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9.xml" ContentType="application/inkml+xml"/>
  <Override PartName="/ppt/notesSlides/notesSlide19.xml" ContentType="application/vnd.openxmlformats-officedocument.presentationml.notesSlide+xml"/>
  <Override PartName="/ppt/ink/ink10.xml" ContentType="application/inkml+xml"/>
  <Override PartName="/ppt/notesSlides/notesSlide20.xml" ContentType="application/vnd.openxmlformats-officedocument.presentationml.notesSlide+xml"/>
  <Override PartName="/ppt/ink/ink1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2.xml" ContentType="application/inkml+xml"/>
  <Override PartName="/ppt/notesSlides/notesSlide28.xml" ContentType="application/vnd.openxmlformats-officedocument.presentationml.notesSlide+xml"/>
  <Override PartName="/ppt/ink/ink13.xml" ContentType="application/inkml+xml"/>
  <Override PartName="/ppt/notesSlides/notesSlide2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0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1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3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4.xml" ContentType="application/vnd.openxmlformats-officedocument.presentationml.notesSlide+xml"/>
  <Override PartName="/ppt/ink/ink28.xml" ContentType="application/inkml+xml"/>
  <Override PartName="/ppt/notesSlides/notesSlide35.xml" ContentType="application/vnd.openxmlformats-officedocument.presentationml.notesSlide+xml"/>
  <Override PartName="/ppt/ink/ink29.xml" ContentType="application/inkml+xml"/>
  <Override PartName="/ppt/notesSlides/notesSlide36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37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38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notesSlides/notesSlide39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40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41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42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notesSlides/notesSlide43.xml" ContentType="application/vnd.openxmlformats-officedocument.presentationml.notesSlide+xml"/>
  <Override PartName="/ppt/ink/ink44.xml" ContentType="application/inkml+xml"/>
  <Override PartName="/ppt/notesSlides/notesSlide44.xml" ContentType="application/vnd.openxmlformats-officedocument.presentationml.notesSlide+xml"/>
  <Override PartName="/ppt/ink/ink45.xml" ContentType="application/inkml+xml"/>
  <Override PartName="/ppt/notesSlides/notesSlide45.xml" ContentType="application/vnd.openxmlformats-officedocument.presentationml.notesSlide+xml"/>
  <Override PartName="/ppt/ink/ink46.xml" ContentType="application/inkml+xml"/>
  <Override PartName="/ppt/notesSlides/notesSlide46.xml" ContentType="application/vnd.openxmlformats-officedocument.presentationml.notesSlide+xml"/>
  <Override PartName="/ppt/ink/ink47.xml" ContentType="application/inkml+xml"/>
  <Override PartName="/ppt/notesSlides/notesSlide47.xml" ContentType="application/vnd.openxmlformats-officedocument.presentationml.notesSlide+xml"/>
  <Override PartName="/ppt/ink/ink48.xml" ContentType="application/inkml+xml"/>
  <Override PartName="/ppt/notesSlides/notesSlide48.xml" ContentType="application/vnd.openxmlformats-officedocument.presentationml.notesSlide+xml"/>
  <Override PartName="/ppt/ink/ink49.xml" ContentType="application/inkml+xml"/>
  <Override PartName="/ppt/notesSlides/notesSlide49.xml" ContentType="application/vnd.openxmlformats-officedocument.presentationml.notesSlide+xml"/>
  <Override PartName="/ppt/ink/ink50.xml" ContentType="application/inkml+xml"/>
  <Override PartName="/ppt/notesSlides/notesSlide50.xml" ContentType="application/vnd.openxmlformats-officedocument.presentationml.notesSlide+xml"/>
  <Override PartName="/ppt/ink/ink51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ink/ink52.xml" ContentType="application/inkml+xml"/>
  <Override PartName="/ppt/notesSlides/notesSlide54.xml" ContentType="application/vnd.openxmlformats-officedocument.presentationml.notesSlide+xml"/>
  <Override PartName="/ppt/ink/ink53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54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55.xml" ContentType="application/inkml+xml"/>
  <Override PartName="/ppt/notesSlides/notesSlide63.xml" ContentType="application/vnd.openxmlformats-officedocument.presentationml.notesSlide+xml"/>
  <Override PartName="/ppt/ink/ink5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57.xml" ContentType="application/inkml+xml"/>
  <Override PartName="/ppt/notesSlides/notesSlide66.xml" ContentType="application/vnd.openxmlformats-officedocument.presentationml.notesSlide+xml"/>
  <Override PartName="/ppt/ink/ink58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59.xml" ContentType="application/inkml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348" r:id="rId5"/>
    <p:sldId id="349" r:id="rId6"/>
    <p:sldId id="347" r:id="rId7"/>
    <p:sldId id="350" r:id="rId8"/>
    <p:sldId id="369" r:id="rId9"/>
    <p:sldId id="352" r:id="rId10"/>
    <p:sldId id="353" r:id="rId11"/>
    <p:sldId id="354" r:id="rId12"/>
    <p:sldId id="351" r:id="rId13"/>
    <p:sldId id="355" r:id="rId14"/>
    <p:sldId id="370" r:id="rId15"/>
    <p:sldId id="356" r:id="rId16"/>
    <p:sldId id="359" r:id="rId17"/>
    <p:sldId id="357" r:id="rId18"/>
    <p:sldId id="358" r:id="rId19"/>
    <p:sldId id="360" r:id="rId20"/>
    <p:sldId id="361" r:id="rId21"/>
    <p:sldId id="362" r:id="rId22"/>
    <p:sldId id="371" r:id="rId23"/>
    <p:sldId id="372" r:id="rId24"/>
    <p:sldId id="363" r:id="rId25"/>
    <p:sldId id="364" r:id="rId26"/>
    <p:sldId id="365" r:id="rId27"/>
    <p:sldId id="366" r:id="rId28"/>
    <p:sldId id="367" r:id="rId29"/>
    <p:sldId id="368" r:id="rId30"/>
    <p:sldId id="409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6" r:id="rId44"/>
    <p:sldId id="385" r:id="rId45"/>
    <p:sldId id="410" r:id="rId46"/>
    <p:sldId id="387" r:id="rId47"/>
    <p:sldId id="388" r:id="rId48"/>
    <p:sldId id="389" r:id="rId49"/>
    <p:sldId id="390" r:id="rId50"/>
    <p:sldId id="391" r:id="rId51"/>
    <p:sldId id="392" r:id="rId52"/>
    <p:sldId id="411" r:id="rId53"/>
    <p:sldId id="412" r:id="rId54"/>
    <p:sldId id="393" r:id="rId55"/>
    <p:sldId id="394" r:id="rId56"/>
    <p:sldId id="395" r:id="rId57"/>
    <p:sldId id="396" r:id="rId58"/>
    <p:sldId id="397" r:id="rId59"/>
    <p:sldId id="413" r:id="rId60"/>
    <p:sldId id="398" r:id="rId61"/>
    <p:sldId id="399" r:id="rId62"/>
    <p:sldId id="400" r:id="rId63"/>
    <p:sldId id="401" r:id="rId64"/>
    <p:sldId id="402" r:id="rId65"/>
    <p:sldId id="403" r:id="rId66"/>
    <p:sldId id="405" r:id="rId67"/>
    <p:sldId id="404" r:id="rId68"/>
    <p:sldId id="406" r:id="rId69"/>
    <p:sldId id="414" r:id="rId70"/>
    <p:sldId id="407" r:id="rId71"/>
    <p:sldId id="415" r:id="rId72"/>
    <p:sldId id="408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3842" autoAdjust="0"/>
  </p:normalViewPr>
  <p:slideViewPr>
    <p:cSldViewPr snapToGrid="0">
      <p:cViewPr varScale="1">
        <p:scale>
          <a:sx n="68" d="100"/>
          <a:sy n="68" d="100"/>
        </p:scale>
        <p:origin x="81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2CF00-5336-4BA6-9EC9-C4B6F2079490}" type="datetimeFigureOut">
              <a:rPr lang="en-GB" smtClean="0"/>
              <a:t>05/09/2020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82934-0196-42AD-94BB-C04B9416D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51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0:02:1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1 656,'0'0'0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7T09:51:39.55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4258 3902 1560 0,'0'0'5913'15,"0"0"-3712"-15,0 0-1529 16,0 0-480-16,0 0-144 0,0 0 392 31,0 0 456-31,0 0-48 16,4 0-360-16,-4 0-312 16,0 0-160-16,0 0 32 0,0 0-48 15,0 0-8-15,0 0 0 0,5 0 8 16,3 0 16-16,7 0 32 31,9-7-48-31,4-2 80 16,4 3-32-16,4-1 32 0,-4 1-72 15,0 3 48-15,-4 3-40 16,-8 0-16-16,-1 0 8 0,1 0 32 16,1 6-40-16,-6 4 16 31,5-4-16-31,5 0 0 15,-2 4 48-15,1-4-40 0,4-2 40 0,0-2 137 16,0 2-41-16,4-4 56 16,-1 0-48-16,1 0-16 0,-4 0 136 15,0 0-120 1,0 3-136 0,0 0 72-16,0 0-88 15,-5 0 72-15,5 4-64 0,0-1-8 0,4 0 8 16,4 1-8-16,0-4 8 15,8 0 72-15,-5 0-72 0,2 0 40 32,-5-3-48-32,-4 3 8 15,-4 4-8-15,-9-4 8 16,1 4-8-16,-5-1 0 0,6 0 0 16,-5 0 0-16,7 1 0 0,1-1 0 15,8 0 8-15,0-2 0 31,9-1 0-31,-2 0 56 16,5-3-56-16,-4 0-8 0,-4 0 8 16,-4 3-8-16,-4-3 16 15,0 0-16-15,0 0 8 0,-5 4 56 16,1-4-56-16,4 3 0 31,-4-3 0-31,4 0 8 16,0 0 64-16,8 0-64 0,-1 0 24 15,1 0-32-15,4 0-8 0,-5 0 16 16,-2 0-8-16,-6 0-8 0,-3 0 0 16,-3 3 8-1,-1 0 8 1,-5 0-8-16,6 0-8 16,-2-3 8-16,9 3-8 0,4-3 0 15,3 0 8-15,14 0 0 16,-1 0-8-16,-1 0 0 0,-4 0 16 15,2-3-8 1,-9 3-8-16,-5 0 0 16,1 0 56-16,-4 0-56 15,8 0-8-15,-4-3 8 0,8 3 0 16,4 0 0-16,-1-3 8 16,5 0-8-16,5 0 8 0,-10 3 0 31,5-3 0-31,-8-1-8 15,-5 1 8-15,1 0 56 0,0 3-56 16,-4 0-8-16,-1 0 0 16,10 0 0-16,-5 0 8 15,3 0-8-15,6 0 8 0,-2 3-16 32,2-3 16-32,-2 3-8 15,-4-3 48-15,6 0-48 0,-6 4 0 16,-3-4-8-16,0 0 8 15,-1 0 8-15,6 0-8 16,-1 0 0 0,-5 0 16-16,10 0-16 0,-2 0 8 15,5 0-8-15,0 0 0 16,4 0 8-16,-1 0-8 0,1 0-8 16,4 0 0-16,-8-4 8 15,-1 1-8-15,-2 0 8 0,-6 0 0 16,1 3 8-1,-4 0-8-15,4 0-8 16,0 0 0-16,3-4 8 16,-2 4 8-16,2-2-8 0,1 2 0 15,0-4 16-15,-5 4-16 16,1-3-8-16,1 3 8 0,-10 0 0 31,5 0 0-31,-8 0 0 16,4 0 8-16,0 0-8 0,0 0 8 15,3 0-8-15,1 0 0 16,5 3 0-16,-2-3 8 16,1 4-8-16,4-2 0 0,-8-2 0 31,3 0-8-31,-3 4 8 16,0-4 0-16,-8 3 48 0,3 0 56 15,1 0-88-15,-4 1 32 0,4-1 40 0,0-3-40 16,4 3 64-1,4-3-24-15,0 0-24 16,-1 0 64 0,-3 0 0-16,1 0 0 15,-5 0 48-15,-4 0-128 0,0 0 96 16,-5 0-16-16,5 0-16 16,-4 0 0-1,4 0-104-15,4 0 64 16,3 3-16-16,1-3-56 0,0 3 0 15,4 0 0-15,0-3 8 16,-1 0 48-16,2 3-56 0,-5-3 0 16,3 0 88-16,-3 0-8 15,0 4-16-15,0-1-64 16,0-3 8 0,0 3 8-16,-5-3-16 15,1 0 0-15,-4 3 8 0,-4-3 0 16,-4 0 0-16,0 0 0 15,-8 0 0-15,4 0 72 16,3 0-80-16,-2 0 0 0,11 0 0 31,3 0 0-31,9-3 0 16,1 3 0-16,2-3 0 0,0 3 0 16,2 0-8-16,-6 0-104 15,-11 0-256-15,-4 0-400 16,-16 0-640-16,-8 0-1065 0,0 0-4208 0</inkml:trace>
  <inkml:trace contextRef="#ctx0" brushRef="#br0" timeOffset="2229.4">13900 4035 3016 0,'0'0'248'15,"0"0"4673"-15,0 0-3392 16,0 0-865-16,0 0-304 16,0 0 80-16,0 0 328 0,0 0 32 15,0 0-168-15,4 0-280 0,5 0-248 31,-1 0-56-31,3 3-48 16,10-3 16-16,3 4 32 16,0-1-48-16,8 0 8 0,3 0 16 15,1 3-24-15,7-3 0 16,-2 1-8-16,2-1 8 0,-3 0 8 31,0 4 0-31,-4-4-8 16,0 0 137-16,3 3-33 15,-3-3 16-15,5 4-72 0,-2-1-40 0,1 1 0 16,0-1 0-16,0 0-8 16,-4 4 8-16,3-4 0 15,-2 0-8 1,-2 1 0-16,1-4 8 16,-4 3 0-16,4 0 0 15,-1-3-8-15,1 1 72 0,5 2-64 16,-2-6 104-16,9 3-32 15,0 1 0-15,4-1-32 16,-1 0-40-16,1 0 40 16,0 0-40-16,0 0-8 15,-1 1 0-15,1-1 56 16,1-3-48-16,-2 3 32 0,1 0-40 16,-5-3 0-16,1 0 0 0,-8 3 0 31,4-3 8-31,-4 0 0 15,-1 0 0-15,-2 0 96 16,3 0-40-16,-1 0 72 0,6 0 64 16,-2 0 0-16,13 0-8 15,4 0-112-15,3-3-8 0,1 3-24 32,8 0-48-32,-5 0 0 15,-3-3 0-15,-4 3 8 16,-4 0 56-16,-4-3 0 0,4 0 72 15,-5-1-24-15,5-2-104 16,0 3 0-16,-4-3 0 0,3-1 72 16,1 1-32-1,-4-1-48-15,0 5 8 16,-1-5 40-16,-3 4-48 16,0 0 0-16,-4-4 0 0,3 1 80 15,2 0 32-15,-1-1 16 16,-1-2-48-16,1-1 120 15,0 1-88-15,0-1 0 16,-5 1-96-16,5-1 32 16,-4 0-40-16,0 4 0 15,0-3 0-15,-1 2 40 0,-2 1-48 16,-6 3 0-16,-7-1 0 31,0 2 0-31,0 2 0 0,-1-4 0 16,-3 4 0-16,1 0-8 15,-1 0 16-15,0-3-16 0,3 3 8 16,6 0 0-16,-2-6 0 16,5 2 0-16,4-2-72 31,-1 0 64-31,-3 0-64 0,1-1 56 0,-6 1-40 16,-3-4 56-1,-4 4 8-15,-4 0-8 0,0-4 0 16,-4 4 8-16,8-1 16 15,-4 1-24-15,3 0-16 16,9 2 16 0,0-2 16-16,4 6-16 0,0 0-16 15,4 0 16-15,-8 0-8 16,-1 0 8-16,-6 6-16 0,3-2 16 16,-4 2-8-16,-1 0 8 15,1 1-8 1,4-4 8-16,0 3 0 15,8 4 0-15,-1-7 0 0,6 3 0 16,2-3 8-16,5 0-8 16,0 4 0-16,0-1-8 0,-5 1 8 15,2-4 0-15,-6 3-8 32,-3-3 8-32,-4 4 0 0,0-1 0 15,-4-6 0-15,0 3 0 16,4 1 0-16,-1-2 0 0,1-2 0 15,4 4-256-15,0-4-232 16,-5 0-48-16,-3 0 152 31,-3 3 192-31,-9-3 192 0,-4 0 0 16,-5 0-128-16,1 0-336 16,-3 0 32-16,3 0-353 0,-1 3-479 15,10-3-240-15,-6 3-489 16,1-3-2600-16</inkml:trace>
  <inkml:trace contextRef="#ctx0" brushRef="#br0" timeOffset="7224.53">25926 3905 5401 0,'0'0'2328'31,"0"0"-824"-31,0 0-1055 0,0 0-297 16,0 0 288-16,0-3 496 15,0 3 40-15,0 0-472 16,0 0-280-16,0 0-160 15,0 0 40-15,0 0 120 0,0 0 48 16,0 0-40 0,3 0 1-16,5 0-113 15,0 0-8-15,8 0-16 0,5 0-88 16,2 0 48-16,1 0-56 16,4 0 8-16,0 3 64 0,-4 4 0 15,0-5 32 1,3 2 88-16,1 2 88 15,9-3 120-15,-2 4-192 16,9-4 64-16,4 0-56 0,-1 0-64 16,2 3 16-16,-6-6 8 15,5 4-48-15,-4-1-16 16,4-3-32 0,-9 0-72-16,1 3 88 15,4 0-88-15,-8 0-8 0,4 0 8 16,-1 0 0-16,2 4 0 0,-2-4-8 15,-3-3 8 1,5 3-8-16,-6 1 8 0,5-4 0 31,-4 0 0-31,-5 0-8 16,5 0 24-16,5 0-24 0,-6 0 0 16,9 0 8-16,0 0 0 15,-1 0 0-15,-3 0-8 16,4 0 0-16,-4 0 48 0,0 0-48 15,4 0-8 1,-4 0 0-16,-1 0 8 16,2 3 8-16,-2 0-8 0,1 0-8 15,4 0 8-15,0 0 0 16,4-3 0-16,-5 3 0 16,2 1 0-16,-6 2-8 15,5-3 8-15,-4 3 0 16,0 1 0-1,-9-1 0-15,9 1-8 0,-4-1 8 0,4 0 0 16,4-3 8-16,-1 1-8 16,1-1 0-16,0 0 0 15,4-3 0 1,-8 0 0-16,4 0 0 16,-1 0 16-16,6 0 56 0,-10 0-64 15,5 0 0-15,0 0 0 16,-4 0-8-16,-5 0 8 15,-3 0-8-15,0 0 0 0,4 0 48 32,-4 0-48-32,4 0 0 15,-4 0 0-15,4-3 0 16,-4 3 0-16,-1 0-8 0,5 0 8 16,0 0 0-16,0 0 0 15,-1 0 0-15,2 3 0 0,2 0 0 16,-3 1 8-1,0-1-8-15,-4 0 0 16,0 0-8-16,-4 0 8 16,-4 0 0-16,-4-3 0 0,-5 0 8 15,-7 0 16-15,-3 0 24 16,-5 0-48-16,0 0-96 16,-5-3-1008-1,-10-6-1825-15,-6-7-5176 0</inkml:trace>
  <inkml:trace contextRef="#ctx0" brushRef="#br0" timeOffset="16928.68">8051 4921 10394 0,'-23'-3'1808'0,"-9"-1"-816"16,-4 4-464-16,-4 0 137 15,1 7 351-15,-1 9 64 0,3 9-184 16,10 4-296-16,-4 12-272 31,10 4-120-31,5 9-56 0,8 3-31 16,8 6-65-16,4-3 40 0,24 1-96 15,16-4 16-15,7-7-16 16,22-5-88-16,19-16-281 0,11-29-1015 16,-15 0-1456-1,-25-19-5642 1</inkml:trace>
  <inkml:trace contextRef="#ctx0" brushRef="#br0" timeOffset="17131.59">8614 4829 12290 0,'0'0'2945'16,"0"0"-1129"-16,0 0-1304 0,0 0-512 15,0 0 0-15,-28 89 8 16,4-13 232-16,3 22-72 0,2 10 104 16,7-9-160-16,8-13-64 31,4-20-48-31,0-15-256 0,8-3-976 15,8-17-1344-15,4-2-3322 0</inkml:trace>
  <inkml:trace contextRef="#ctx0" brushRef="#br0" timeOffset="17820.34">9052 5292 7273 0,'0'0'2849'0,"0"0"-1393"16,-4-89-128 0,-8 58-440-1,-4 5 681-15,-4 14-201 0,-4 9-592 16,-3 3-456-16,-1 9-160 16,-4 19-72-16,4 11-16 15,4 8-72-15,3 1 8 0,14 3 0 16,7-10-8-1,0-3-112-15,7-9-384 16,10-13 72-16,7-14 192 0,8-2-72 16,0-15 192-16,3-17-528 15,1-6-40-15,-12-3 256 16,-4 2 424-16,-8 14 824 0,-8 9 496 31,-4 13-512-31,0 3-808 0,-12 26-64 16,-4 5 16-16,-4 10 48 15,4 1 0-15,4-4-8 16,8-3 0-16,0-7-120 0,4-8-520 31,4-14-144-31,12-6 40 16,12-10 312-16,8-21-665 0,11-11-415 16,1-15-760-16,5-3-2057 15,-2 0 2464-15,-3-1 1873 16,-5 13 984-16,-15 17 1705 0,-7 8-408 0,-14 18-513 15,-7 5-480 1,0 0-920 0,0 12-352-16,-7 7 520 0,-1 3 17 15,4 4-17-15,-1 2 80 16,5 4-240-16,0 3-152 16,9 0-120-16,2 0-104 0,1 0-128 15,-7 3-360 1,-5-3-32-16,0-7 160 15,-20 1 64-15,-12-10 168 0,4-6 120 16,0-7 8-16,4-6 0 16,12 0 8-16,12-13-8 15,32-38-937-15,11 7-1015 0,6-7-705 16</inkml:trace>
  <inkml:trace contextRef="#ctx0" brushRef="#br0" timeOffset="18128.16">9821 5168 5009 0,'0'0'4441'0,"0"0"-1705"0,0 0-447 16,0 0-1025-16,0 0-352 31,0 0-8-31,0 0-272 16,-108 7-152-16,64 6-15 0,5 2-105 16,7 2-136-16,4 1-224 15,16 8-8-15,12 2-48 0,0 4-136 16,24 3-448-16,15 0-545 15,2 0-847-15,6-3 367 16,-11-4 185 0,-8-6 648-16,-12 1 576 0,-12-4 256 15,-4-4 56-15,-24 2 840 16,-12-2 352-16,-3-2-79 0,-6-6-1 16,2 2-440-1,11-9-432-15,16 0-296 16,16-9-16-16,27-33-1704 15,22 1-2321-15,2-4-2232 0</inkml:trace>
  <inkml:trace contextRef="#ctx0" brushRef="#br0" timeOffset="18286.88">10203 5207 9329 0,'0'0'1457'0,"0"0"-305"15,0 82-256-15,-4-34-464 16,-11 3-248-16,2 3-64 0,-2-4-56 15,2-2-64-15,9-3-560 32,4-10-1880-32,0-16-3377 0</inkml:trace>
  <inkml:trace contextRef="#ctx0" brushRef="#br0" timeOffset="18422.05">10319 5035 14563 0,'0'0'2560'0,"0"0"-1992"0,0 0-568 16,-47 79-984-16,47-18-968 15,11-13-1033-15,9-7-7009 0</inkml:trace>
  <inkml:trace contextRef="#ctx0" brushRef="#br0" timeOffset="18645.62">10781 5302 11642 0,'0'0'2240'0,"0"0"-495"15,0 0-505-15,-92-32-448 16,45 32 184-16,-13 3-103 0,0 20-257 16,4 12-416-16,12 9-96 15,12 7-104-15,17 2-48 0,15 5-312 16,20-7-560-16,59 0-857 31,1-16-911-31,-1-10-2313 0</inkml:trace>
  <inkml:trace contextRef="#ctx0" brushRef="#br0" timeOffset="19045.72">11204 5403 13354 0,'0'0'2913'0,"0"0"-1337"15,0 0-1088-15,0 0-360 0,0 0-120 0,0 0-8 16,0 0-96-16,-68 26-8 16,87-17 56-16,9-5-224 15,8-4-472 1,5 0-456-16,-6-4 288 16,-3-8 304-16,-8 2 592 15,-12 1 16-15,-4 5 1416 0,-8 4-88 0,0 0-416 16,-4 0-408-16,-8 10-183 15,0 3-137-15,4 3-136 0,4-1-48 32,4-2 0-32,0 0 0 15,0-4-40-15,8 1-328 0,12-3-537 16,4-5 185-16,4-2-488 16,-1 4 320-16,5-4 304 0,0 0 464 15,-4 0 96-15,8-6 24 31,0-11 24-31,4-8 104 16,3-10 72-16,13-22-160 0,12-29-40 16,19-53-256-16,-14 18-953 15,-13 10-3960-15</inkml:trace>
  <inkml:trace contextRef="#ctx0" brushRef="#br0" timeOffset="19186.28">12084 4514 7009 0,'0'0'5505'15,"-40"-95"-2656"-15,16 89-249 16,-23 6-1015-16,-30 42-977 0,-26 49-216 0,-5 43 168 15,16 37-152-15,29 4-232 16,35-10-168-16,28-10-8 16,28-12-48-16,35-12-536 15,-3-40-1424 1,-8-27-3746-16</inkml:trace>
  <inkml:trace contextRef="#ctx0" brushRef="#br0" timeOffset="20273.59">13255 5000 2880 0,'0'0'9258'15,"0"0"-7233"-15,0 0 15 0,0 0-536 16,-19-60 49-16,-6 51-641 15,-6 2-56-15,-13 7-320 16,-4 0-224-16,-12 13-80 0,4 16-112 31,-4 12 64-31,9 9-120 16,7 11-56-16,12 12 0 0,28 13 64 16,24 12-72-16,24-9 0 15,44-3 0-15,7-26-8 16,5-25-8-16,4-3-128 0,-25-23-344 15,-3-9-760 1,-29-12-1705-16,-11-8-3504 16</inkml:trace>
  <inkml:trace contextRef="#ctx0" brushRef="#br0" timeOffset="20652.37">13765 5010 12018 0,'0'0'4505'31,"0"0"-2393"-31,0 0-463 16,0 0-457-16,0 0-704 0,0 0-488 16,0 0-104-16,0 0 32 15,-32 165 72-15,32-54 0 0,12-6-8 16,8-19 16-16,-8-32-16 15,4-19-144-15,-8-13-96 0,5 0 56 32,-2-9-104-32,5-10 136 15,4-6 160-15,8-39 272 16,11-34-128-16,10-35 0 0,-2-13 96 16,-3 0-112-16,-8 26-120 15,-21 35 64-15,-2 21 48 0,-5 17 0 16,-4 3-112-1,-1 9-8-15,-3 3-192 16,0 23-1440-16,-7 15-3169 16,-14 4 520-16</inkml:trace>
  <inkml:trace contextRef="#ctx0" brushRef="#br0" timeOffset="26620.19">26160 4629 10938 0,'0'0'2752'0,"0"0"-383"16,0 0-569-1,0 0-567-15,0-19-217 16,0 19-456-16,0 0-328 0,0 13-232 15,-12 15-112-15,-12 26 112 16,-15 25 144-16,-1 23-16 16,5-7 32-16,7-19-104 0,15-22-8 31,5-19 16-31,4 4-64 16,4 2 8-16,8 3-8 0,20-9 8 15,16-3-8-15,12-13-192 0,31-16-712 16,-10-3-1281-16,-14-6-3664 15</inkml:trace>
  <inkml:trace contextRef="#ctx0" brushRef="#br0" timeOffset="27492.45">26384 5229 4977 0,'0'0'4817'16,"0"0"-3681"-16,0 0 440 15,0 0 289-15,0 0 271 16,0 0-744-16,79-16-543 0,-51 3-537 16,0-9-256-16,0-3-56 31,-4-4-344-31,-5-9-257 0,-10 3-183 16,-5 0 352-16,-4 7 432 15,0 8 56-15,-8 14 296 0,-4 6-200 16,-12 16-152-16,4 16 0 15,0 6 8-15,5 6 40 16,2 1 16-16,13-1-56 0,0-5 0 31,4-8 56-31,12-9-64 16,4-3 8-16,8-12-8 0,3-7 8 16,14-3 8-16,2-16-16 15,1-13-376-15,8-13-72 16,4-21-360-16,-9-1 240 0,-3-3-168 15,-4 7 456 1,-24 18 280-16,0 7 1488 16,-12 16 40-16,-4 9-63 0,-4 13-457 15,0 0-816-15,0 0-192 16,-8 16-144-16,1 9 136 16,-10 7-40-16,9 6 32 15,0 7 0-15,4-4-200 16,4 3-176-16,0 1-56 15,0-7-121-15,0-3 97 0,0-7-16 16,-4-8 32-16,-8-5 280 16,-4-5 160-16,-3-7 16 15,-5-3 8 1,7-3 0-16,9-19-16 16,8-7-112-16,25-9-920 15,27-25 80-15,39-20 376 0,24-9-417 16,-7 6-119-16,-20 26 504 15,-33 28 616-15,-31 23 1496 0,0-1 201 32,-7 4 479-32,-6 2-424 15,-7 4-855-15,-4 0-513 16,-4 7-384-16,-16 9 152 0,-4 9 312 16,-3 4-48-16,3 0-256 31,0 6-96-31,8-4-16 0,8 7-48 0,8 4 0 15,0-1-8-15,12 0 8 16,7-6-48-16,2-7-152 16,-1-2-32-16,-9-7 96 0,-7-3-8 15,-4-7-24-15,-11 1 152 16,-21-1 16-16,-9-6 88 16,-2 1-16-16,0-4-24 15,2 0-48-15,29-26-600 16,12 4-2353-16,4-6-8913 15</inkml:trace>
  <inkml:trace contextRef="#ctx0" brushRef="#br0" timeOffset="28284.21">28137 4638 7345 0,'0'0'3881'0,"0"0"-2673"16,0 0 144-16,0 0 697 16,0 0-297-16,0-38-103 15,0 38-833 1,0 0-656-16,-5 13-160 16,-6 16-168-16,-10 21 168 0,-2 26-16 15,-9 23-56-15,8-4 64 0,4-15 8 16,8-23 0-16,12-22-120 15,-3-1-592 1,3 8-977-16,0-10-1151 16,11-10-2081-16</inkml:trace>
  <inkml:trace contextRef="#ctx0" brushRef="#br0" timeOffset="28486.22">28508 4559 10186 0,'0'0'5377'0,"0"0"-3641"0,0 0-1392 16,0 0-344-16,0 0 0 15,-45 111 72-15,21-25 216 0,9 15-200 32,3 10 32-32,7-25-112 15,5-22-8-15,0-29-272 16,0 0-992-16,0-7-1104 0,0-6-2674 0</inkml:trace>
  <inkml:trace contextRef="#ctx0" brushRef="#br0" timeOffset="28665.96">28029 4988 10442 0,'0'0'2176'0,"0"0"-1640"15,112-7-408-15,-20 7-16 16,22 0-16-16,10 7-40 0,-20 2-56 16,-16-9-400-16,-41 0-1784 15,-19 0-6386-15</inkml:trace>
  <inkml:trace contextRef="#ctx0" brushRef="#br0" timeOffset="29352.35">28786 4981 696 0,'0'0'8305'0,"0"0"-6800"16,0 0 615-16,0 0 545 31,0 0-297-31,0 0-895 16,0 0-873-16,-80-32-408 0,41 55-128 16,-1 2 16-16,0 10-80 15,12 3 0-15,8-3 0 0,4 0 0 16,12-9-104-16,4-7-160 15,0-7-8-15,20-9 184 16,8-3 40 0,8-15 48-16,11-17 0 0,-2-10-152 15,-2-5-144-15,-7-4 143 16,-12 10 153-16,-8 9 297 0,-8 16 375 16,-8 13-288-16,0 3-384 15,0 25-320 1,0 10 224-16,0 13 40 15,-4 0 56-15,4-1-8 0,0-9-168 16,0-9-296-16,8-10-41 16,0-13-135-16,4-6 80 0,0-9 40 15,8-20-1968-15,3-12 295 32,1-10 17-32,4-3 87 0,-7-3 1937 15,-6 13 160-15,-2 9 2145 16,-6 22 519-16,-7 10-1336 0,0 6-1128 15,0 25-200-15,0 10 0 16,4 7 8-16,-4 3 0 31,4-7-8-31,-4-6 8 0,4-13 8 16,-4-9-16-16,4-7-48 16,4-6 48-16,4-9-8 0,4-14-152 15,4-12-144-15,4-3-32 16,-4 0 192-16,-4 7 144 15,-9 8 512 1,2 10 625-16,-5 13-121 0,-4 0-992 16,0 19-24-16,4 10-8 15,3 6 0-15,6 0 8 0,2-3 0 0,17-4-56 16,8-9-456 0,36-9-481-1,-8-7-1447-15,-1-3-4730 16</inkml:trace>
  <inkml:trace contextRef="#ctx0" brushRef="#br0" timeOffset="29729.71">29707 4851 11562 0,'0'0'2961'0,"0"0"-1353"31,0 0-1064-31,-108-16-96 16,61 23 136-16,-6 8-112 0,5 14-200 15,9 3-136-15,7 9-128 0,4 7 48 16,16-1-56-16,12 1-104 15,0-4-440-15,32-9-344 32,8-9-256-32,3-17 152 0,9-9 432 15,0-13 232-15,4-34 328 16,4-36 272-16,-5-37 984 0,-7-17-136 16,-20 7-448-16,-12 12-128 15,-8 36 265-15,-8 21 207 16,0 24-120-1,0 17 224-15,0 5-464 0,0 5-176 16,0 10-480-16,0 13-112 16,-8 34-32-16,0 36 144 0,0 28 0 15,1 16 8-15,7 0-8 16,0-6 0 0,0-20-8-16,0-2-600 15,-5-23-1016-15,-7-25-2969 0,-3-23-7674 16</inkml:trace>
  <inkml:trace contextRef="#ctx0" brushRef="#br0" timeOffset="30458.07">27376 5670 6737 0,'0'0'6345'0,"0"0"-5176"0,0 0-457 16,4-82 480-16,-28 69-136 16,-8 6-312-16,-16 7-344 0,-8 4-120 15,-7 18-63-15,3 10-49 31,4 6-112-31,4 7-8 0,20 2-32 16,9 1-16-16,18-1-8 16,5-6 8-16,28-6-48 15,16-6-48-15,4-10-24 0,8-16 64 16,-8-3-16-16,-5-3 56 31,-11-13 16-31,-12 3 136 0,-16 1 608 16,-4 5 184-16,-7 7-240 0,-21 0-408 15,0 10-192-15,-4 16-88 16,12 8-96-16,8 8 96 0,12-1-72 16,15 3-48-1,37 1-160 1,32-10-240-16,24-19-144 0,3-16-833 16,-23-10-727-16,-33-19-993 0</inkml:trace>
  <inkml:trace contextRef="#ctx0" brushRef="#br0" timeOffset="31516.08">27726 5845 9794 0,'0'0'3112'0,"0"0"-63"0,0 0-1001 15,0 0-367-15,0 0-321 16,0 0-744-16,0 0-520 0,0 0-96 15,52-10-120-15,-35 39 112 0,-6 9 8 16,1 6 0 0,-12-2-8-1,0-4-192-15,0-7-96 0,-8-8-168 0,0-11 152 16,1-5 24 0,2-7 256-16,5-7-112 0,8-15 72 15,12-9-616-15,8-4 464 0,0-1 48 31,4 11 167-31,-8 9 9 16,-9 7 121-16,1 9-49 0,0 0-72 16,0 16-72-16,0 6 72 15,4 3 0-15,8 1 0 16,0-4 0 0,8-6 8-16,8-7-8 15,7-9-24-15,5 0-521 0,-4-19-319 16,-1-12-56-16,-2-7 144 15,-18-7 720-15,-10 1 56 16,-21 6 968-16,0 6 416 0,-24 10-79 16,-16 15-609-16,0 7-160 31,-8 10-280-31,4 15-112 0,8 10-128 16,12 3 40-16,12 3-56 15,12 0-8-15,4-5 0 0,28-5-88 16,13-12 16-16,6-9-152 15,1-7-16-15,-5-3 56 16,-6-6 192 0,-13-4 88-16,-13 4 432 0,-2 6-200 15,-10 0-320-15,-3 29-224 16,0 25 144-16,-20 31 72 16,-19 39 16-16,-10 16-8 0,2-4 0 15,7-15-680 1,16-42 136-16,4-25-160 15,4-15 311-15,4-17 225 16,1-3 64-16,-6-10 104 0,-7-9 392 16,1-9 1105-16,-9-36-377 15,-1-28-584-15,18-32-88 0,15-12-72 32,24 3-288-32,32 9-88 15,4 32 0-15,-9 19-224 0,-7 19-336 16,-8 16-280-16,7 3-688 15,6 3-393-15,-2 4-239 0,-3 3 567 16,-12-1-647-16,-4 1 72 31,-9 2 2087-31,-6-2 81 16,-9 3 1905-16,0 3 223 0,-4 0-575 16,0 3-849-16,0 23-632 15,-8 8 616-15,-5 11-88 0,6 9-400 31,-5 3-200-31,12 13-992 0,0-13-1785 16,0-19-4208-16</inkml:trace>
  <inkml:trace contextRef="#ctx0" brushRef="#br0" timeOffset="31659">28993 5854 13706 0,'0'0'3209'0,"0"0"-2457"0,0 0-752 16,0 0-144-16,-43 112-392 16,22-58-1248-16,2-4-2257 0</inkml:trace>
  <inkml:trace contextRef="#ctx0" brushRef="#br0" timeOffset="32066.77">28918 6235 11306 0,'0'0'2456'32,"0"0"-239"-32,0 0-761 15,0 0 377-15,52-82-225 0,-41 69-728 16,6 7-336-16,-6 6-472 16,-3 6-72-16,5 23-272 0,-10 6-24 15,-3 9 64-15,0 1-96 16,-12-4-224-1,-4-6 112-15,4-10 24 16,0-9 136-16,8-9 192 0,4-7 88 16,0-10 704-16,16-22-600 15,8-6-104-15,8-13 0 0,8-3 0 16,0 3 40 0,-8 4 72-16,-8 15 360 15,-9 13 240-15,-7 16-352 16,-8 3-360-16,0 29-152 0,0 12 104 15,0 6 48-15,0 10 8 16,0 0 0-16,-4 1 0 0,-3-10-8 31,7-7-744-31,0-10-888 16,0-9-2729-16,7-15-3009 0</inkml:trace>
  <inkml:trace contextRef="#ctx0" brushRef="#br0" timeOffset="32364.39">29360 6293 14723 0,'0'0'3200'16,"0"0"-1807"-16,0 0-1049 0,0 0-200 15,0 0 192-15,28-4-64 16,-8 4-120-16,4 0-152 0,8-3-536 16,0-6-392-16,-1-7-137 31,-3-3-295-31,-4-10-160 0,-8-3 383 15,-8-6 1001-15,-8 10 136 0,0 5 1401 16,-16 11 207-16,-8 12-784 16,0 0-136-16,-4 25-135 0,0 7-121 15,9 6-56 1,6 3-192 0,9 0-120-16,4-5 24 0,4-1-88 15,20-7-200-15,28-9-736 0,0-9-1297 16,-8-10-2520-16</inkml:trace>
  <inkml:trace contextRef="#ctx0" brushRef="#br0" timeOffset="32676.66">29762 6124 13002 0,'0'0'1945'16,"0"0"-1633"-16,0 0-312 0,0 0 0 31,0 0 0-31,-4 76 96 15,17-69 96-15,2-1 40 16,5-6-16-16,4-3-216 0,3-16 0 16,-2-3-168-16,-1-13-104 15,0 0-168-15,-9-3-136 0,-2 3-1 16,-9 3 577-16,-4 10 689 31,0 9 1311-31,-21 10-1184 0,-3 3-472 0,-8 19 56 0,-3 13-24 16,7 9-191-1,0 3-49-15,8 7-88 16,8 0-48-16,8-3 0 16,13 3-913-16,10-13-1639 15,9-13-2057 1</inkml:trace>
  <inkml:trace contextRef="#ctx0" brushRef="#br0" timeOffset="32984.75">30344 5899 14347 0,'0'0'3064'0,"0"0"-1407"15,0 0-1105-15,0 0-536 0,0 0-8 16,0 0-8-16,-96 108 104 16,61-51-88-16,3 3-8 0,4 1-8 31,0-11-432-31,8-5-385 15,8-10-551-15,4-10-536 0,8-12 567 16,0-13-151-16,4 0 1488 16,12-22 304-16,-4-29 728 15,0-22 705-15,-9 0 55 0,2 0-263 32,-5 12-425-32,-5 24-448 15,-6 1-232-15,-1 11-408 0,-8 25-16 16,5 9-2689-16,6 11-3392 0</inkml:trace>
  <inkml:trace contextRef="#ctx0" brushRef="#br0" timeOffset="33436.86">30555 5950 11738 0,'0'0'3249'16,"0"0"-377"-16,0 0-1167 0,0 0-817 15,0 0-464-15,4 0-320 16,-16 22-96-16,-4 10 320 15,0 15-72-15,-4 7-72 0,5 4-112 16,-2-1-64 0,6-3-8-16,3-10-128 15,3-6-800-15,5-16-1080 0,0-12-2922 16,5-10-7816-16</inkml:trace>
  <inkml:trace contextRef="#ctx0" brushRef="#br0" timeOffset="33596.47">30675 5746 14931 0,'0'0'2368'0,"0"0"-952"31,0 0-871-31,0 0-545 0,0 0-40 16,0 0-809-16,0 0 401 15,0 0-1584-15,16 96-3009 0</inkml:trace>
  <inkml:trace contextRef="#ctx0" brushRef="#br0" timeOffset="34042.71">30671 6210 7521 0,'0'0'3049'16,"0"0"-1521"-16,0 0-144 15,0 0 1065-15,0 0-161 16,0 0-1511-16,60-57-409 0,-28 28-32 15,-1-3-168 1,-3-3 8-16,4 0-56 16,0 1-16-16,-8 2-96 0,-8 10 208 15,-9 9 520-15,-2 13-528 16,-5 0-208 0,-5 38-408-1,-6 7 288-15,-13 12 120 0,-1 3 0 0,2-9 0 16,-5-1-72-16,8-15-40 15,8-9-104-15,5-16 88 0,7-7 128 16,0-3 120-16,11-19-40 16,21-26-80-16,8-2-176 15,12-10 56 1,0-7-120-16,-9 10 80 16,6 3-24-16,-18 16-72 15,-11 13 256-15,-16 19 0 0,-4 6-368 16,0 26-281-16,0 12 473 15,-4 9 136-15,0 8 40 0,4-1 0 32,32 0-1456-32,3-12-1024 15,10-17-2602-15</inkml:trace>
  <inkml:trace contextRef="#ctx0" brushRef="#br0" timeOffset="34477.47">31528 5886 11466 0,'0'0'4153'15,"0"0"-1505"-15,0 0-1367 16,0 0-873-16,-112-44-280 16,76 69-120-16,8 13 80 0,4 7-88 15,16 9-48-15,8-7-216 16,8-6-552-16,20-5 135 16,11-18 129-16,14-11-96 15,-1-7 56-15,4-22-112 16,-9-10 704-16,-11-3 1544 15,-12 0 145-15,-13 10-393 0,-6 9-248 16,-5 16-488-16,0 3-560 16,-24 45-488-1,-24 41 344-15,-20 37 96 16,-3 17 48-16,7 6-216 16,12-9-456-16,16-26-144 0,12-21 200 15,0-30-345-15,5-22 497 31,-5-15 288-31,0-7 176 0,-8-9 632 16,0-10 817-16,0-23 359 16,0-34-888-16,12-29-264 15,20-28 25-15,28-10-273 0,44 0-360 16,32 20-48-16,23 12-232 16,21-1-569-16,3 14-1263 0,-40 22-5290 31,-31 19-4704-31</inkml:trace>
  <inkml:trace contextRef="#ctx0" brushRef="#br0" timeOffset="34575.21">32101 6105 14387 0,'0'0'4825'0,"0"0"-4825"16,0 0-1073-16,0 0-6336 16</inkml:trace>
  <inkml:trace contextRef="#ctx0" brushRef="#br1" timeOffset="60974.35">2705 8645 3344 0,'0'0'5833'0,"0"0"-4320"0,0 0-937 16,0 0-160-16,0 0 248 0,0 0 208 15,0 0-248-15,0 0-263 16,0 0-185 0,0 0-120-16,0 0-56 15,0 0 8-15,0 0-8 16,0 0 0-16,0 4 0 0,0-4-8 16,4 2-40-1,7 2 48-15,10 2 424 16,3-3 256-16,12 4-144 0,-1-7-112 15,10 3-176-15,2-3 8 16,5 3 16-16,8 0-256 16,0 3 96-16,3-2-40 0,-3-1-72 31,8 3 8-31,-5-2 96 0,5-1-8 16,-1-1 64-16,2 2 0 15,-2-4 16-15,1 0 8 16,3 0 8-16,6 0 73 0,-2 0-57 15,1 0-48-15,-4 0-32 16,-1 0-120-16,-4 3 128 0,-2 0-88 31,3 0 0-31,-5-3-40 16,9 4 64-16,-5-1-64 16,6 0 32-16,-6 0-40 0,1 1 0 15,-5-2 0-15,-3 2 0 16,-4-1 8-16,0-3-8 0,0 0-8 15,-1 0 8 1,9 0 0-16,-1 0 0 16,2 0-8-16,-1 0 8 15,-4 0 0-15,-5 0 0 0,-3 0 0 16,-9 0 0 0,2 0 0-16,-6 3 0 15,1 0 0-15,4 0 0 0,-1 1 0 16,6-1-8-16,-6 0 8 15,5-3 40-15,-8 3-32 16,-4 0-16-16,-5 0 0 0,1-3 8 16,-4 0-8-16,-4 4 8 15,1-4-144 1,-1 3-56-16,-1 0-336 16,1 0-201-16,-4-3-783 15,4 9-448-15,-4-5-129 0,-8 2-2048 16</inkml:trace>
  <inkml:trace contextRef="#ctx0" brushRef="#br1" timeOffset="61422.24">6275 8823 3976 0,'0'0'5297'0,"0"0"-3824"16,0 0-953-1,0 0-344-15,0 0-128 0,0 0 680 16,0 0 360-16,-16 73-464 16,12-41-191-16,-4 6-57 0,0 10 256 15,-4 6 168-15,0 18-200 16,-4 21 24 0,-3 27-104-16,6 8-48 15,1 1-23-15,5-5-89 0,2-9-160 16,-3 5-96-16,4 1-32 15,0 0-56-15,-3-7 0 0,-6 0 32 32,5-6-48-32,-7-9 0 15,6-14-8-15,-2-9 8 0,-2-12 0 16,9-10 0-16,-3-10 8 16,3-2-8-16,0 12 64 0,-4 3-64 15,-1 10 56-15,6-8-56 31,-5-1-8-31,4-4 8 16,0-3 0-16,4-1-128 0,-4-2-144 16,-1-3-417-16,-2 5-967 15,-5-11-984-15,0-14-4978 0</inkml:trace>
  <inkml:trace contextRef="#ctx0" brushRef="#br1" timeOffset="62703.9">2733 8747 3384 0,'0'0'320'15,"0"0"2249"1,0 0-1057 0,0 0-912-16,0 0-64 15,0 0 305-15,4-7-113 0,-4 11-448 0,0 12-184 16,0 6 504-16,0 10 288 16,-8 5-320-16,-1 11 48 15,2 3-63-15,-1 3-321 0,0 16-48 31,-4 16 144-31,0 22 112 16,0 6 16-16,-4 0-80 0,5-12 40 16,-2-10-72-16,-2-3 0 15,2 6 64-15,-2 0-88 0,2 0-104 16,2 1 40-16,-1-1-88 31,3 3-160-31,2 1 64 0,-1-10-72 16,-1-1 0-16,1-8 0 15,1-17 8-15,-1-9 81 16,-1-12 47-16,5-1-72 0,-3 4-8 31,-5 8-48-31,3 11 40 16,-2-7-40-16,3 0 40 0,-1-3-48 0,-2 0-8 16,-1 3 0-1,-4 0-8-15,0 4 16 16,0 2 0-16,-3-2-16 0,2-4 16 0,2-6-8 15,2-14 8 1,6-7-64 0,3-12 56-16,4-8-337 0,0-4-423 15,0-6-400-15,8 0-568 16,-1 0 463-16,2 0-1359 16,-9 0-3633-16,0 7 2000 0</inkml:trace>
  <inkml:trace contextRef="#ctx0" brushRef="#br1" timeOffset="63299.62">2310 11836 2672 0,'0'0'7746'0,"0"0"-6082"0,0 0-944 15,0 0-104-15,0 0-168 16,0 0-231-16,-31 44-89 15,31-37-120-15,0-4-8 0,7 0 16 32,10 4 40-32,2-4 64 15,9 6-48-15,4-2-72 0,8 2 88 16,8 4-80-16,4-4 40 16,23 7-48-16,20-3 24 15,21 6 24-15,8-3 152 0,-8 3 176 16,-17-3 288-16,-7-4-424 15,-1 5-80 1,1-8-96-16,3-3 0 0,-3 1-40 16,4-7-24-16,4 0-128 15,-1 0 128-15,8-10 0 0,9-2 104 16,0-5 408 0,-5 8 368-16,-3 3-192 15,-5 3-247-15,-23 3-265 16,-16 0-56-16,-12 0-112 0,-8 0 0 15,8 0-8-15,-1 0 0 16,5 0 8-16,-8 0-8 16,-5 0 8-16,-3 0 80 0,1 0 8 31,-6 0 160-31,-3 0 56 0,4 0-48 16,-1 0-56-16,1 0-88 15,1 0-72-15,-1 0 24 16,-1-4-72-16,-3-2-96 0,-8 3-312 15,0-1-232-15,-4 1-272 32,-8 0-473-32,0 0-575 0,-1 0 87 15,2 3-1047-15,-5-3-2649 0</inkml:trace>
  <inkml:trace contextRef="#ctx0" brushRef="#br1" timeOffset="63458.51">5705 12004 3648 0,'0'0'7818'16,"0"0"-6314"-16,0 0-808 16,0 0-215-16,0 0 23 15,0 0-56-15,0 0-448 16,56-15-72 0,-45 11-1369-16,-2-2-1791 0</inkml:trace>
  <inkml:trace contextRef="#ctx0" brushRef="#br1" timeOffset="65639.97">1326 9909 8305 0,'0'0'4769'0,"0"0"-3929"0,0 0 209 15,0 0 327-15,0 0-120 16,0 0-328-16,-11-13-479 15,11 13-449-15,0 13-128 0,0 12-9 32,-4 10 137-32,-1 13 41 15,-3 3 127-15,4-1-40 0,-3 4-80 16,-1-3-40-16,3-3 0 16,-3-4 24-16,5 1-24 15,-1-7-16 1,4-3-144-16,0-7-777 0,0-9-975 15,11-19-849-15,6 0-1792 16,-2-15-4304-16</inkml:trace>
  <inkml:trace contextRef="#ctx0" brushRef="#br1" timeOffset="66194.22">1506 10135 1504 0,'0'0'10602'0,"0"0"-8609"16,0 0-801-16,0 0-80 15,0 0-336-15,0 0-384 0,0 0-392 16,0 15-96-16,0 14 80 16,7 6 16-1,6 3 56-15,-1 0-56 16,8-3 0-16,-1-10-56 0,9-6 8 16,0-12-144-16,4-7-64 15,-4-4 144-15,-4-18 48 16,-12-10 16-16,-5-5 48 0,-7-8 96 31,-4-3 264-31,-11 4-128 16,-9 6-16-16,4 9 64 0,4 10-80 15,0 10-128-15,8 6-72 16,4 3-104-16,4 0-864 31,0 0-1104-31,12 3 751 0,8 0-159 16,12 0 96-16,0-3-753 0,0 0-215 15,-4-6 375-15,-8-4 1977 0,-1 0 136 16,-6 1 1809-16,-6 0 431 16,-3 5-295-16,0 1-233 15,-4 3-487-15,0 0-353 16,0 0-432 0,0 7-456-16,0 8-112 0,0 11-8 15,0 3 160-15,0 5-48 0,0-2-104 16,0 0 8-16,0-7-16 15,8-6 0-15,4-9-320 16,4-7-168 0,8-3-120-16,0-7 160 15,0-11 31-15,-1-11-207 0,-2-18-168 16,-14 5-1448-16,2 4-3986 0</inkml:trace>
  <inkml:trace contextRef="#ctx0" brushRef="#br1" timeOffset="66268.39">2024 9944 4640 0,'0'0'369'0,"0"0"-369"0</inkml:trace>
  <inkml:trace contextRef="#ctx0" brushRef="#br1" timeOffset="67032.39">1900 10042 6857 0,'0'0'1400'15,"0"0"-424"-15,0 0-303 16,0 0 231-1,0 0 160-15,-4-28-328 16,4 21-200-16,8-2-200 16,0 3-8-16,3-4-128 15,6 7-39-15,-6-1 15 0,6 1-104 16,3 3-72-16,-4 0 16 16,-5 0-16-1,6 7 0-15,-6 2 0 16,-2 4 0-16,-5 0 8 15,-4 2 0-15,0 8-8 0,0-4 0 0,-13 6 0 16,-2-3-465 0,-2-3-1055-16,6-6-2409 0</inkml:trace>
  <inkml:trace contextRef="#ctx0" brushRef="#br1" timeOffset="67529.22">2243 9893 3088 0,'0'0'6161'0,"0"0"-4680"15,0 0-481-15,0 0-256 16,0 0-200-16,0 0-168 16,0 0-168-16,-40 22 48 0,28-6-31 15,4 6-41-15,4 0-64 0,0 1-72 32,4 2 16-32,0 1-64 15,0-1 8-15,0-3 24 16,4-3-32-16,12-6 0 0,0-4-8 15,3-9-56-15,5 0 56 32,4-6 8-32,0-13 88 0,-4-6-40 15,-8-4 24-15,-4-3 88 16,-12 0 520-16,0 1 448 16,-3-1-112-16,-22 7 57 0,1 2-297 15,-4 8-384-15,-3 5-216 16,-1 10-104-1,4 0-72-15,0 13-96 0,8 12-496 16,16 19-833-16,4-5-1471 16,0-7-2809-16</inkml:trace>
  <inkml:trace contextRef="#ctx0" brushRef="#br1" timeOffset="68494.47">3466 12506 11082 0,'0'0'2760'0,"0"0"-711"15,0 0-409-15,0 0-311 16,0 0-281-16,0 0-432 0,0 0-392 31,-5-3-200-31,-10 28-8 16,-9 26-16-16,-4 25 56 0,0 1 72 15,5-8-8-15,3-8-112 16,3-14 0-16,2 7-8 16,2 4 8-16,5-8-8 0,8-5-536 31,0-10-808-31,28-17-1161 15,8-8-1688-15,0-10-3528 0</inkml:trace>
  <inkml:trace contextRef="#ctx0" brushRef="#br1" timeOffset="68812.88">3669 12801 9353 0,'0'0'6322'0,"0"0"-5090"0,0 0-824 0,0 0-336 16,0 0-24-1,0 0 72-15,0 0 160 0,-8 70-56 16,8-35-160 0,0-3-64-1,12 3 0-15,4-7-72 16,8-2-256-16,3-13 56 0,1-7-168 0,0-6-112 16,-4-6 552-16,1-17 0 15,-14-5 456-15,-7-7-208 0,-4 0 416 16,-4-6 56-16,-20 9-175 31,-8 7-161-31,-4 5-112 16,1 11-128-16,3 9-72 0,8 0-72 15,4 9-496-15,20 13-1217 0,12-2-1055 16,8-11-1065-16</inkml:trace>
  <inkml:trace contextRef="#ctx0" brushRef="#br1" timeOffset="69142.35">4159 12741 8809 0,'0'0'5193'31,"0"0"-4424"-31,0 0-193 16,-88 60 208-16,56-28 88 0,4 3-336 15,9-3-240-15,7 2-152 0,12-2-144 16,0-3-32-16,16-7-528 0,12-9-184 15,4-10-272-15,4-3 360 16,-1-6 352 0,-7-17-16-1,-8-8 200-15,-8-1 120 0,-12-9 312 16,0-1 1168-16,-16-5-328 0,-8 2-432 16,-7 7 96-16,-1 10-167 15,8 8-313 1,3 11-264-16,14 6-72 15,7 3-1016-15,15 10-2121 16,17 9 528-16,5-4-3800 0</inkml:trace>
  <inkml:trace contextRef="#ctx0" brushRef="#br1" timeOffset="69446.86">4398 12795 10922 0,'0'0'2152'15,"0"0"-1440"-15,0 0-247 16,0 0 15-16,0 0 352 0,-48 95-232 16,44-69-312-16,0-1-200 31,4-3-40-31,0-3-48 0,17-6-280 16,2-7-272-16,13-6 368 15,0 0 168-15,0-15-136 0,-1-14 152 16,-10-3 128-16,-6-9 760 15,-15-7 304 1,0 1-240-16,-11-1 185 16,-14 10-89-16,-6 9-536 0,3 13-312 15,-4 10-184-15,9 6-16 16,-9 35-544-16,8 0-1280 16,3 0-3874-16</inkml:trace>
  <inkml:trace contextRef="#ctx0" brushRef="#br1" timeOffset="71486.23">3235 8706 208 0,'0'0'3016'0,"0"0"-2248"15,0 0-520-15,0 0 2409 0,0 0-905 0,0 2-511 16,0-2-337-16,0 0-128 15,0 0-144-15,0 0-72 0,0 0-176 16,0 0-144 0,0 0 32-1,0 0 145-15,0 0 55 0,0 0 216 0,0 0 112 16,0-9-144-16,11-7-432 16,-2-3-168-16,3-3-8 15,-1-3 48-15,2-7-96 0,-2-3 0 31,2-3 0-31,-2-3 8 16,-3-1 0-16,-4 8 160 16,5 8 0-16,-9 7 256 0,0 9-288 15,0 8-136-15,0 2-88 0,0 0-728 32,4 0-968-32,-4 0-209 15,7 5 521-15,10 5-216 16,-10-7-937-16,5 4-1832 0</inkml:trace>
  <inkml:trace contextRef="#ctx0" brushRef="#br1" timeOffset="73229.64">3422 8369 5097 0,'0'0'2160'16,"0"0"-1224"-16,0 0-448 0,0 0 0 15,0 0 337-15,0 0 143 0,0 0-280 16,8 0-360-16,-5 0-216 0,2 0-104 15,3 0 40 1,7 0 8 0,2 0 64-16,3 6-48 15,3 1 40-15,1-1 16 0,4 1 0 16,4-1-32-16,0-3-88 0,4 3 64 31,-4-2-64-31,3-1 40 16,6 0-40-16,-5-3 0 0,3 0 8 15,5 0 64-15,-4 0-72 16,3 0 0-16,-2 0 8 0,-1 0 112 16,-1 0-48-16,2 0-80 15,-2 0 8-15,1 0 40 0,-1 3-48 32,-2 0 0-32,6 0 0 15,1-3 8-15,4 0 80 0,-5 0-40 16,10 3-40-16,-9-3 40 15,-1 0-48-15,1 4 0 32,-9-1 16-32,2 0-8 0,-1 0 0 15,0 1 0-15,-5-2 0 16,9-2 24-16,4 0-24 0,4 0 40 16,8 0-32-16,0 0 104 15,0 0 57-15,-5 0-97 16,1 0-24-1,-8 0 16-15,-8 0-72 0,0 0 96 16,-1 0-48-16,1 0 56 16,3 0 24-16,2 0-48 0,-1-2-72 15,3 2 40-15,-6 0-40 16,-2 0 0-16,-3 0 8 0,-4 0-8 16,-4 0 8-1,-4 0-16-15,4 0-8 16,0 0 0-16,4 2 16 15,4 2-8-15,7-4 0 0,9 0 0 16,4 0 48-16,0 0-48 16,0 0 0-16,-9 0-8 15,1 0 8 1,-13 0 0-16,-3 0-8 16,-7 0 0-16,-1 0 8 0,-5 3-8 15,10-3 0-15,-5 3 0 16,8 0 0-16,-1 0 0 31,1 1-72-31,-4-4 32 0,4 0 48 16,-13 0 0-16,2 0-8 15,-10 0 0-15,-3 0 0 0,1 0-8 0,-5 0 8 16,0 0-40 0,0 0 48-16,0 3-8 15,0-3 0 1,0 3-72-16,0 0 8 0,0 10 72 15,0 0 0-15,0 2 0 16,0 4 0-16,-9 4 0 0,6-1 0 16,-5 3 8-16,0 1-8 15,3 2 56-15,1-2-56 16,1 2 0-16,-1 1 8 16,0-1-8-16,4 1 16 15,-8 3-16-15,4-4 8 16,-4 4 32-16,4 0-40 0,-4 0 0 15,0 0 0-15,0-1 0 32,4 1 0-17,0-1 0-15,-4 1 0 0,8 0 0 0,-4 0-8 16,4 0 0-16,-3-1 8 0,3 7-8 16,0-3 8-16,0 7 16 15,-4-4 64-15,4 0 16 16,0 3-96-16,-5-3 8 0,-3-3 48 31,0-3 40-31,1 0-40 16,3 0 48-16,-5-1-32 0,5-2 48 15,-3-1-120-15,3 4 8 16,0-4 0-16,-1 1 8 16,1 3-8-16,0-4 0 0,0 7 0 31,-3-3 80-31,3 0-16 0,-5 3 32 15,1-3-56-15,5 0 56 0,-1-4-88 16,4-2-8-16,0-1-8 16,0 0 104-1,0-3-96 1,-4 0 128-16,4 4-24 0,0 0 64 16,0 2-80-16,0-2 8 0,0-1-96 15,0 0 104-15,0-6-104 0,0 3-8 16,0-2 8-16,0-5 8 15,0 4 24-15,0 1-40 16,4-2 0 0,-4 5 0-16,0-1 0 15,4 3 0-15,-1-2 0 0,1-1 0 16,0 0 0-16,5 0 0 16,2-3 0-16,-3 0 8 15,1 1-8-15,-1-5 0 0,-1 1 8 31,-3 3-8-31,5-3 0 16,-5 3-8-16,-4-3 0 0,0 0 8 16,0 3 0-16,0-3 0 15,0 3-16-15,0-3 16 32,-4 3 0-32,4-3 0 0,0 3-8 15,0-6 0-15,0-1 8 16,0 4 8-16,0-3-8 0,0-1 0 15,0 1 0-15,0 0 0 0,0-1 0 16,0 4-64 0,-5-3 64-1,-3 3 0-15,1 0-8 0,-10 3 8 16,-2 0 40-16,-5 3-40 0,-8-3 56 16,-4 0-56-16,-8 0-112 15,-28-6-768-15,13-4-728 0,6-9-3754 16</inkml:trace>
  <inkml:trace contextRef="#ctx0" brushRef="#br1" timeOffset="74429.8">4267 8432 3320 0,'0'0'520'16,"0"0"-408"-16,0 0 881 0,0 0-33 15,0 0-224-15,0 0-376 16,0-12 624-16,0 9-56 0,0 0-271 31,0 3 111-31,0-4-72 16,0 4-232-16,0 0-144 16,0 0 0-16,0 0 40 0,0 0-40 15,0 0-16-15,0 0-8 16,0 0 192-16,0-3 65 0,0-3 263 15,0-4-288 1,4 1-328-16,-4-4 80 16,4-6 72-16,0-3-248 15,0-4 0-15,-1-2 32 0,-3-10-56 16,4-1-16 0,5-8-64-16,-5-4 0 15,4 3 0-15,-1 4 0 0,-3 6 0 16,0 9-16-16,5 10-136 15,-9 10-296-15,0 5-512 16,4 4-304-16,-4 0-1377 0,0 10-1432 16,0 9 2321-16,0 0-2689 15</inkml:trace>
  <inkml:trace contextRef="#ctx0" brushRef="#br1" timeOffset="75908.7">4335 8036 3816 0,'0'0'1097'0,"0"0"-145"32,0 0 352-32,0 0 104 0,0 0 17 15,0 0-521-15,0 0-264 16,0 0-376-16,39-23-216 0,-18 20-48 16,2 3 0-16,1 0 8 15,8 0-8 1,-4 0 0-16,7 0 0 15,-3 0 0-15,5 0 0 0,2 3 0 16,9 1 0-16,-4-1 16 16,7 0-8-16,5-3 0 0,0 0 8 15,4 0 48 1,0 0-64 0,-4 0 80-16,0 0-8 0,-9 0 8 15,-3 0 184-15,-8 0 40 0,0 0-144 16,-4 0 112-16,3 0-120 15,5 0 32-15,8 0-64 0,8 0-8 16,8 0 8-16,-1 0-112 31,5 0 8-31,-1 0 40 0,-3 0-56 16,-8 0 0-16,-4 0 0 16,-8 0 0-16,-4 0 0 0,0 6 0 15,-5-3 0-15,1 1 40 31,9 2-40-31,-2-3 89 16,9 1-81-16,-1-2 0 0,1-2 64 16,-3 3-72-16,-2-3 0 15,-3 4 8-15,0-4-8 0,-5 3 8 16,2-3-8-16,-2 0 8 16,-3 0 40-16,3 0-48 15,2 0-8 1,-1 0 0-16,3 0 8 0,-2 0 8 15,2 0-8-15,1 0 8 16,-4 0 32-16,-1-3-40 0,-7 3 0 16,4 0-8-16,-8 0 8 15,-4 0 0 1,0 0 0 0,4 0-40-16,0 0 40 0,4 0 16 0,-4 0-16 15,-1 3 0-15,-7 0 8 16,1 0-8-16,-10 1 0 0,-3-4 0 15,-8 0-16-15,0 3 16 32,0 3 0-32,0 4-8 0,-8 2 8 15,-3 11 16-15,-6 2-16 16,6 3 8-16,-6 4 32 0,6-3-40 16,-1 6 0-16,3-3 0 15,-2 2 8-15,7 5 80 31,-9-1-72-31,2 0 48 0,-1 0 24 16,0 0-40-16,0 0 16 16,-1 3-16-16,2 4-32 0,-4-1 72 15,2 1-88-15,1 2 0 32,-4 4 48-32,1-3-48 15,-6 2 0-15,6-2-8 0,-2-3 8 16,2-1 0-16,2 0-40 0,2 1 40 15,-2 3 8-15,6-1-8 0,-1 4 0 16,0 3-8-16,-4 0 8 16,4 0 8-1,-4 0-8 1,0-7-8-16,4-2 8 0,0-1 8 0,5-5 0 16,-2-2-8-16,1 2 0 15,4-7 48-15,0 3-48 0,0 0-8 16,-4-1 8-16,0 1 0 31,0 0 0-31,-3 0-8 16,2 0 8-16,1-3 0 0,-4-1 0 15,4-2 0-15,0 0 0 0,4-7 0 16,0 3 0-16,0 1 0 31,0-4 0-31,0 3-8 16,0 1 8-16,0-1 0 0,0 0-8 15,0 1 8-15,0 0 0 16,-3 2 0-16,-1-3 0 0,-1 4-8 16,1-4 8-16,4 1 0 15,-4-1 0-15,4-3 0 32,0-2 8-32,-4-2-8 0,4-2-8 15,0-3 0-15,0-4 16 0,0 1-16 16,0-4 16-16,0 1-8 15,0-4 8-15,0 3-8 16,0-3-8 0,0 0 8-16,0 1-8 15,-7-1 8-15,-1 3-8 0,-9-2 8 16,2-4 16-16,-5 6 72 0,-8-3 152 16,-8 0 288-16,-5 0-80 15,-6 4 96 1,-5-4-176-16,-4 3-168 15,5 0-96-15,-5 4-104 16,4 2-216-16,-19 1-1400 0,15 4-1193 16,8-5-9281-16</inkml:trace>
  <inkml:trace contextRef="#ctx0" brushRef="#br1" timeOffset="83775.69">3048 9093 4424 0,'0'0'441'0,"0"0"1647"15,0 0 64-15,0-3-1175 16,0-4 31-16,0 4 200 16,0 0-560-16,0 3-376 0,0-3 192 15,0 3-136-15,0 0-175 16,0 0-145-1,0 0 72-15,-4 0-80 0,4 0 0 16,-4 0-48-16,0 9 48 16,-1 1 0-16,1 6 0 15,0 3 0-15,1 0-16 0,-1 3 16 16,0 1 0 0,0-1-16-16,0 0 8 15,-1-3 8-15,1-3-120 0,4-4-225 16,-3-2-287-16,3 0-136 15,-4-4-488-15,0-3-705 16,0 0-2864-16</inkml:trace>
  <inkml:trace contextRef="#ctx0" brushRef="#br1" timeOffset="84045.13">2944 9175 4849 0,'0'0'2816'0,"0"0"-1144"16,0 0-223-16,0 0-129 16,0 0 24-16,0 0-175 0,0 0-561 15,0-35-304-15,0 33-192 16,0 2-112-16,0 0-88 0,0 0-136 16,8 6 216-16,4 3-64 15,0 4 64 1,0 3 8-16,4-4 0 15,0 1-8-15,0 0 8 0,-1-4-272 16,6 4-280-16,-2-4-649 16,-7-2-1079-16,0-1-2889 0</inkml:trace>
  <inkml:trace contextRef="#ctx0" brushRef="#br1" timeOffset="85302.81">3736 8556 1696 0,'0'0'1640'0,"0"0"3105"16,0 0-3713-16,0 0-327 15,0 0 215 1,0 0-24-16,0 0 32 16,0-6-152-16,0 6-152 15,0 0 33-15,0 0 215 0,0 0-232 16,-3 0-320-16,-1 0-232 16,-8 10-88-16,0 2-8 0,0 11 0 15,0-4-64 1,0 3 72-16,4 0-56 15,4-3 40-15,0 3-224 16,1-9-536-16,3 3 0 0,-5 0-377 16,1-4-503-16,0-2-1521 0</inkml:trace>
  <inkml:trace contextRef="#ctx0" brushRef="#br1" timeOffset="85536.05">3585 8601 6689 0,'0'0'3145'31,"0"0"-905"-31,0 0-736 16,0 0-567-16,0 0-257 0,0 0-296 16,0 0-240-16,0 0-144 0,40-6 128 15,-15 12-40 1,-2 3-40-16,1 4-40 0,4 0 0 15,-4-4 16 1,-1 4-24-16,-3 0-248 16,5 2-688-16,-5 2-817 0,-5-8-1487 15</inkml:trace>
  <inkml:trace contextRef="#ctx0" brushRef="#br1" timeOffset="86452.29">4665 8093 4376 0,'0'0'873'16,"0"0"3320"-16,0 0-3057 0,0 0-664 0,0 0 400 16,0 0 280-16,20-22-23 15,-20 22-249-15,0 0-576 0,0 0-304 16,0 3-8-16,0 13-96 31,-4 2 104-31,-4 5 0 16,4 6 0-16,0-1 0 0,-4 1-16 15,8 3 8-15,-4-4-312 0,4-3-568 16,0 4-417-16,0-7-455 16,0-6-1273-16</inkml:trace>
  <inkml:trace contextRef="#ctx0" brushRef="#br1" timeOffset="86710.68">4597 8160 7057 0,'0'0'3161'15,"0"0"-1753"-15,0 0-960 0,0 0-352 0,0 0 0 16,0 0 656-16,0 0-168 16,68 15-208-16,-52-2-135 15,8 6-225 1,-8 0-16-16,0 4-176 0,-1 5-841 16,-2-6-991-16,-1-9-3865 15</inkml:trace>
  <inkml:trace contextRef="#ctx0" brushRef="#br1" timeOffset="96818.63">9909 10058 11842 0,'0'0'2449'0,"0"-6"-521"0,0 3-1232 32,0 3-392-32,0 0 224 15,0 0 136-15,0 0-175 0,0 3-329 16,-4 13-160-16,-1 12 0 16,-7 7 72-16,-3 13 144 0,-5 15 88 15,-8 20-72-15,-8 9 64 0,4-3 24 16,4-19-192-1,12-22-40 1,0-14-80-16,4 1-8 0,0 0-24 16,1 3-824-16,7-10-657 15,4-8-1295-15,0-10-1169 16,11-10-1232-16</inkml:trace>
  <inkml:trace contextRef="#ctx0" brushRef="#br1" timeOffset="97201.02">9965 10461 2632 0,'0'0'7026'0,"0"0"-4714"16,0 0-1000-16,0 0-551 0,0 0 95 31,0 0 224-31,0 0-208 0,23-54-384 16,-27 64-408-16,-11 15-72 15,-6 13 416-15,-3 7-24 16,0 2-176-16,9 5-104 0,3-8-120 15,7-6 64-15,5-7-64 32,9-8 0-32,14-7-272 0,10-10-112 15,6-6-16-15,1 0-272 16,-4-22-144-16,-4-10 544 16,-8-6 272-16,-13-10 152 0,-6-2 624 15,-5-1 80-15,-9 6 24 16,-6 7-255-1,-9 9 31-15,4 11-256 0,0 1-128 16,-4 11-224-16,8 6-48 16,4 0-576-16,1 6-376 15,7 11-433-15,8 14-735 16,11 1-321-16,5-10-1840 16</inkml:trace>
  <inkml:trace contextRef="#ctx0" brushRef="#br1" timeOffset="97545.09">10335 10411 10426 0,'0'0'3096'0,"0"0"-1311"16,0 0-1137-16,0 0-504 15,0 0 64-15,-52 60 248 0,36-22-128 16,0 3-208-16,4 1-48 31,8-1-64-31,4-6-8 16,0-10-288-16,9-9-272 0,14-7-112 15,1-9 168-15,8 0 256 16,-8-9-56-16,0-10 304 0,-9-10 64 31,-6-3 216-31,-9 1 776 0,0-4-200 16,-13 3-104-16,-7 4 112 15,1 5-255-15,-1 8-265 0,8 5-344 16,8 7-96-16,8 3-1385 16,12 0-3544-16,11 0-600 0</inkml:trace>
  <inkml:trace contextRef="#ctx0" brushRef="#br1" timeOffset="97887.9">10629 10442 11442 0,'0'0'2432'0,"0"0"-1119"32,0 0-713-32,0 0-264 15,0 0 40-15,-91 86-96 0,83-48-88 16,4 0-192-16,4 4 0 16,0-8-152-16,4-2-744 0,12-9 104 31,8-8 72-31,4-8 135 15,0-7 201-15,3 0 256 16,-3-13 128-16,0-9 648 0,-7-7 385 16,-10-9 527-16,-7 0-480 15,-4-3-88-15,0 2 105 0,-15 8-49 32,-6 8-408-32,-3 8-152 15,0 12-344-15,-4 3-144 0,0 0-48 16,5 18-264-16,7 8-440 0,8 6-672 15,8 3-1193-15,20-7-1936 16,7-8-2632-16</inkml:trace>
  <inkml:trace contextRef="#ctx0" brushRef="#br1" timeOffset="98127.18">11215 10426 11930 0,'0'0'4073'16,"0"0"-2481"-16,0 0-431 16,0 0-889-16,0 0-264 0,-15 20-8 15,-2 11 208-15,-3 10 48 16,-3 7-128-16,-1 3-120 0,4 0-8 31,4-4-80-31,-4-2-544 16,4-7-849-16,-12 0-783 15,4-9-537-15,4-11-3176 0</inkml:trace>
  <inkml:trace contextRef="#ctx0" brushRef="#br1" timeOffset="98369.07">10960 10452 12018 0,'0'0'2505'0,"0"0"23"16,0 0-759-16,0 0-921 0,0 0-520 15,0 0-328-15,0 0-112 16,0 0 112 0,32 48 0-16,-16-7 160 15,0 6-48-15,0-2-104 16,0-1 0-16,-4-6 8 0,0-3 72 0,4 0-88 16,-4-6-72-16,0-1-600 15,12 1-721 1,-9-10-1295-16,-2-3-2329 15</inkml:trace>
  <inkml:trace contextRef="#ctx0" brushRef="#br1" timeOffset="98647.71">11475 10325 8769 0,'0'0'4433'0,"0"0"-1736"16,0 0-641-16,0 0-1087 0,0 0-529 16,0 0-176-16,0 0-256 31,-5 82 656-31,-3-28-208 16,0 10-312-16,5-1-80 0,-1-2-56 0,4-7 8 15,-4-7-16-15,4-8-168 16,0-8-496-1,0-9-640 1,8-12-817-16,7-4-1704 0,-2-6-4449 16</inkml:trace>
  <inkml:trace contextRef="#ctx0" brushRef="#br1" timeOffset="98995.39">11713 10503 11690 0,'0'0'2312'15,"0"0"49"-15,0 0-1025 16,0 0-912-16,0 0-352 0,0 0-64 16,-19 47 352-16,-2-5 217 15,-3 2-305-15,5 0-128 0,-1 4-48 32,3-10-96-32,10 0 0 15,7-6 0-15,0-10-200 0,7-6-352 16,14-7-145-16,3-9-31 15,4 0-16-15,0-22-408 16,0-6 648-16,-9-11 504 0,-10-5 656 31,-5 0 272-31,-4-4-176 16,-4 10-16-16,-13 3 105 0,1 10-489 16,-7 9-232-16,6 7-120 15,-2 5-624-15,19 4-1201 16,0 10-2152-1,0 2-1984-15</inkml:trace>
  <inkml:trace contextRef="#ctx0" brushRef="#br1" timeOffset="99323.73">11889 10572 12522 0,'0'0'1913'0,"0"0"-1001"0,0 0-688 16,0 0-120-16,0 0 424 15,0 0-176-15,-64 86-128 0,52-61-72 16,4 7-144-16,0-6 0 31,8-1-8-31,0-6 0 0,0-3-152 16,12-6-200-16,8-4-360 16,4-3 64-16,0-3 312 0,4-9 32 15,-5-10 304-15,-6-7 112 16,-6-3 400-16,-7-2 160 31,-4-7 88-31,0 3 112 0,-4 0-96 16,-11 6-256-16,-2 7-111 15,2 12-377-15,2 10-32 0,-2 0-1145 16,2 32-1103-16,10-3-617 16,3-1-5433-16</inkml:trace>
  <inkml:trace contextRef="#ctx0" brushRef="#br1" timeOffset="99697.26">12283 10594 12218 0,'0'0'3905'0,"0"0"-2369"16,0 0-992-16,0 0-440 0,0 0-96 15,0 0 88-15,-99 86 56 32,75-48-72-32,4 1-80 0,4 2 0 15,12-3-456-15,4-6-408 16,0-7-256-16,12-9-72 0,12-10 456 16,4-6 135-16,4-6 33 15,0-16 568-15,-9-10 8 31,1-9 961-31,-12-4 823 0,-8 1-272 16,-4 2 361-16,-4 5-873 16,-12 8-88-16,-4 10-384 0,0 9-392 15,-8 10-144-15,0 4-72 16,-11 33-728-16,7 2-1176 16,8-4-3562-16</inkml:trace>
  <inkml:trace contextRef="#ctx0" brushRef="#br1" timeOffset="100123.4">12865 10541 4488 0,'0'0'8770'0,"0"0"-5913"31,0 0-993-31,0 0-495 16,0 0-585-16,0 0 72 16,0 0-296-16,-9-35-392 0,-10 57-168 15,-5 13 0-15,-8 6 0 32,0 13 0-32,-3 3 8 0,3 0-8 0,4 4-176 15,4-7-544-15,0-4-768 16,4-2-681-16,8-13-984 15,4-16-3848-15</inkml:trace>
  <inkml:trace contextRef="#ctx0" brushRef="#br1" timeOffset="100335.8">12697 10557 13514 0,'0'0'2913'0,"0"0"-649"0,0 0-1511 16,0 0-657-16,0 0-88 15,0 0 160 1,0 85-8-16,0-34 24 16,17 0-176-16,2 3-8 15,5 0-8-15,4-3-408 0,0 3-545 16,0-13-1151-16,-8-9-2561 0</inkml:trace>
  <inkml:trace contextRef="#ctx0" brushRef="#br1" timeOffset="100779">13204 10426 12338 0,'0'0'1809'0,"0"0"-233"15,0 0-1184 1,0 0-384 0,99-44 120-16,-59 44-48 0,0 0-80 15,4 12-48-15,-9 8-440 16,-7-1-40-16,-7 3 280 0,-14 0 168 16,-7 7 80-16,-4-4 0 0,-12 1 176 31,-7-1 432-31,-1-6 168 15,-4 4 48-15,4-5-232 0,8-2-120 16,4-3-392-16,8 3-64 16,4 3-16-16,4 0-40 0,16 0-144 15,-1 0-184-15,9 0-48 16,-4 0 24-16,-3 0 216 0,-6 0 64 31,-2 0 96-31,-10-3-32 16,-3 0 48-16,-3 0 56 15,-18 0 168-15,-7-3 56 0,-11-1 112 16,-6 1-128-16,-38-13-264 16,11 0-1056-16,1 0-5377 0</inkml:trace>
  <inkml:trace contextRef="#ctx0" brushRef="#br1" timeOffset="105989.28">9127 11535 4600 0,'0'0'8154'16,"0"0"-6793"-16,0 0-889 16,0 0-360-16,-8 2 40 0,-3 15 704 15,-9 5-32-15,-1 6-128 0,-2 14-72 32,-5 5-56-32,4 10 121 15,-8 16-249-15,-3 16-96 0,-10 22 56 16,2 4-128-16,3-4-8 15,4-13-48-15,4-15-112 0,5-13-32 16,6-20-72-16,1-5 0 31,5-7 32-31,-2 7-32 0,-7-1 0 16,5 0 0-16,-5-9-56 16,3-6-216-16,6-4-376 0,-1-12-488 15,4-3-457-15,-4-10-975 16,12 0-393-16,0 0-3656 0</inkml:trace>
  <inkml:trace contextRef="#ctx0" brushRef="#br1" timeOffset="106733.78">9123 11417 10018 0,'0'0'2056'0,"0"0"-1088"16,84-48-632-16,-40 29-184 16,8 4 160-16,4 2 113 15,0 10-41-15,0 3-160 16,3 0-216-16,-7 16 48 0,-8 9-56 15,-8 10 0-15,-4 0-48 16,-13 9 32-16,-3 7-72 16,-4 0 80-1,-12 3-40-15,0 0 48 16,0-1 96-16,-16 2-80 0,-4-4 40 16,-4-1 176-16,-8 1 40 15,-7 3 200-15,-10-3 8 31,-6 0-168-31,-8-4 24 0,-6-3-152 16,-2-5-32-16,-1-4 16 16,5-13-64-16,2-6 72 0,10-7-176 15,7-9-112-15,8 0-176 16,9-9-88-16,10-10-48 16,14-7-168-16,7-6 0 0,0 1 56 15,20 2 288 1,3 7 248-16,5 3 224 15,-4 3 128-15,4 10-216 0,0 3 264 0,-4 3-8 16,3 0 168 0,-3 12-232-1,4 8 24 1,0 2 48-16,4 9-152 0,4 1 120 0,0 3-96 16,0 3 73-16,0 4-9 15,-4-1-160-15,0 3 0 0,-8 4 64 16,4 2 72-16,-9-2-64 31,1 3-24-31,0-3-80 16,4-4 24-16,4 1-64 0,7-7-96 15,6-10 56-15,2-2-64 16,6-14-200-16,6-9-240 0,0-3-288 16,26-28-649-16,-14-4-1807 31,-7-9-6826-31</inkml:trace>
  <inkml:trace contextRef="#ctx0" brushRef="#br1" timeOffset="111419.03">9662 11052 4424 0,'0'0'5490'16,"0"0"-3626"-16,0 0-1272 0,0 0-392 15,0 0 264-15,0 0 528 32,0 0-7-32,0 0-233 0,0 0-256 15,0 0-80-15,0 0 40 16,0 0-16-16,0-3-256 16,4-7-112-16,-4 4-8 0,3-3-8 0,5 2-56 15,9 1 40 1,2-1-40-1,13 1-88-15,8 6 8 0,7-3 64 16,9 3 16-16,8 0 0 16,4 3 0-16,4 10 0 15,-1 2 0-15,1 5-8 16,-4 2 8-16,-9 3 0 16,1 4 0-16,-8-1 48 15,0 1-40-15,-4 3-8 16,-4-1 72-16,-8 1-72 0,3-3 0 15,-3-4-8-15,-4 1 0 16,0-8 8-16,4-5 0 0,-4-3 0 31,4-7 0-31,3-3-32 16,1-3-136-16,-3-13 24 0,-2-9 136 16,-7-7-192-16,-8-3-48 15,-4-4 128-15,-5-2 120 0,-3 10 0 31,-8 2 160-31,5 7 128 16,-5 12 192-16,0 4-192 16,0 6-240-16,0 0-48 0,0 0-112 15,0 0-144-15,4 3-32 16,0 10 232-16,-4 3 56 0,4 0 40 16,-1 3-40-16,-3 0-8 15,0 3 8 1,0 7-64-16,0 3 64 15,0-1-96-15,-7 1-152 0,3 3-200 16,0-10-464-16,-1-3 256 16,5-9 104-16,-4-6-57 15,4-4 305 1,0-3 304-16,0 0 144 0,0-13 16 16,0-13-160-16,4-2-264 15,9-10 264-15,-2 0 112 0,6 0 113 16,-2 6-49-16,9 6-48 15,-3 8 104 1,7 5-8-16,3 6-120 16,5 7-24-16,4 0-72 15,4 0 8-15,7 13-8 0,5 6-8 16,4 0 8-16,0 3-8 16,7 1-8-16,1 5 8 0,4-2 0 31,-4 2 8-31,3 4-8 15,5-4 0-15,-4 1 0 16,-1 0 0-16,17-1 128 0,11 1 120 16,9-1 64-16,12-2-40 15,-13-10 16-15,1-10-272 0,-16-3 168 0,3-3-56 16,-3 0 160 15,-17 0-56-31,-11 0-80 0,-20-3-104 16,0-3-48-16,4-10 0 0,-1 0-8 15,2-9-152-15,-14-4-288 16,-11 1-704-16,-24-17 16 16,0 10-1441-1,-12 3-3528-15</inkml:trace>
  <inkml:trace contextRef="#ctx0" brushRef="#br1" timeOffset="118214.08">16232 11763 3024 0,'0'0'9858'0,"0"0"-7873"0,-8-3-985 16,4 0-360-16,0-4 480 15,4 4-240-15,0-9-231 0,0-1-281 31,4-6-224-31,11-4 8 16,6-2-144-16,7 0 64 16,-4 3-72-16,3 3 8 0,-3 2 8 15,0 12-16-15,-4 1 0 16,0 4-8-16,4 0-96 0,-8 13 56 31,0 6 0-31,0 9-24 0,-8 7 64 16,-1 7-40-16,-7-1 24 15,0 3 16-15,-3-3-40 0,-9-2 48 16,-1-8-8-16,-2-5 8 16,2-7 8-16,6-6-8 15,-1-10 0 1,8 0 48-16,0-3 8 0,0-6 88 16,8-16-144-16,16-10-192 15,12-13-8-15,3-9 0 16,9-3 16-16,-4 6 104 0,-4 7 56 15,-13 15 24 1,-6 13-8-16,-10 10-56 16,2 6-8-16,-2 10-113 15,2 8 121-15,-9 11 8 0,3 6 48 16,-7 3 8-16,0 1-8 16,0 2 8-16,-3-6-8 0,-9-4 8 15,-4-5-72-15,-1-4-32 31,2-7 64-31,3-8 40 16,0-4 8-16,8-3-8 0,4-3 224 16,4-16-224-16,16-13-440 15,16-12-8-15,23-20 104 0,-3 4 168 32,8-7 168-32,-4 4-56 0,-17 25 64 15,-3 3 80-15,-12 19 424 16,-8 10 16-16,-12 6-328 0,-8 12-176 15,0 17 232-15,0 6 25 16,0 9 71-16,-8 1-240 16,-7 2-8-1,-2-9-48-15,-3 1-40 0,1-5 72 16,2-5-80-16,2-1-592 16,15 1-657-16,0-10-1463 0,0-6-1841 15</inkml:trace>
  <inkml:trace contextRef="#ctx0" brushRef="#br1" timeOffset="118536.66">17407 11649 11026 0,'0'0'4113'0,"0"0"-3193"0,0 0-560 16,0 0 144-16,-51 88-40 31,38-52-88-31,5-5-152 15,8 1-144-15,0 0-80 0,21-7-128 16,2-6-448-16,9-6-288 16,-1-13 176-16,1 0-72 0,0-16 264 31,-8-15 328-31,-7-11 168 16,-10-5 528-16,-7-5 512 0,0-1 88 15,-16 5 120-15,-7 10-191 0,-5 12-209 16,0 11-424-16,4 8-360 15,0 7-64-15,8 10-1048 16,12 31-705 0,4-3-1231-16,0-6-2505 15</inkml:trace>
  <inkml:trace contextRef="#ctx0" brushRef="#br1" timeOffset="118870.99">18088 11458 11802 0,'0'0'4529'0,"0"0"-2673"16,0 0-663-16,0 0-793 0,0 0-400 15,0 0-144-15,-28 26 32 0,1 12 112 16,-6 9 48-16,1 10-48 31,0 1 16-31,4-1-16 16,5-6 0-16,7-7-240 0,4-12-473 15,5-4-71-15,7-12-144 16,0-6-104-16,0-10 888 31,7-7 144-31,5-15 536 0,0-16 480 16,-4-6 144-16,-4-13-335 16,-4-1-273-16,0-2-104 0,-8 9 40 15,-4 13-56-15,4 10-264 16,4 18-168-16,4 10-1112 0,16 10-3809 15,0 8 616-15</inkml:trace>
  <inkml:trace contextRef="#ctx0" brushRef="#br1" timeOffset="119219.88">18120 11680 8873 0,'0'0'6354'0,"0"0"-5050"15,0 0-856 1,0 0-448-16,0 0-16 15,0 0 16-15,0 0 80 16,0 0-16-16,100 39-64 0,-60-39-200 16,-5 0-456-16,1-7-24 31,-8-15 248-31,-8-7 296 0,-8-6 136 16,-12 1 784-16,0-1-80 15,-12 3 224-15,-12 10 112 0,-4 12-287 16,-4 10-209-16,-3 0-80 15,-1 22-240-15,4 10-24 32,4 10-112-32,8 5-40 0,8 1 32 15,8 0-72-15,4-4 48 16,12-9-48-16,12-3-8 0,16-10-8 0,8-7-288 16,35-11-208-1,-11-4-784-15,-8-4-2985 0</inkml:trace>
  <inkml:trace contextRef="#ctx0" brushRef="#br1" timeOffset="120187.06">19072 11280 12546 0,'0'0'4073'0,"0"0"-2105"16,0 0-775-16,0 0-481 15,0 0-200-15,-4 0-296 16,0 20-208-16,1 15 40 16,-1 25 168-16,0 23-112 15,4-1-8-15,0-9-96 0,0-10 56 16,0-18-48-16,8 3-8 31,-5-1 0-31,5-5-256 16,-4-11-336-16,-4-5-576 0,0-7-929 15,0-19-1087-15,-4 0-1537 16,-7-7-2257-16</inkml:trace>
  <inkml:trace contextRef="#ctx0" brushRef="#br1" timeOffset="120456.56">18984 11300 6689 0,'0'0'1688'0,"0"0"-736"0,77-74-15 15,-38 52-169-15,2 13 264 32,6 6 376-32,5 3-343 0,-5 6 103 0,5 16-96 15,0 10-216-15,-8 6-344 16,-12 13-240-16,-21 15-168 15,-11 20 48-15,-19-7-136 0,-13-8 81 16,-12-14-89 0,-20-10 120-1,0-2-64-15,-11-1-64 0,3-6-48 0,21-12-249 16,2 2-719-16,21-9-1112 16,21-9-2089-16</inkml:trace>
  <inkml:trace contextRef="#ctx0" brushRef="#br1" timeOffset="120645.32">19753 11474 14123 0,'0'0'4384'0,"0"0"-3151"16,0 0-1233-16,0 0-72 31,0 0 72-31,-7 111 248 0,-1-60-80 16,0 3-48-16,3 0-120 15,5-6-96-15,0-4-936 16,0-2-689-16,0-14-1119 0,0-12-1609 16</inkml:trace>
  <inkml:trace contextRef="#ctx0" brushRef="#br1" timeOffset="120794.24">19861 11287 12522 0,'0'0'2761'0,"0"0"-321"15,0 0-1423 1,0 0-1017 0,0 0-577-16,-28 89-31 0,17-26-1624 15,-6-2-3377-15</inkml:trace>
  <inkml:trace contextRef="#ctx0" brushRef="#br1" timeOffset="121483.86">19858 11760 5633 0,'0'0'7329'0,"0"0"-5376"0,0 0 327 15,39-92-816-15,-19 60-719 32,3 4-33-32,2 2-160 0,-5 4-408 15,0 9-72-15,-8 7-72 16,3 6-48-16,-6 0-88 15,2 19 16-15,2 6-64 0,-5 10 176 16,-1 3-320-16,1 4 56 31,-8-7-120-31,0-3 88 0,0-7 16 16,0-6-257-16,0-7-47 16,0-5 144-16,0-7 120 15,0 0 328-15,0-10 400 0,4-15-280 0,9-10-120 16,6-6 0-16,9-10 0 15,-4 0 104-15,-4 6 240 16,-1 10 512 0,-6 13-95-16,-5 13 103 15,-4 9-552-15,-1 3-312 0,6 23-224 16,-5 8 80-16,-4 11 128 0,4 2 8 31,-4 4-64-31,0-6-80 16,0-7-136-16,0-10-280 0,-4-2-241 15,0-14-359-15,-5-5-336 16,6-7 664-16,-5-7 464 16,8-18-465-16,0-13 457 0,8-25 344 31,16-17 40-31,4 1 168 0,4 9 224 16,-4 19 193-16,0 19 375 15,0 4 328-15,-1 5-344 16,0 14-304-16,1 6-144 0,-7 3-279 15,3 6-137-15,0 13 88 32,-5 10 48-32,2 5-144 0,-10 8 88 15,-3 9-64-15,-3 3-8 16,-5 0-40-16,-5 3 8 0,-11-3 32 16,-4 0-88-16,-16 6-504 0,8-12-1481 15,4-13-4136-15</inkml:trace>
  <inkml:trace contextRef="#ctx0" brushRef="#br1" timeOffset="122759.03">22558 11242 6081 0,'0'0'5841'0,"0"0"-3969"0,0 0-703 15,0 0-817-15,-8-9-344 16,-11 24 48-16,-18 15 536 0,-6 7-56 31,-9 11-176-31,-16 19-216 16,9-4-40-16,-9 4-96 0,1-1 8 15,3-12-8-15,-5 1 8 16,2-14-16-16,3-13-64 0,8-9-48 16,5-9 104-16,3-10 8 31,8-3 0-31,1-16 64 15,11-13 8-15,0-6 16 0,11-10 64 16,10-6 72-16,7-3 120 16,0 3-160-16,16 0-72 0,11 6-56 15,1 7-40-15,4 13-16 32,5 12 104-32,2 10-40 0,8 6-16 15,5 12 0-15,4 13 8 0,4 14 65 16,4 8 39-16,-8 7-24 0,0 6-40 15,-9 4-40-15,-2 0-40 16,-19-4-16 0,-1-9 0-1,-9-4 16-15,-8-9-16 16,-4-2 0-16,-4-8 8 0,0-9 8 0,0-3 32 16,0-7-48-16,0-2 0 0,0-4-8 0,0-3-200 15,0-3-905 16,3-13-1511-31,-3 0-10027 16</inkml:trace>
  <inkml:trace contextRef="#ctx0" brushRef="#br1" timeOffset="126321.12">23913 11639 9634 0,'0'0'2856'32,"0"0"-1520"-32,0 0-351 0,0 0-1 15,0 0 16-15,0-44-40 16,0 34-328-16,0 1-376 0,0-4-7 16,-4 0-129-16,-8 0 88 0,-8 4-120 15,-3 0-88-15,-10 5-40 16,-6 4 24-16,-9 0 8 15,-4 16-88 1,4 13 88-16,1 9 0 16,2 7-56-16,10 5 16 0,15 1 48 15,8-6-8-15,12-4-104 0,16-10-40 16,20-12 55-16,24-12 97 16,24-14 48-1,-1-21 49-15,-3-10 47 16,-5-22 248-16,-11-20-48 15,12-27 72-15,-5-14-264 0,-26 6-64 16,-17 30-8-16,-17 24-80 31,-7 17 0-31,-4 3 128 0,0 2-8 16,0 2 120-16,0 8 72 16,0 13 112-16,0 13-216 0,-8 6-208 15,-12 38-192-15,-8 32 184 16,-8 29 0-16,1 12 8 31,7-3 0-31,4-6 0 0,12-16 0 16,4-13 0-16,4-19 0 15,4-15-88-15,0-11-824 0,24 1-952 16,0-4-2385-16,8-8-2337 0</inkml:trace>
  <inkml:trace contextRef="#ctx0" brushRef="#br1" timeOffset="127200.48">24311 11671 4384 0,'0'0'8666'16,"0"0"-7481"-16,0 0-889 15,0 0-200 1,0 0 424 0,0 0 272-16,0 0 16 0,24 61-184 0,-3-58-24 15,3-3-88-15,4 0-263 16,4-10-129-16,3-12-120 0,-7-7-16 15,-4-9-40-15,-8-6 8 32,-4-4 48-32,-9 4 0 0,-3 5 56 15,0 14 184-15,-19 9-16 16,-1 13-120-16,-8 6-56 0,0 23-48 16,-4 12-8-16,0 13-32 15,13 3 40-15,6 6 0 31,9-6 0-31,4-7 0 0,4-8-16 16,17-8 8-16,7-12-56 16,7-9-96-16,5-10 72 0,8 0 32 15,3-19-88-15,1-13-57 16,4-12 1-16,-4-7 8 16,-8-3 136-1,-5 3 56-15,-11 13 200 0,-4 13 393 16,-7 12-273-16,-6 13-200 15,1 3-120-15,1 22-48 0,-2 10-72 16,-3 13 48-16,-3 3 64 16,-5-3 8-1,0-4-8-15,-5-3-40 16,-7-9-216-16,1-10-81 0,-2-6-31 16,-2-7-72-16,6-9 80 15,5 0 272-15,4-18 88 16,4-11-304-1,24-12-336-15,16-23 240 16,0 4 248-16,8-7 160 0,0 7 144 16,-9 15 680-16,1 4-336 15,-16 22 112-15,-4 15-176 16,-8 11-336-16,-12 25-80 0,0 16 80 16,-4 12-16-16,0 6 0 31,-12-2-64-31,-4-4-8 0,0-12-64 15,0-7-184-15,0-15-120 16,0-7-88-16,4-13 184 16,8-6 144-16,4-13-40 0,0-15-1064 15,20-17 424-15,20-18 480 32,4-1 240-32,4 1 88 0,0-4 72 15,-5 22 608-15,2 4 792 0,-10 19-432 16,-7 19-560-16,-8 3-320 15,-8 22-152-15,-4 20 80 0,-8 5-16 16,0 10 24 0,0 4-48-1,-8-4-48-15,8-3-24 0,0-7-768 16,4-5-1088-16,43-10-137 0,-2-10-1191 16,2-13-5466-16</inkml:trace>
  <inkml:trace contextRef="#ctx0" brushRef="#br1" timeOffset="127537.26">26093 11585 11922 0,'0'0'3217'0,"0"0"-697"15,0 0-1327-15,0 0-745 0,-108-6-128 16,64 38-32-16,4 12-168 31,5 1-112-31,3 2 8 16,16-5-16-16,4-8-88 0,12-8-312 15,0-7-449-15,15-9 209 16,10-10 312-16,6-7-40 0,10-21-216 16,-2-14 248-16,-3-9 336 15,-4-3 216-15,-8-3 432 0,-8 13 568 32,-4 12-191-32,-8 16 39 15,-4 16-584-15,0 10-480 0,-4 25-216 16,-8 12 216-16,0 14-88 0,0 2 80 15,0 0-672 1,8-2-544 0,4-4-1513-16,12-16-2128 0,4-15-2217 15</inkml:trace>
  <inkml:trace contextRef="#ctx0" brushRef="#br1" timeOffset="127881.31">26682 11490 13866 0,'0'0'2561'0,"0"0"-457"16,0 0-1479-16,0 0-625 15,0 0 64-15,0 0 16 0,-87 79 120 16,43-31-136-16,0 6 0 0,0 0-64 31,8 6 0-31,4-6 0 16,12 0-144-16,9-6-496 15,7-10-321-15,4-9-15 0,4-14 120 16,12-12 608-16,3-3 248 31,2-22 320-31,-1-13 592 0,-9-9 176 16,-11-10-23-16,0-6-225 0,-3-4-120 16,-18 7-208-1,6 13-16-15,-5 12-336 0,3 22-160 0,2 29-992 16,3 19-1313-1,4 4-2488 1</inkml:trace>
  <inkml:trace contextRef="#ctx0" brushRef="#br1" timeOffset="128123.26">26893 11658 12122 0,'0'0'3793'0,"0"0"-2537"16,0 0-632-16,0 0-496 31,92 0-128-31,-88 22 0 0,0 7 0 16,-4-3 88-16,-4-1-80 15,-12 0 0-15,-4-6-8 16,-8-3-88-16,-11-10-456 0,7-6-1680 15,0 0-4498-15</inkml:trace>
  <inkml:trace contextRef="#ctx0" brushRef="#br1" timeOffset="128789.29">26324 11893 10114 0,'0'0'2984'0,"0"0"-1663"16,0 0 199-16,0 0-416 0,0 0-232 31,0 0-264-31,0 0-135 16,56-89-225-16,-24 61-144 0,7-1-40 16,1-9-64-16,0 0 64 15,0 0-64-15,0 6 0 0,-9 10 0 16,-14 10 0-16,2 8 64 15,-10 4-64-15,-1 19-88 32,-1 13 80-32,-7 15-56 0,0 11 56 15,0 5 8-15,-15 4 0 16,-2-4 0-16,-3-6-312 0,1-6-241 16,3-13-287-16,4-12 32 15,-1-10 408 1,13-16 400-16,0 0 192 15,0-22-192-15,21-17-344 0,10-5 128 16,14-10 144-16,2-7 72 16,5 1 0-16,-1 3 72 0,-2 9 512 15,-14 17 488 1,-3 15-560-16,-8 16-336 16,0 10-176-16,-8 24 0 15,-4 8 96-15,0 12 8 0,-4-1-56 16,0 1 41-16,0-3-89 15,8 0 0-15,8-3-729 0,39-7-1199 32,-3-9-737-32,8-13-1848 0</inkml:trace>
  <inkml:trace contextRef="#ctx0" brushRef="#br1" timeOffset="129194.43">27941 11817 7113 0,'0'0'3089'0,"0"0"-41"31,24-105-391-31,-24 73 39 16,-20 7-1239-16,-16 9-633 0,-11 16-480 16,-13 4-208-16,-7 24-64 15,2 13 80-15,1 7-144 0,13 6 40 16,11 6-48-16,17-2 0 16,10-1-176-1,13-7-448-15,16-5-152 16,20-14-432-16,16-14 95 0,20-17 273 15,-1-10 232-15,17-34 592 16,7-36 16-16,-7-31 688 0,0-29-104 16,-24-9 152-1,-29 12 73 1,-27 23-289-16,-8 13 168 0,0 27 288 16,0 24-64-16,-4 18-232 0,0 22-168 15,0 8-175-15,-7 2-337 16,-17 34-304-16,-8 43 199 0,4 34 65 31,4 22 32-31,25 3 8 16,3-15-8-16,23-19-192 0,5-26 16 15,0-19-32-15,-4-16-104 16,0 1-888-16,-1-7-1465 0,-7-13-4096 16</inkml:trace>
  <inkml:trace contextRef="#ctx0" brushRef="#br1" timeOffset="130484.09">24188 12369 7217 0,'0'0'7346'0,"0"0"-5250"16,0 0-568-16,0 0-959 0,0 0-433 16,-40-3-136-16,-3 32 8 31,-2 12 80-31,2 10-88 0,11 3 0 16,12 0-48-16,12 0-377 0,8-10-415 15,21-9 40-15,14-12 256 16,9-17 312-16,8-6 48 0,-5-23 176 15,-3-18 8 1,-12-9 40 0,-12-7 720-16,-16-7 112 0,-4 4-8 15,-24 2-87-15,-4 14-105 16,0 9-80-16,8 16-336 0,8 13-256 16,12 6-648-1,8 22-432-15,40 16 455 16,35 13-335-16,29 3-440 15,16-10-240-15,-5-21 103 0,-15-20-31 16,-33-3 960-16,-15-16 608 16,-24-3 376-16,-16-7 888 0,1-5-168 31,-14-11 601-31,-3-2 767 16,-4-4-1079-16,-20 7-177 0,1 6-408 15,-2 10-216-15,1 8-128 16,5 17-400-16,-6 7-56 15,-3 38-120-15,-8 31 112 0,9 35 0 32,3 19-72-32,16 7 64 15,4-17 8-15,0-18 0 0,4-7-64 16,4-3-80-16,-8 0 48 16,0-3 8-16,-4-16-560 15,-20-6-800-15,4-19-881 0,0-17-2128 0</inkml:trace>
  <inkml:trace contextRef="#ctx0" brushRef="#br1" timeOffset="130658.43">24523 13023 8729 0,'0'0'7546'16,"0"0"-5962"-16,0 0-591 0,132-41-633 15,-40 41-208-15,35 0 0 16,8 7 0-16,-8 8-152 16,-31-2-792-16,-36-9-3993 0</inkml:trace>
  <inkml:trace contextRef="#ctx0" brushRef="#br1" timeOffset="131417.81">25742 12922 13218 0,'0'0'2361'15,"0"0"-633"-15,0 0-928 0,0 0 105 0,79-73 71 32,-62 67-328-32,3 6-344 15,-5 3-224-15,6 19-80 16,-2 10-16-16,-3 9-40 0,-4 4 48 15,-12 5-8-15,0 1-200 16,0-6-152 0,-15-8 144-16,-2-8-72 15,6-13 128-15,3-7 40 16,-1-9 128-16,5 0 72 0,4-15 128 16,4-14-200-16,20-12-8 15,12-4-56-15,8-5 56 0,8-1-32 16,-4 6 40-16,4 4 8 31,-9 15 0-31,-3 17 8 16,-8 9-16-16,-8 0-24 0,-8 29-64 15,-8 9-16-15,-4 10 104 16,-4 2 0-16,-8 4 0 0,-12-3-8 0,1-6-160 16,-6-14-184-1,5-8-161 1,5-11 185-16,6-12 328 15,9 0 8-15,0-25-8 0,16-10-576 16,16-13 64-16,12-9 232 0,12-3 160 16,3-1-16-1,-3 7 88-15,-3 10 48 16,-18 19 336-16,-15 12 648 16,-12 13-472-16,-8 16-440 15,0 22-40-15,-5 10 216 0,-10 9-151 16,-1 3 23-16,0 3-120 15,5-9-265-15,11 3-1039 0,0-12-1184 32,0-16-2625-32</inkml:trace>
  <inkml:trace contextRef="#ctx0" brushRef="#br1" timeOffset="131719.51">26921 12951 14915 0,'0'0'2808'0,"0"0"-1079"16,0 0-1305-16,0 0-416 0,0 0-8 16,-84 104 48-16,61-56-40 0,3 3 0 15,8-1-8-15,9-8-392 32,3-7-513-32,7-10-431 0,17-9-64 15,8-16 432-15,4-3 440 16,0-26 336-16,-8-9 192 0,-4-13 752 15,-13-6 712-15,-3-3 200 16,-8 3-351-16,0 6-417 16,-12 16-224-1,-4 13-240-15,1 9-432 0,2 13-384 16,9 6-944-16,17 29-473 16,15-3-823-16,4-3-3410 0</inkml:trace>
  <inkml:trace contextRef="#ctx0" brushRef="#br1" timeOffset="131983.25">27464 12957 10138 0,'0'0'5185'15,"0"0"-3033"-15,0 0-855 32,0 0-985-32,0 0-304 0,0 0 8 15,-112 66-8-15,72-11-8 16,4 1-120-16,8 5-1145 15,8-7-895-15,16-10 167 0,4-12 25 16,0-13 320-16,12-12 863 16,4-7 785-16,0-26 785 0,-4-12 991 31,-8-22 296-31,0-1-55 16,-4-2-577-16,0 3-752 0,-8 12-408 15,4 7-280-15,-4 21-448 0,8 14-1432 16,0 6-4313-16</inkml:trace>
  <inkml:trace contextRef="#ctx0" brushRef="#br1" timeOffset="132298.94">27578 13204 11738 0,'0'0'2689'0,"0"0"-1257"15,105-6-1016 1,-49-3-344-16,-5-4-64 15,5-3-8-15,-8 0-120 16,-12-6-216-16,-8 0-24 16,-21-7-272-16,-7 1 496 0,-7-1 136 15,-21 7 408-15,-12 9 248 0,0 7-152 32,0 6-88-32,4 16 56 15,4 12 152-15,8 10-224 16,17 7-104-16,7 2-79 0,3 4-145 15,29 0 40-15,8-7-112 16,12-5-8-16,4-11-849 16,27-15-663-16,-15-7-272 0,-13-6-3073 0</inkml:trace>
  <inkml:trace contextRef="#ctx0" brushRef="#br1" timeOffset="133693.81">24666 14014 10338 0,'0'0'2936'32,"0"0"-1367"-32,0 0-57 0,0 0-360 15,8-85 65-15,-8 53-193 16,0-3-576-16,0 0-136 16,-15 3 24-16,-6 3-80 15,-3 10 24 1,-4 13-128-16,0 6-128 0,5 3-16 15,-5 19-8-15,12 7-80 16,8 3 72-16,8-1-48 0,4 1-128 16,24-6-80-16,12-7 32 15,8-7-32 1,12-8-24-16,3-4 32 16,1 0-104-16,-8-10-80 0,-5-6 248 15,-14 0 16-15,-14 4 176 16,-3 2 48-16,-16 7 272 0,0 0-192 15,5 3-128-15,2 0-80 32,13 13 80-32,12 2 8 0,7 1 64 15,30 3 8-15,22-3-80 16,20-3-72-16,5-7-497 0,-25-6-799 16,-19 0-480-16,-32 0 63 15,-7-9 305-15,2-4 784 31,-3-6 696-31,-1 0 728 0,-7-3 960 16,-16-4 33-16,-7 7 79 16,-5 3-415-16,-13 3-521 0,-19 1-496 15,-11 6-184-15,-9 6-104 16,-4 0 184-16,0 18-168 16,-4 11-24-1,13 9-72-15,11 4-8 0,8-4 0 16,16 0-360-16,12-3-416 15,16-7-145-15,20-9-87 0,12-9-32 0,7-10 184 16,10-3 536 0,-2-26 328-16,-3-12 88 0,4-26 944 15,-4-28 464 1,-5-26-695-16,-11 7-209 16,-20 25-360-16,-16 38 152 15,-8 23 424-15,0 6 64 16,0 5-240-16,0 15-216 0,-13 2-416 31,-6 31-144-31,-1 26 88 16,1 29-16-16,14 31 64 0,5 4-136 15,24-22-152-15,4-30-584 16,15-5-728-16,-6-23-2497 0,-1-3-5329 16</inkml:trace>
  <inkml:trace contextRef="#ctx0" brushRef="#br1" timeOffset="134391.01">26678 13858 11202 0,'0'0'1640'0,"0"0"-904"0,0 0-23 16,0 0 407-16,92-22 208 0,-72 22-472 16,4 19-360-16,-1 3-312 15,-2 10-168-15,-5 6-16 0,-4 1-16 31,-9-2-152-31,-3 2-256 16,-3-11-368-16,-9-6 88 0,-4-9 224 16,0-3 280-16,4-10 136 15,4 0 64-15,8-13 184 0,0-9-128 16,15-7-56-16,17-6 8 31,5 0 104-31,6-2-48 0,-3 2 72 16,-3 6 432-16,-10 13 72 15,-7 13-360-15,-4 3-160 16,-4 16-120-16,-4 12 0 0,-5 11 0 16,-3-2 0-16,0 5 0 31,0-8 0-31,-11-2-504 0,-1-9-632 16,4-8 296-16,4-8 96 0,4-7 416 15,0 0 320-15,4-22-73 16,16-4-7-16,8-5 16 0,7-11 64 15,5 1 0 1,1-4 8 0,-6 7 80-16,-3 6 345 0,-8 10 1047 0,-4 16-312 15,-8 6-768 1,0 9-392-16,-5 14 0 0,-3 8 0 16,1 8 104-16,-5-1 0 0,0 0-96 31,4-3-8-31,0-7-456 15,0-2-1224-15,16-13-153 0,-1-4-1263 16,5-9-2153-16</inkml:trace>
  <inkml:trace contextRef="#ctx0" brushRef="#br1" timeOffset="134653.63">27606 14014 5353 0,'0'0'4281'0,"0"0"-2033"32,49-92-23-32,-38 67 143 0,-2 5-184 15,-9 18-1047-15,0 2-953 16,-5 19-184-16,-10 12-8 15,-6 10 0-15,6 7-8 0,2 3-160 0,13-4-1001 0,0-5-679 47,13-7-440-47,6-16 327 0,5-13 1377 16,0-6 592-16,-3-16 880 0,-6-16 272 16,-7-12 713-16,-8-3-361 15,0-10-360-15,-4-4-407 0,-11 1-425 16,-2 3-304-16,9 9-8 15,5 16-176-15,10 29-881 16,17 3-3272 0,8 9-2128-16</inkml:trace>
  <inkml:trace contextRef="#ctx0" brushRef="#br1" timeOffset="134930.24">28216 13881 11978 0,'0'0'4169'0,"0"0"-3593"15,0 0-352-15,-84 19-152 16,45 6 136-16,-1 4-8 0,4 6-152 16,8 3-48-16,4 0-80 15,17-6-440-15,3-7-416 0,4-6 16 32,4-9 440-32,11-10 264 15,5 0 216-15,1-19 248 16,-10-13 560-16,1-6 640 0,-4-10-368 15,-8-6-263-15,0 0-425 32,0 3-160-32,-3 17-144 15,-2 8-88-15,5 26-1161 0,12 13-4600 16,8 12-1176-16</inkml:trace>
  <inkml:trace contextRef="#ctx0" brushRef="#br1" timeOffset="135204.44">28344 14030 4200 0,'0'0'6978'0,"0"0"-5690"0,80-7-496 16,-37-2-312-16,1-4-304 15,0 1-80-15,0-7-96 0,-4-10-144 0,-4-3-352 32,-16-2-248-32,-13-5 744 15,-7 11 792-15,-24 9 393 16,-15 12 231-16,-9 7-64 0,-4 26-400 15,4 9-399-15,9 12-273 16,15 4-184-16,8 0-32 0,16 0-56 31,16-4-16-31,23-2-368 16,30-4-913-16,34-9-1335 0,-12-10-593 16,-7-16-4265-16</inkml:trace>
  <inkml:trace contextRef="#ctx0" brushRef="#br1" timeOffset="135997.1">25662 15037 10866 0,'0'0'4593'0,"0"0"-3113"16,0 0-672-16,0 0-576 31,88-23-32-31,-64 11 152 0,0-4 209 16,-8-4 135-16,-9-2-88 15,-2-3-16-15,-5-7-240 0,-5-12-120 16,-14-4-232-16,-13-3 0 0,-8 4-64 16,-4 12-96-1,-4 9-80 1,-7 20 32-16,3 6-8 0,-4 22 48 15,5 16 64-15,6 13 32 16,10 6 0-16,18 0-320 0,17-3-264 16,0-6-89-1,37-16 1-15,6-13 136 16,13-19 608-16,4-10 224 16,4-25 768-16,3-21 185 0,5-33-81 15,0-20-464-15,-4-8-144 16,-21 6-216-16,-10 25-152 0,-22 29-104 31,-7 26 184-31,-8 8-56 16,0 10 56-16,0 7-56 0,0 6-144 15,-4 16-512-15,-20 35 200 16,-3 28 168-16,3 26 136 0,16 6-320 16,8-6-592-16,23-26-624 31,5-31-881-31,28-4-240 15,-16-18-279-15,4-11-2617 0</inkml:trace>
  <inkml:trace contextRef="#ctx0" brushRef="#br1" timeOffset="136317.54">26328 14764 7161 0,'0'0'4169'0,"0"0"-2073"32,8-83 713-32,-8 64-1097 0,-21 16-479 15,-10 3-713-15,-9 13-256 0,-3 18-88 16,-2 14-176-16,9 2-40 15,12 4 24-15,9-7-600 0,15-9-217 16,0-9-159 0,15-14 48-1,17-12 744-15,9-2 200 0,-2-24 8 16,5-9-8-16,-4-6 120 0,-4-4 176 16,-8 1 8-16,-9 6 224 15,-6 9 553-15,-9 10-393 0,-4 16-328 31,0 3-360-31,-4 16-248 16,-9 16 144-16,6 9 88 0,3 3-64 16,4 1-184-16,0-1-721 15,11-9-1039-15,30-10-369 16,-2-9-1639-16,-3-16-2522 0</inkml:trace>
  <inkml:trace contextRef="#ctx0" brushRef="#br1" timeOffset="136485.1">26998 14332 12978 0,'0'0'5241'0,"0"0"-2800"0,0 0-1369 31,0 0-936-31,0 0-128 16,-53 117-8-16,22-2 48 0,3 18-48 0,4-3-144 15,12-22-1136-15,4-41-1849 16,0-23-2320-16</inkml:trace>
  <inkml:trace contextRef="#ctx0" brushRef="#br1" timeOffset="136649.68">26706 14570 12170 0,'0'0'4009'16,"0"0"-3313"-16,0 0-696 15,100 57 0-15,-44-16-8 16,39 23-1000-16,-11-7-1025 0,-9-13-2704 16</inkml:trace>
  <inkml:trace contextRef="#ctx0" brushRef="#br1" timeOffset="136986.93">27535 14640 12682 0,'0'0'4113'0,"0"0"-2361"15,0 0-567-15,0 0-601 16,-99-42-280-16,43 58 88 0,-8 13-160 31,0 12-152-31,8 7-80 16,13 3 0-16,11-4-40 0,16 1-376 16,16-13-320-16,0-10-176 0,28-9-41 15,11-16 465-15,13-6-96 16,0-23-32-16,3-12 616 15,-6-7 56 1,-10 1 952-16,-11 5 625 16,-8 14-385-16,-12 12 112 0,-8 13-896 15,0 6-416-15,-4 22-48 16,-12 13 0-16,-3 26-8 0,2-4 0 16,9 4-48-1,8 8-1112-15,0-27-1569 16,0-3-2856-16</inkml:trace>
  <inkml:trace contextRef="#ctx0" brushRef="#br1" timeOffset="137124.24">27937 14872 16539 0,'0'0'2785'0,"0"0"-1905"16,0 0-880-16,-87-29-2177 15,43 16-5992-15</inkml:trace>
  <inkml:trace contextRef="#ctx0" brushRef="#br1" timeOffset="144253.22">10968 12306 3576 0,'0'0'4953'0,"0"0"-3856"16,0 0-841-16,0 0-192 15,0 0-64-15,0 0 0 0,0 0 256 32,0 0-32-32,0 0 120 15,0 0 240-15,0 0 240 0,0 0 16 16,4 0-200-16,9 0-71 0,6-13-345 16,9-2-208-16,8-5 40 15,4 1-8-15,7 1 128 16,2-5 104-1,2 7 48-15,1 0-56 16,-8 0-56-16,3 1-152 0,-2 2-8 16,-2-3-48-16,1 0 0 15,4-3 64-15,-1 0 8 16,5-7 56-16,0-2 104 16,4-1-8-16,-8 4 160 15,0 0 56-15,-12 6-152 16,-8 6-112-16,-13 4-136 0,-6 5-48 31,-5 1 80-31,-4 3-80 16,0 0-8-16,0 0 0 0,0 0 8 15,0 0 48-15,0 0-48 16,0 0-32-16,0 0 24 0,0 0 16 16,0 0-8-16,0 0 0 15,0 0-232-15,3 0-984 16,-3 7-608-16,0 2-105 0,0-3-2960 15</inkml:trace>
  <inkml:trace contextRef="#ctx0" brushRef="#br1" timeOffset="144682.72">11713 11747 11178 0,'0'0'3033'0,"0"0"-1105"0,0 0-1096 15,0 0-600 1,0 0 40-16,0 0 48 16,-15-10-168-16,15 10-144 15,0 0 104-15,11 0-104 16,6 10 96-16,2-3 32 0,9-1 24 15,4 1 0-15,12-5 49 0,7 2-49 32,9-4-16-32,0 0-136 15,-4 0 72-15,-8 0-80 16,-12 0 8-16,-12 0 48 0,-16 0-56 16,-1 0-8-16,-7 0 8 15,0 3 8-15,-20 6 112 0,-7 10 128 16,-13 10 128-16,0 6-72 31,-3 6-240-31,2 4-56 16,9 2-16-16,0 7-8 0,4 0-672 15,0 6-953-15,5-12-2520 16,11-16-7337-16</inkml:trace>
  <inkml:trace contextRef="#ctx0" brushRef="#br1" timeOffset="163213.49">7746 9312 3696 0,'0'0'7442'31,"0"0"-6410"-31,0 0-1032 16,0 0-200-16,0 0 48 0,0 0 152 15,0 0 144-15,0 0 32 16,0 0-96-16,0 0-80 0,0 0 104 15,0 0 48-15,0 0 80 32,3 0-32-32,5-6 296 15,4-4 257-15,4-3-465 0,8-9-232 16,8-3 32-16,0 3-80 16,7 0-8-16,1-1 8 0,1 7-8 0,-2 3 56 15,-3 4-56 1,-4 6-8-1,-1 3-8-15,-3 0-56 16,-3 0-8-16,3 3-56 0,-5 6 32 16,5 1 16-16,0 0 16 15,3 5 56-15,1 2 8 0,0-2 0 0,0 7-17 32,0-2 17-32,0 2 0 15,0-3 0-15,-5-3 0 16,10-1-8-16,-5 2 16 0,4-8 0 15,3 1 0-15,1-4 0 16,-4-3-8-16,4-3 0 0,0 0-264 31,-9 0 64-31,-3 0 64 16,0-6 88-16,-3-1 56 0,-2-8 0 16,1-2 0-16,0-1-8 15,4-8 8-15,4-6 0 0,3 1-8 16,5-4-80-16,1-4-24 31,-2 2 32-31,1-2 56 16,-9 11 24-16,1-1 144 0,-8 4 192 15,1 6-88-15,-1 0 121 16,4 3-145-16,4 0-128 0,3 3-96 16,1 7 56-16,3-1-56 15,2 7 0 1,-5 0-8-16,-1 4 0 15,1 9 0-15,-4 5 8 0,4 5-48 16,-5 2 32-16,-3 0 16 16,8 4 0-16,-4-1 0 0,5 4 0 15,2 0-16 1,-3-7 16-16,4 4-8 16,0-4 0-16,-4-2-40 15,3-1 40-15,-3-6 8 0,-8-3 0 16,0-1 0-16,-4-9-56 15,0 4-88-15,-8-7 144 0,4 0-65 32,-9 0 57-32,10-10 16 15,-2-9 41-15,1 0-41 0,4-9-8 16,4-1 0-16,4-3 0 16,4 0 0-16,0 4 0 0,3 3 0 15,-2 2 8-15,2 4-8 31,-3 0 0-31,-4 4 0 16,4 2-8-16,4-3 8 0,-4 3 8 16,7 3-8-16,2-2 0 15,6 5 0-15,1 1 8 0,4 6-8 16,-5 0 48-16,-3 3 72 16,-4 10-64-1,0 9-56-15,-8 0 8 16,-1 10 56-16,1 0-56 0,-4 0-16 15,4 3 8-15,0-1 0 16,4 1 0-16,3 0-112 0,13-3-121 16,0-3-111-1,4-4-280-15,0-6-112 16,0-6-576-16,-4-7-473 16,-5-6-831-16,-11-3 920 0,-4-16 1207 15,-8-7 489-15,-9-5 1305 16,-2-7 815-16,-2 0-888 0,5-1 153 31,1 8 31-31,2-1-416 16,5 6-384-16,4 4 65 0,4 7-337 15,0-2-80-15,4 5-72 16,3 2-24-16,9 7-24 0,-4 3-136 31,7 0 8-31,-2 0 64 16,6 10-72-16,-3 5 0 15,4 5-8-15,0 2 0 0,-9 7 0 16,5 2-40-16,-8 4 32 16,-4 3 0-16,0-3 0 0,0 0 8 15,-5-6 0-15,-2-4 0 16,-2-3 0 0,1-6 0-16,-4-10 0 15,0-6-8-15,-4 0 8 0,7-6 8 16,1-10-8-16,0-9 8 15,-4 0 32-15,-4-1-32 0,0 1 0 16,-8 2 0 0,-5 4 72-16,-2 4-24 15,2 2-56-15,-2 4-8 16,2 2-192-16,2 4-504 0,-2 3-617 16,-2 0-1015-16,-6 0-4018 0</inkml:trace>
  <inkml:trace contextRef="#ctx0" brushRef="#br1" timeOffset="163627.81">13558 8858 9522 0,'0'0'3000'0,"0"0"-1431"16,0 0-745-16,0 0-8 16,0 0 216-16,0 0-464 0,28-9-368 31,-16 15-120-31,4 10-64 0,4 3 64 16,-1 3-8-16,6 6-64 0,-1-5 88 15,0 2-96-15,4-3 8 16,4 1 40-16,-1-1-48 15,1 0 8-15,-4-6 8 16,-5 0-8 0,-6-4 40-16,-6-2-48 15,-7-1-56-15,-4 1 56 0,0 3 8 0,-19 3 104 16,-13 2 296-16,-8 5-151 16,-12 8-81-16,0 1-176 15,-4 10-233 1,-11 21-1239-16,15-9-2521 15,12-13-7041-15</inkml:trace>
  <inkml:trace contextRef="#ctx0" brushRef="#br1" timeOffset="176417.1">4422 9649 144 0,'0'0'5785'16,"0"0"-4657"-16,0 0-816 0,0 0-304 0,0 0 40 15,0 0 192 1,0 0 376-1,0 0-136-15,4-3 0 16,-4 3 153-16,0 0 7 0,0 0-72 16,0-4-152-16,0 4-80 15,4 0-88-15,0-3-32 0,0 0-120 0,4-4-16 32,4-2-64-32,4 3-16 15,4-4 8-15,4 0 40 16,-1 1-48-16,5-4 0 0,-4 1 8 15,4 2-8-15,0-2 0 16,0-1 0-16,4 0 8 0,-4-3 56 31,4-3-64-31,0 0 8 16,0-3 0-16,-1 3 0 0,5-4 120 16,0 1-8-16,-1 0-64 15,2 3 16-15,3-3-72 0,-5 6 64 16,1-3-64-16,0 3 8 31,0 3 32-31,-4 1-40 16,-5-1-32-16,-3 3 32 0,1-3 8 15,-1 1 0-15,-5 2 0 16,5-5 8-16,4-1 56 0,8 0-72 0,-1 0 0 16,6-3-8-1,-1 6 8 1,-1 1-8-16,-2 2 8 15,-10 1 0-15,-3 2-8 0,0 1 8 16,-4-1 0-16,3-2 0 16,-2-1 8-16,3 1 24 0,4-4-32 15,4 0-8 1,3 1 0-16,9-4 8 16,-4-3-8-16,0 3 8 15,-4 3 0-15,-8 0 0 0,-4 4-8 16,-9 0 8-16,2 2 0 15,-6 1 0-15,6 2-8 0,-6-2-8 32,6 3 16-32,2-3 0 15,1-1 0-15,4 1 0 0,4-3 48 16,8-1-48-16,0 0-8 16,-1 1-8-16,5-1 16 0,-12-2 8 15,0 5-8-15,-8-2 0 31,-1 2 24-31,-2 1-24 16,-1-3-8-16,0-1 0 0,4-2 8 16,3-1 0-16,1 0 0 15,4 0 0-15,0 0-8 0,0-2 8 16,0 2 0-16,0 0 0 16,4 0 0-1,-13 4 0-15,1 0 0 16,-3 2 0-16,-6 4 0 0,1 0 0 15,-7 3 0-15,3 0 0 16,-1-3-8-16,5 3-152 0,0-3-40 16,0 3 16-1,1-4 184-15,2 1-48 16,1 0 32-16,0 0 8 16,-4 3-72-16,-4 0-32 0,-4 0-32 15,0-4 64-15,-4 4 80 16,4 0-8-16,-4-3-136 0,7 1-624 31,-2-2-304-31,11 1-313 16,-9-3-1127-16</inkml:trace>
  <inkml:trace contextRef="#ctx0" brushRef="#br1" timeOffset="176938.45">6765 8464 6913 0,'0'0'1680'0,"0"0"-1200"15,0 0-360-15,0 0-32 16,0 0 169-16,0 0 71 16,0-9-320-16,0 9-8 15,4 3-8-15,0 3 0 16,0 1 0-16,-4-1 8 0,7-3-16 16,2-3 16-16,3 3 0 15,12-3 112-15,8 0 144 16,3-3-72-1,9-6-56-15,-4-1-24 16,-4 0-32-16,-4 4 0 0,-13 0 16 16,-6 3 112-16,-9 3 424 15,-4 0-64-15,0 0-208 16,0 0-176-16,0 0-168 0,-8 6 96 31,4 1-16-31,-5 5-40 16,5 1 8-16,1 3-48 0,3 0 0 15,-4 6 0-15,0 3-8 16,-9 4 8-16,2 3-8 16,-10 3 48-16,-2 2-48 0,-8 15-360 31,6-8-1064-31,9-9-1425 0</inkml:trace>
  <inkml:trace contextRef="#ctx0" brushRef="#br1" timeOffset="187566.34">7761 5835 8161 0,'0'-9'1361'16,"0"3"-409"-16,0-1-224 15,4 1-368-15,-4 3-40 0,4-1 248 16,-4 1 80-16,3 0-48 16,-3 3-111-16,0 0-257 15,5 0-104 1,-1 0-112-16,8-3-8 15,-1 3 40-15,10-3-48 0,-1 3 0 16,3 0 0-16,1 0 0 16,0 0 8-16,4 0-8 31,0 0 0-31,0 0 8 0,8 0-8 16,0 3-8-16,3 0 8 15,6 3 8-15,2 1 16 0,1-4-16 16,8 3 40-16,0 0 48 15,-1 4-88-15,1 0 64 32,0-1-72-32,-4-3 0 0,-1 4 8 15,1 0 0-15,-3-1 0 16,2 1 72-16,-3-1-80 0,8 1 72 0,-5-1-24 16,9 1 24-16,3-1-64 15,1 1 56 1,5 0-64-1,-6 2 96-15,1-2-88 0,-8-1 32 16,-5 4-40-16,-3-4 0 16,-4 4 0-16,-5-3 0 0,6-1 8 0,-2 0 56 15,-2 1-64-15,6-3 0 32,1-1 0-32,3-3 16 15,5 0 32-15,0 0-48 0,0-3 8 16,0 0-8-16,-9 0 0 15,2-6 0-15,-14 0 0 0,1-1 8 16,-8 1 0-16,-4-1-8 31,0 4 8-31,0 0-8 0,3 0 0 16,1-3 0-16,8 3 0 16,5-1 8-16,-2 1 32 0,9 0-40 15,-4 3-16-15,-1 0 16 16,2 0 0-16,-6 0 0 31,-3 0 0-31,-4 6-8 0,4 4 8 16,4 2-16-16,3 5-56 15,6 1 72-15,2-1 0 0,5 2-64 16,4 3-160-16,-4-3 56 0,0-3 88 16,-5-1 0-1,-7-2 32 1,3-4 48-16,-6 1 0 0,-2-3 8 15,1-1-8-15,1 1 0 16,2-2 8-16,-3-5 0 0,0 4-8 0,7-1 0 16,-7-3 0-1,8 0 16 1,-8 0-16-16,4 0 8 16,-1-3 32-16,-3-1-40 0,1 1 0 15,-2 1-8-15,5 2 8 16,0 0 0-16,3 0 0 0,1 0-16 15,0 0 16-15,4 0 0 32,-8 0-8-32,3 0 8 0,-2 5 0 15,-6-5 0-15,1 7 0 16,-4-4 0-16,-1 0-8 0,2 1 8 16,-1-1 0-16,3 0 0 15,6-3 8-15,6 0 0 31,5 3-8-31,0-3 0 0,7 0 8 16,-3 3-8-16,0-3 8 16,0 3-8-16,0-3 0 15,-5 0 8-15,-3 0-8 0,4 0 0 16,-4 0 88-16,-5 0 40 16,5-3 40-1,0-3-40-15,0 3-56 0,-4-4-16 16,-5 4-40-16,5-3-8 15,-4 2 120-15,-5 1-120 16,2-3 32-16,-1 3-32 0,-5 0-8 16,-3-4 0-1,0 1-224 1,-8-10-672-16,-8 0-1409 0,-12 0-7377 0</inkml:trace>
  <inkml:trace contextRef="#ctx0" brushRef="#br1" timeOffset="191502.48">15271 6007 11258 0,'0'0'1424'16,"0"0"153"-16,0 0-241 15,0 0-480 1,0 0 72-16,0 0-192 0,0 0-336 0,28-39-256 15,-28 68-144-15,0 25 121 16,-7 26 71-16,-2 24 56 0,1 7-72 31,1-5-80-31,3-15 8 16,-1-24-96-16,5-13 0 16,0-19 40-16,0-6-48 0,0 2-184 15,0-2-424-15,0 0-921 16,9-23-983-16,-2-6-1585 0,5 0-3017 0</inkml:trace>
  <inkml:trace contextRef="#ctx0" brushRef="#br1" timeOffset="191721.19">15622 6181 11138 0,'0'0'1848'0,"0"0"105"0,0 0 191 15,0 0-872 1,0 0-807-1,0 0-465-15,0 0-32 16,0 0 32-16,40 83 160 0,-32-1 8 16,4 20-152-16,0 0 88 0,-4-17-104 15,-4-21 48 1,0-23-48-16,3-3-456 16,-7 19-1073-16,4-6-1295 15,-4-9-2730-15</inkml:trace>
  <inkml:trace contextRef="#ctx0" brushRef="#br1" timeOffset="191904.37">15112 6505 11922 0,'0'0'1504'0,"120"-3"-855"0,-13 3-153 31,24 0-88-31,1 9-32 16,-21 1-48-16,-23 0-328 16,-24-4-320-16,-20-6-3681 0</inkml:trace>
  <inkml:trace contextRef="#ctx0" brushRef="#br1" timeOffset="192222.59">16001 6521 9514 0,'0'0'2216'16,"0"0"-1704"-16,0 0 192 15,12 73 0-15,-5-38 9 16,6 6-289-16,-2 0-296 16,5 1-24-16,4-1-56 15,4-9-48-15,0-6-176 0,4-14-8 16,-5-12 184-16,2 0 96 0,-5-22 1256 31,-9-16 472-31,-3-10-735 16,-3-9-441-16,-5 0-168 15,0 3-288-15,0 3 40 0,-5 16 56 16,1 13-288-16,0 19-296 16,-3 25-2433-16,-1 13-1576 0,-1 3-136 15</inkml:trace>
  <inkml:trace contextRef="#ctx0" brushRef="#br1" timeOffset="193134.18">16431 6578 10066 0,'0'0'1816'15,"0"0"264"-15,0 0-415 16,0 0-929-16,0 0-416 0,79-38-312 15,-54 61 0-15,-1 8-8 16,-13 10 0-16,1 4 16 16,-7 6-16-1,-5-4 8-15,0-2-16 0,-17-7-272 16,2-10-352-16,-2-6 224 16,1-12 240-16,4-7 168 0,9-3 528 15,-1-9 136-15,4-17-376 16,0-9-192-1,19-9-32-15,5-3-64 16,12-7-64-16,0-1 0 16,-4 11 56-16,0 9-8 0,-9 19 16 15,1 10-8-15,-7 9-280 16,-6 26 128-16,-7 8 160 0,0 11 8 31,-4 6 144-31,0-3-16 16,0-3-24-16,0-7-104 15,0-12-8-15,0-7 0 0,0-13 0 16,0-9 80-16,0 0 840 16,13-18 609-16,11-14-1089 0,8-13-360 31,7-6-80-31,8-3-72 0,2 0-16 16,-6 6 40-16,2 11-160 15,-14 15 104-15,-3 18-72 0,-8 8-16 16,-4 21 112-16,-1 13 15 15,2 10 65 1,3 2 8-16,-1 4-8 16,13-3-8-16,9-3-40 0,2-7-432 15,5-9-576-15,0-13-336 16,-4-13 616-16,0-6 496 0,-16-16 104 16,0-15 176-16,-17-11 16 31,-7-9 32-31,-4-2-40 15,-15-1-8-15,-10 6 0 0,-3 10 408 16,0 16 600-16,-3 15-344 0,-1 7-440 16,4 19-136-16,0 13-40 15,5 9 16-15,10 4-56 32,5-4 72-32,8 3-72 0,0-9-8 15,0-6 0-15,16-10 0 16,0-9 0-16,8-10 8 0,8 0 144 15,4-19 48-15,-4-4-184 16,0-9 64-16,-4 4-8 31,-8 2 8-31,-5 1 168 0,-3 15 264 0,-7 8-295 16,2 2-217-16,-3 25-161 16,0 7 161-16,4 9 0 0,0 4-16 15,8 2-288-15,-5-3-856 16,2-6-1152-1,-5-12-1577 1,-4-13-2072-16</inkml:trace>
  <inkml:trace contextRef="#ctx0" brushRef="#br1" timeOffset="193452.66">17869 6693 6905 0,'0'0'4761'0,"0"0"-2112"16,0 0-2065-16,0 0-576 0,0 0 48 15,20 111 16-15,-20-54 136 0,0 0-136 16,0 3-64-16,0-12 72 16,0-7-80-16,0-15 0 31,0-13 8-31,0-13 96 0,8 0 1992 16,12-26-1056-16,4-9-759 15,16-10-169-15,3-5-112 0,9-4-40 16,0 0-16-16,-4 12-24 15,-4 7-16-15,-12 23 31 32,-4 12-135-32,-13 6 32 0,2 23 40 0,-6 15 56 0,1 13 16 31,-3 13 56-31,-5 0-104 0,-4 19-1384 0,-9-16-1313 16,-7-22-5240-16</inkml:trace>
  <inkml:trace contextRef="#ctx0" brushRef="#br1" timeOffset="193764.16">15992 7172 8305 0,'0'0'1177'0,"0"0"-817"31,0 0 40-31,132 76 1104 0,11-44-80 16,48-4-479-16,33-2-385 16,11-10-104-16,-4-1-304 0,-4-2-152 15,-16-3-104-15,-24-7-1024 16,-47 1-1185-16,-36 1-648 31,-48-1-23-31,-32 2-1297 0</inkml:trace>
  <inkml:trace contextRef="#ctx0" brushRef="#br1" timeOffset="193994.31">16379 7528 9033 0,'0'0'2497'0,"156"19"-617"31,-18-1-359-31,34-1-161 16,0 2-360-16,-5-3-384 0,-20-7-344 15,-8-3-216-15,-15-6-56 16,-29 0-960-16,-35-9-1224 0,-32-1-1705 15</inkml:trace>
  <inkml:trace contextRef="#ctx0" brushRef="#br1" timeOffset="196190.39">15777 6410 4192 0,'0'0'745'0,"0"0"-529"15,0 0-208-15,0 0 0 16,-11 7 264-16,11-7 920 0,0 0-520 15,0 0-424-15,0 0 232 0,0 0 2761 16,0 0-1145-16,0 0-831 31,0 0-425-31,0-4-544 16,-4-2-168-16,0-4 80 0,-5 1-112 16,1 2-48-16,1-5-48 15,-1-1 0-15,3 0 152 0,-3-2-64 16,5-8 112-16,-5-2-144 31,4-7 16-31,0-3 24 16,-1-3 136-16,5 0 104 0,0 0-32 15,0 3 72-15,0 10 72 16,0 6-239-16,0 6-105 0,0 6 136 0,0 4-184 16,0 3-56-1,0 0-72 1,0 3-56-16,0 13-24 15,-4 13 80-15,4 9 48 0,0 10 16 16,0 2 8-16,0 8 0 16,4-4-8-16,1 6 0 0,7 22-393 0,-8-12-2087 31,-4-12-2521-31</inkml:trace>
  <inkml:trace contextRef="#ctx0" brushRef="#br1" timeOffset="200526.76">26312 5645 5521 0,'0'0'624'0,"0"0"-464"0,0 0 1656 15,0 0-784-15,0 0-583 16,0 0 167-16,24 0-200 31,-17-3 152-31,2 0 48 0,3-1-240 0,-1 4-16 16,-2-3-128-16,6 0 48 16,-7 3-56-16,5 0 8 0,-2-3-56 15,2 3-112-15,6-3-64 16,1 3 40-1,4 0-40 1,8-3 0-16,0 3 0 0,4 0 8 0,3 0 40 16,-3 0-40-1,5 0-8-15,-2-4 185 0,-3 1-33 0,-4 0 48 16,0 0 0-16,-5-1 120 31,5 1 32-31,-4 1-72 16,8 2-168-16,0-4-16 0,0 1-88 15,4 0 48-15,3 3-56 0,-7-3 8 16,5-1 0-16,-2 4 0 16,1 0-8-16,-5 0 8 31,6 0-8-31,-2 0 8 0,1 0-8 16,1 0 8-16,-2 0 40 15,-3 0-48-15,0 0-8 0,-5 0 8 16,5 0 0-16,-8 0 8 15,0-3-8-15,0 3 0 32,0-3 8-32,0 3-8 0,-4 0 0 15,4 0-8-15,0-3 8 0,4 3 0 16,0 0 0-16,0 0 8 0,-1 0-8 16,1 0 0-16,-4 0-8 15,0 0-8 1,-5 0 16-1,2 0 0-15,-5 0 0 0,-1 0 0 16,5 0 0-16,0 0 0 16,8 0 0-16,0 0-8 0,0 0 8 0,4 0 8 15,-1 0-8-15,-3 0 0 32,0 0 0-32,-8 0 0 15,4 0 0-15,-4 0 16 0,0 0-8 16,-4 0 8-16,8-4-16 15,-4 4 0-15,8 0 8 0,-5-2-8 16,1 2 8-16,-3-7-8 31,3 4 0-31,-9 0 8 0,-3-4 8 16,0 1-8-16,0 0 144 16,0-1-64-16,-4 1-24 0,0 3-64 15,-5 0 0-15,2-1 16 16,-1 2-16-16,0 2-360 31,-1 0-584-31,14 0-281 0,-5 0-591 16,-1 0-1201-16</inkml:trace>
  <inkml:trace contextRef="#ctx0" brushRef="#br1" timeOffset="201427.49">27818 6696 8369 0,'0'0'2281'0,"0"0"-1305"16,0 0-752-16,0 0-8 31,0 0 440-31,0 0-184 0,12-19-16 15,0 16-240-15,8-1-56 16,-1 1 41-16,6 0-97 16,6 3-32-16,1 0-64 0,13 0 56 15,2 0-16-15,5 0-48 16,8 0-48 0,0 0 48-16,-1 6 0 0,5 1 8 15,-8-4 16-15,3 0-16 16,-7 0 32-16,0-3-40 15,-8 0 0-15,-4 0 0 0,0 0 0 16,-9 0 0 0,-3 3-392-1,8 4-825-15,-4-4-1543 0,-4 0-6762 0</inkml:trace>
  <inkml:trace contextRef="#ctx0" brushRef="#br1" timeOffset="201864.42">29739 6918 8225 0,'0'0'2129'0,"0"0"-665"15,0 0-464-15,0 0-520 16,0 0 80-16,0 0 313 0,0 0 303 16,60-48-544-16,-41 42-432 31,1 3-160-31,8 0-40 0,4 3 0 0,8 0 0 16,12 0-16-16,4 0 8 15,23 3 0-15,16 6 8 16,25 1 0-16,3-1-8 0,-11-2-88 15,-24-4 24 1,-28-3 16-16,-20 0 56 16,-5 0 0-16,9 0 0 0,0 0 0 15,8 0 0-15,-8 0 0 16,-1 0 16-16,-6 3-16 16,-6 1-152-16,-11-1-1048 0,-8 6-729 31,-4-3-2256-31,-8-2-1480 0</inkml:trace>
  <inkml:trace contextRef="#ctx0" brushRef="#br1" timeOffset="206818.95">24268 5016 5329 0,'0'0'1984'0,"0"0"-1056"15,0 0-400-15,0 0 145 32,20-19 335-32,-12 13 48 0,-4-4-104 15,3 1-416-15,2 3 48 16,7-7-200-16,0 3-151 0,7-6-145 15,5 0 24-15,4 1 56 16,4-4 88-16,4-1 152 16,0 1-8-1,3-3-96-15,2 3-88 0,-2-3-56 16,5 0-8-16,4-4-96 16,-1-2 16-16,9-4-48 0,0-3-24 15,4 0 0-15,3 0 56 16,2-6-56-1,-2 3 0 1,1-3-8-16,3-1 8 0,-2 4-8 0,-5-3 8 16,-1 6 0-16,-8 0-8 15,1 0 8-15,-8 3-8 0,-8 4 8 16,-4 2 0-16,-8 4 8 31,-4 6-8-31,-9 4 0 16,-2 2 0-16,-6 4 0 0,-7 2-8 15,4 4-104-15,-4 0-176 16,4 0-328-16,-4 0-400 0,5 0-321 31,-1 0 97-31,0 4-520 16,-4 2-937-16,-4-6 577 0,-13 0-801 16</inkml:trace>
  <inkml:trace contextRef="#ctx0" brushRef="#br1" timeOffset="207337.34">25460 4067 2680 0,'0'0'0'15,"0"0"0"1,0 0 48-1,0 0 584-15,0 0-40 0,0 0-208 16,0 0 113-16,-17 19-1 16,17-19 128-16,0 3 88 0,0-3-224 0,0 3-144 15,13 0 408-15,6 1 208 32,5-4-343-32,12 0-201 15,0 0-160-15,-1 0-80 0,10 0 8 16,-6 0-32-16,1-4 104 15,-4 1 56-15,-8-3 208 0,-8 0 120 16,-4-1 256-16,-12 4 41 31,0 3 263-31,0-3-560 0,-4 3-496 16,0 0-144-16,0 0-112 16,0 0-336-16,0 10 48 0,0 5 304 15,4 11 88-15,-4-1 8 16,7 7 0-16,-2 6 0 31,3-3 8-31,-1 6-16 0,1-3 8 16,5 3 0-16,-6-2 8 0,1-1-8 15,5-3-144-15,-6-1-768 16,-7 1-585-16,0-9-1383 16,0-10-3490-1</inkml:trace>
  <inkml:trace contextRef="#ctx0" brushRef="#br1" timeOffset="-196368">13877 15363 6057 0,'0'0'7729'0,"0"0"-5336"15,0 0-761-15,20-76-511 16,-20 67-25-1,3 6-136-15,-3 3-376 16,0 0-320-16,0 0-224 16,0 12-40-16,0 17-200 0,-3 25 200 15,-5 22 16-15,0 4-8 16,4-11 40-16,4-8-40 31,-5-11-8-31,2 1-56 0,3 3-352 16,-8-9-424-16,8-10-680 15,0-32-305-15,0-3-2368 0,11-16-1016 0</inkml:trace>
  <inkml:trace contextRef="#ctx0" brushRef="#br1" timeOffset="-196218.18">14144 15109 3832 0,'0'0'7874'0,"0"0"-6242"15,0 0-31 1,0 0-1017-16,0 0-584 15,0 0-960 1,0 0 295-16,24 86-1127 16,-8-48-3721-16</inkml:trace>
  <inkml:trace contextRef="#ctx0" brushRef="#br1" timeOffset="-195562.46">14147 15719 3624 0,'0'0'8458'16,"0"0"-6497"-16,0 0-273 0,0 0-744 16,0 0-48-16,-15-76 160 31,15 41-247-31,15-6-393 16,13-7-208-16,8-6-160 0,12 0-48 15,4 6 0-15,-4 7-72 16,-4 16 72-16,-8 15-80 0,-12 10-64 15,-1 13 32-15,-7 19 40 16,0 15 16-16,-7 11 56 31,-6 5 16-31,-3 4 32 0,0-4-48 16,0-9-48-16,-12-6 32 0,4-13 16 16,-3-10-8-16,3-12 0 0,3-13 8 15,1 0 88-15,4-32 224 16,13-22-312-1,19-35-184 1,24-19-48-16,-1 6 72 0,-7 26-64 16,-16 35 128-16,-21 32 96 0,6 2 56 15,-6 7 136-15,9 13-192 0,-4 25-96 32,0 22 88-32,-8 4 16 15,0 3 40-15,-8-4 8 0,0-12-56 16,0 3-80-16,-12-13 64 15,1-12-184-15,2-13-8 0,1-13 63 16,4-3 145-16,4-38 81 16,12-38-81-16,36-35-617 31,8-10 201-31,-5 19 96 0,-14 36 88 16,-14 37 232-16,-10 16 200 15,-6 7 416-15,1 6-112 0,5 0-408 16,-2 28-96-16,1 14-64 15,-4 12 64-15,4 6 8 32,0 10 0-32,0-7-8 0,4 1-752 15,8-4-584-15,28 1-760 0,-9-20-1033 16,2-13-4993-16</inkml:trace>
  <inkml:trace contextRef="#ctx0" brushRef="#br1" timeOffset="-195191.29">15710 15379 11978 0,'0'0'2481'16,"0"0"-305"-16,0 0-496 0,-60-72-743 15,24 72-417-15,-4 0-256 32,-8 25-208-32,1 13 80 15,-1 10-136-15,8 2 0 0,12 4 0 16,4-6 8-16,12-10-8 0,12-6-64 15,0-13-144-15,12-13 144 16,24-6 16-16,12-19 48 31,8-16 0-31,4-13-208 0,-5-8-248 16,-7-5 240-16,-12 7 216 16,-12 16 96-16,-16 13 504 0,-1 18-112 0,-7 7-488 0,0 16-96 31,0 16 88-31,-4 9 0 31,4 10-8-31,4-4-136 0,17-2-632 16,10-7-297-16,5-10-895 15,16-11 176-15,32-17-385 0,-12-17-2448 0,3-5 392 16</inkml:trace>
  <inkml:trace contextRef="#ctx0" brushRef="#br1" timeOffset="-194695.07">16343 15414 4929 0,'0'0'4761'0,"0"0"-1673"0,0 0 129 15,0 0-721-15,0 0-999 0,0 0-737 16,24-25-456-16,-24 25-216 16,-12 0-88-16,-12-6 0 0,-8-1-120 31,-4 1-32-31,1-3 56 16,-1-1 88-16,8 3 8 0,12 1 0 15,4 0 40-15,4 6 80 16,8 0-120-16,0 0-40 0,4 0-56 15,12 3-88-15,8 10 184 32,4 2-8-32,0 11-40 0,4 3 32 15,-5 3-56-15,1 5 8 16,0 11 64-16,-8 0-8 16,-4 9-40-16,-4 16-32 0,-12 16 16 15,-4 22 64-15,-16 3-80 31,0-19 16-31,0-25 56 0,5-25-136 16,-2-4 48-16,2 7 96 16,-9 6-64-16,0 3 56 15,-1-10-128-15,1-9 80 0,5-12 48 0,3-11 8 16,-4-11 272 0,-8-4 584-16,0-19 32 0,-4-16-288 15,-7-22 32 1,11-32-32-16,24-38-287 15,20-19-185-15,43 0-88 16,33 18-40-16,7 40-344 0,6 31-433 0,6 22-767 31,-27 19-2705-31,-17 7-2584 16</inkml:trace>
  <inkml:trace contextRef="#ctx0" brushRef="#br1" timeOffset="-194372.96">16733 15684 12546 0,'0'0'2833'16,"0"0"-1961"-16,0 0-648 15,0 0-216-15,0 0 216 16,0 0-72-16,116-9-104 0,-64-1-48 16,12-3-160-16,-4-6-512 31,-4-6-120-31,-5-10 192 0,-16 0 168 15,-14-3 432-15,-17 10 536 16,-12 6 1224-16,-36 9-160 16,-12 13-735-16,-11 3 231 0,-2 22-360 15,10 7-296-15,4 6-272 16,14 3-152 0,22 3-16-16,15 1-8 0,4-4-8 15,32 1-176-15,11-11-208 16,37-8-624-16,-12-10-969 15,-8-13-2392-15</inkml:trace>
  <inkml:trace contextRef="#ctx0" brushRef="#br1" timeOffset="-193921.95">16093 15414 8569 0,'0'0'1937'0,"0"0"-345"0,0 0-352 16,31-70-183-16,-7 45 63 15,4 3-88-15,0 0-216 16,0 2-488-16,3 8-80 0,-7 2-176 15,-3 7 48 1,-2 3-56-16,-6 0-64 16,-6 13-152-16,1 16 96 0,-8 6-8 15,0 6 64-15,0 9-352 16,-12 17-912-16,-4-16-632 16,1-6-2617-16</inkml:trace>
  <inkml:trace contextRef="#ctx0" brushRef="#br1" timeOffset="-193374.44">18339 15383 11466 0,'0'0'1912'0,"0"0"-487"16,0 0 423-16,0 0-688 0,-68-80-288 15,29 77-207-15,-10 3-137 16,2 7-88-16,-5 18-280 0,5 10-152 16,2 9-8-16,14 13-56 31,11 1 56-31,12 5-64 16,8 0 56-16,24-2-88 0,36 2-216 15,27-12-128-15,20-16-304 16,13-25-705-16,-36-10-863 0,-24-22-2625 0</inkml:trace>
  <inkml:trace contextRef="#ctx0" brushRef="#br1" timeOffset="-193149.96">18677 14957 10458 0,'0'0'2504'0,"0"0"609"15,0 0-1369 1,0 0-1128-16,0 0-616 15,0 0 8 1,0 0 329-16,-7 124 287 0,3-35-48 0,0 19-344 16,0 6-136-16,0-3 56 15,0-6-104-15,0-19-48 0,4-10-368 32,0-3-1105-32,12-25-1391 15,4-17-1793-15</inkml:trace>
  <inkml:trace contextRef="#ctx0" brushRef="#br1" timeOffset="-192499.09">19291 15694 12394 0,'0'0'2481'0,"0"0"-489"15,32-96-704-15,-23 46-311 0,-9-1-409 16,0 4 88-16,-9 8 80 31,-18 14-216-31,-14 9-288 16,-15 16-232-16,-7 3-40 0,-5 26 32 15,8 12-56-15,4 10 56 0,17 6-72 16,19-3 8-16,12-3 0 0,8-1-80 16,12-8-304-1,20-11-200 1,12-15 208-16,8-13 64 15,4-3-208-15,-1-28-233 0,5-13-487 0,-4-13 0 16,-8-6 528-16,-12 2 624 16,-8 8 160-16,-13 11 440 0,-15 21 880 31,0 14-488-31,-8 4-720 16,-16 29-96-16,-8 5 192 15,4 11-72-15,-4 3-80 0,8-4-48 16,9 1-8-16,7-14-56 0,4-5-240 15,4-13-552-15,12-11 64 32,20-2 608-32,11-25-192 15,17-7-344-15,16-24-177 0,-4-2-631 16,4-5 240-16,-1-1 448 16,-23 13 832-16,-1 0 1304 0,-14 17 736 15,-18 14 817-15,-6 14-1545 31,-9 6-1080-31,-4 16-232 16,0 16 0-16,-4 9 72 0,-16 10 24 16,-8 0-8-16,0-1-24 15,-8-5 8-15,-4-4 16 0,5-9 72 0,7-7-64 16,4-6-88 0,3-6 16-1,17-10-24-15,4-3 0 16,12 0-488-16,53-25-1704 0,-2-4-1801 15,1 1-1928-15</inkml:trace>
  <inkml:trace contextRef="#ctx0" brushRef="#br1" timeOffset="-192230.23">19977 15487 8953 0,'0'0'3281'16,"0"0"-768"-16,0 0-193 16,0 0-1376-16,0 0-456 0,-60-3-215 15,48 28-273-15,8 7-57 16,4 10-47-16,24-1-912 0,16-3-808 31,4-3-73-31,-4-13-63 16,-5-3-112-16,-11-16 783 0,-12-3 1289 15,-8-3 897-15,-4-9 479 16,-16-8 480-16,-4 1-303 16,-8 4 135-16,-8 5-416 0,5 7-744 31,-5 3-432-31,4 6-96 15,0 16-264-15,0 0-1032 0,12 17-680 16,5-11-601-16,11-6-3152 0</inkml:trace>
  <inkml:trace contextRef="#ctx0" brushRef="#br1" timeOffset="-191997.47">20503 15516 12842 0,'0'0'2641'0,"0"0"-2321"0,0 0-240 15,0 0-80-15,-64 111 0 16,44-70 104-16,5 10 48 0,-2-3-40 16,10 0-112-16,-6-7-16 15,5-3-680-15,4-16-312 16,4-6-969-1,0-16-959-15</inkml:trace>
  <inkml:trace contextRef="#ctx0" brushRef="#br1" timeOffset="-191599.59">20651 15157 11778 0,'0'0'2993'16,"0"0"-609"-16,0 0-2248 0,0 0-136 15,0 0-224-15,0 0 224 16,35 105-816-16,-7-67-936 16,8 0-601-16,4-6 65 0,16-13-401 15,3-10 1089 1,9-9 744-16,-1 0 567 16,1-12 289-16,4-13 2329 0,-8-4 7 15,-4-9-687-15,-13-1-25 16,-11 2 305-16,-16 2 503 15,-12 9-480-15,-8 1-527 16,-4 9-497-16,-20 7-520 16,-12 9-272-16,-7 0-136 15,-9 22-72-15,-4 15-24 0,-4 27 96 16,5 25-80-16,7 29 80 31,12 12-48-31,12 6 48 16,8-12 0-16,0-16-344 0,1-22-568 15,-2-23 40-15,6-18-353 0,-21-7-1023 16,4-3-809-16,0-13-2976 0</inkml:trace>
  <inkml:trace contextRef="#ctx0" brushRef="#br1" timeOffset="-191425.38">20838 15602 12778 0,'0'0'2289'0,"87"-4"-1289"0,-31 4-760 0,28 10-128 47,-9 6-112-47,1 0-8 0,-5 0 8 16,10-7-1336-16,-14-2-1489 0,-11-7-4937 16</inkml:trace>
  <inkml:trace contextRef="#ctx0" brushRef="#br1" timeOffset="-191089.14">21630 15440 12802 0,'0'0'4361'0,"0"0"-2720"16,0 0-1281-16,0 0-360 0,0 0-344 0,0 0 336 15,-12 79 0-15,9-41 8 16,-1 0-8-16,4-3 8 16,0-9-321-1,0-4-623-15,15-13-416 16,9-9 288-16,12 0-113 0,8-19-1351 15,7-6 47-15,2-3 2489 16,-10 2 8-16,-15 4 2241 16,-12 12 543-16,-16 10-599 0,0 6-1769 31,-16 26-216-31,-16 23 336 16,-4 24 32-16,1 22-184 0,3-12-296 15,8-13-40-15,8-28-56 16,-4-19-200-16,-4-4-344 31,-8-6-120-31,-11-3-416 0,-9-16-336 16,12-16-1289-16,8-13-8545 0</inkml:trace>
  <inkml:trace contextRef="#ctx0" brushRef="#br1" timeOffset="-190922.64">22359 15290 16131 0,'0'0'2929'0,"0"0"-1473"16,0 0-1096-16,0 0-360 0,0 0 0 15,0 0-1544-15,0 0-953 16,-87 23-5425-16</inkml:trace>
  <inkml:trace contextRef="#ctx0" brushRef="#br1" timeOffset="-188890.11">14722 16481 11706 0,'0'0'1704'0,"0"0"-1192"0,0 0-408 0,0 0-104 16,3-35 25-16,5 26-25 15,8 2 48-15,0-5-48 0,8 5-8 32,0-6 8-32,8 4 0 15,4 0 0-15,3-1 0 16,10 3 0-16,-10 1 0 0,9 6-8 15,-12 0 8-15,0 4 0 0,-4 11 8 16,-8 11-8-16,0 2 0 16,0 7 0-16,-5 4 8 31,9-2-8-31,4 2-16 0,4-8-249 16,12-5-319-16,8-7-488 15,19-6-240-15,33-13-761 0,-12-7-879 16,-8-9-2872-16</inkml:trace>
  <inkml:trace contextRef="#ctx0" brushRef="#br1" timeOffset="-188007.22">17216 16808 12258 0,'0'0'2001'0,"0"0"-921"16,0 0-320-16,0 0-456 0,0 0 216 15,0 0-24-15,32-76-96 16,-12 63-152-16,-1 0-248 31,9-6-152-31,8 4-40 0,-4-1 184 16,8-3 8-16,0 6-8 16,-1 4-96-16,6 2-16 0,-6 4 112 15,5 3-64-15,0 3 8 16,-4 10 56-16,4 9-96 31,-4 10-32-31,-5 3 0 0,1 3 48 16,0 7 80-16,-8-4-416 15,3 0-432-15,-3-3 80 0,0-10 208 0,-3-5 63 16,3-7 321-16,-4-13 40 16,7-3 144-1,1-7 16 1,8-18 240-16,3-7 129 0,9-12 127 15,1-1 8-15,6 1 112 16,5 6-152-16,-8 9 256 16,-5 10-240-16,-3 13-152 0,-8 6-168 0,-1 0-176 31,-7 10-32-31,5 12-40 16,-5 0-24-16,-4 6-304 0,-1-2-64 15,9-1-248-15,-4-3 128 16,8-9 136-16,3 0 176 15,6-7-80 1,7-6-209-16,-1 0 377 16,0-19 184-16,1-3 529 0,-3-3-73 15,-6-1 352-15,-7 7 104 16,-4 3-312-16,-4 7 144 16,0 5-448-16,0 4-120 0,3 0-176 15,10 7 0-15,2 8-56 31,1 5-248-31,3-8-160 0,-2 4 64 16,3-6 24-16,-1-7 104 16,5-3 8-16,-4 0 176 15,-5-16 88-15,-2-3 344 0,-14-3-208 0,-3 3 264 16,-8 3-120 0,-8 3 40-1,-4 10-320-15,-4 3-216 0,3 6-2048 16,-3 10-1633-16,1-3-2576 15</inkml:trace>
  <inkml:trace contextRef="#ctx0" brushRef="#br1" timeOffset="-182726.4">15717 13154 7241 0,'0'0'1704'0,"0"0"-335"31,0 0-329-31,0 0-72 16,0 0-24-16,-35-42-424 15,27 30-71-15,4-1 15 0,0-3-32 0,-5-6-120 16,6 3-184-16,-1-7-24 16,0 1-104-16,0-3 8 15,0-4 0 1,0-3 0-16,4-6 48 15,0-10-56-15,0-3 0 0,-5-4 0 16,5-1 0-16,0-2 80 0,0-2-72 16,9-4 8-16,10-9 72 15,13-16-88 1,20-16-8-16,16-7 8 16,8 8-8-16,3 8 0 15,-3 7-32-15,0 6 40 16,-16 13 8-16,-16 10-8 0,-12 22 8 15,-4 2 32-15,4-5-32 0,3-4 0 32,9-6-8-32,8-3 8 15,15-3-8-15,21-13 0 16,32 0-48-16,11 0 40 0,-4 12 0 16,-7 11 8-16,-17 15-8 15,-2 3 0-15,-6 3-8 0,-7 4-48 31,-5 0 64-31,1-4-8 16,0-6-144-16,4-7-128 16,3-5-48-16,9-10 72 0,3-4 80 0,9 1-104 15,-1 3 88-15,-3 0-65 16,-9 9 33-16,-15 10 112 16,-20 9 48-1,-16 7 64-15,-8 3 8 16,12-6 80-16,-1-3 48 15,13-4-16-15,16-10 32 0,15-2-71 0,29-7-73 16,-5 0-8 0,-3 7 72-16,-16 6-72 15,-13 6 0-15,-4 3 0 16,-3 1 80-16,0-1-16 16,3 4 64-16,1-4-128 15,0-3 104-15,-5-2-96 0,5-4 40 31,-16 3-48-31,-8 6 0 0,-16 7 8 16,3 0-8-16,6-4 0 16,10-5 80-16,9-4-72 15,-5 0 72-15,2 3 24 0,-6 0 16 16,5-3-40-16,-4-3 0 16,3 3-80-16,1-6 88 0,4 0-88 31,-1 0 8-31,6-4-8 15,-6-3 0-15,-3 0 8 16,-1 1-8-16,-3-4 0 0,-4 3 48 16,-4-2-48-16,3-1 0 0,-3-3 8 15,8 0 48-15,20-13 16 16,19-9-72 0,25-6-8-16,15-4 0 15,-8 13-112-15,-11 6 112 16,-20 7-72-16,-4 0-32 0,-25 9 104 15,-12 3 8-15,-14 10-96 16,-2-3 96-16,9-4-8 16,24-18 8-16,23-10-8 15,21-3-80-15,7-7-232 16,-11 13-8-16,-25 10 71 16,-31 12 129-16,-16 10 56 0,-8 3 72 15,0-3 48-15,7-9 233 16,9-1 119-1,-3 0-200-15,6 4-144 0,9-1 40 16,3 4-96 0,6 0-80-16,-2 0-96 0,-4-1-64 15,-2 1 128-15,-6 3-8 16,-8-4 112-16,-6 5 8 31,-6-2-8-31,-2-2 8 0,-2 3 0 16,-3 0 64-16,0 0-8 15,4 0-56-15,-4 0 0 0,-1-1 0 16,1 5 0-16,-12-4 8 16,0 9-8-16,-12 0 152 15,0 7 0 1,-8 3 56-16,0 6-32 0,-4 1-176 16,0 5 8-16,0 4 0 15,0 0-8-15,0 3-400 0,0 0-761 16,0 0-887-1,0 13 368 1,-4 3-713-16,-4-7-79 0</inkml:trace>
  <inkml:trace contextRef="#ctx0" brushRef="#br1" timeOffset="-182058.83">24623 6264 3408 0,'0'0'1593'0,"0"0"-345"0,0 0 0 0,0 0-472 16,0 0 264-16,0 0 305 16,0 0-249-16,0 0-344 0,0 0-264 15,0 0-336-15,0 0-64 16,4 0-80-1,11 0 0 1,9-3 0-16,4 3 0 0,8-4-8 0,8 1 8 16,0-3 0-16,12 0-16 15,-1-4-32-15,5-2 40 0,0-4 0 16,-12 3 0-16,-5-6 0 31,-15 0 0-31,-4 3 0 16,-7 0 48-16,-6 0 8 0,-3 3 168 15,0 4 88-15,0 0-135 0,-4 2-169 16,0 4 16-16,4 3-16 31,4 0-16-31,-4 0 8 16,0 3-65-16,3 10 57 0,-2 3-32 16,-5 6 40-16,4 6 105 15,-4 4-49-15,-4 6 88 0,0 3-16 16,0 7-48-16,0 0-8 15,0 6-72-15,0 0 0 32,0 6 64-32,0 4-64 0,0-7 0 0,0 3-112 15,12 13-473-15,-4-19-951 16,-1-13-3177-16</inkml:trace>
  <inkml:trace contextRef="#ctx0" brushRef="#br1" timeOffset="-163744.52">6840 15440 4504 0,'4'-13'1849'31,"0"4"-209"-31,-4-4-239 0,5 3 199 16,-5 1 160-16,0 2-231 0,0 4-537 15,0 0 96-15,0 0-384 16,-5 0-64-16,-3-1-128 0,-3 4-184 16,-6 0-151-1,-7 10-161 1,-8 12-16-16,-7 10 56 0,-4 13-40 15,-2 9 40-15,6 6 16 16,7 6-64-16,11 11 48 16,14-8-56-16,7 1-16 0,11-6 16 0,21-13-8 15,13-1 0-15,11-15 8 16,7-12-72 0,9-20-40-16,-1-6-113 15,5-29 105-15,-4-25 104 16,-9-26 16-16,-22-18 48 0,-26-8 0 15,-15 24 104-15,-20 18 65 16,-7 29 175-16,-14 6 200 0,-6 7 112 31,-13 0-144-31,-12 6-240 16,4 12-248-16,9 7-16 16,11 3-56-16,8 20-80 0,17 8-536 15,14 8-432-15,9 8-345 16,28 17-1231-16,13-10-313 0,-6-17-3664 0</inkml:trace>
  <inkml:trace contextRef="#ctx0" brushRef="#br1" timeOffset="-163293.8">7466 14925 14603 0,'0'0'2384'0,"0"0"-1600"0,0 0-784 16,0 0-112-16,-32 134 104 15,20-45-32 1,-4 22 40-16,4 3 8 16,-3-22 32-16,6-28-32 15,1-30-8-15,5-5 0 0,-5-3-96 16,-1-4-296-16,1-10 48 15,5-8 144-15,3-4 200 0,7-32 0 32,17-13-704-32,16-8-24 15,4-1 528-15,0 9 200 16,4 10 320-16,-8 16-224 0,-5 19-96 16,-3 3-8-16,-4 29 8 15,-8 10 32-15,-4 5 48 0,-12 4-64 31,-4 3 120-31,-8-4-88 16,-20 1 56-16,-15-6 56 16,-10-4 184-16,-6-3-64 0,-5-13-256 15,8-5-24-15,5-11-584 16,23-25-904 0,15-12-1121-16,13-11-8969 0</inkml:trace>
  <inkml:trace contextRef="#ctx0" brushRef="#br1" timeOffset="-163114.58">8047 15491 10242 0,'0'0'1808'16,"0"0"-1080"-1,0 92 320-15,-15-10-135 16,-21 42 479-16,-12 19-392 16,-4 6-408-16,1-12-304 15,-1-33-288-15,12-24-560 0,5-26-312 16,-2-10-600-16,14-18-681 0,2-17-3832 15</inkml:trace>
  <inkml:trace contextRef="#ctx0" brushRef="#br1" timeOffset="-162986.15">8116 15068 7281 0,'0'0'3129'0,"0"76"-3129"16,-5-41-4673-16</inkml:trace>
  <inkml:trace contextRef="#ctx0" brushRef="#br1" timeOffset="-162499.56">8311 15675 11930 0,'0'0'1856'0,"0"0"-1367"16,0 0-417-16,0 0 48 16,92-13 40-16,-49-9-160 15,5-10-657-15,-1-3-671 16,-6-9 24-16,-13 2 136 16,-20 5 1168-16,-8 11 1160 0,-8 13 992 15,-20 13-927-15,-9 9 87 31,2 21-360-31,3 7-176 0,4 11-272 16,16 0-304-16,8-1-104 16,4-5-96-16,25-5-8 0,6-8-88 15,13-13-304-15,4-9-216 32,3-7-136-32,9-13-528 15,-4-16 168-15,0-12-321 0,-9-4 465 16,-2-5 248-16,-14 2 720 15,-6 10 392-15,-14 19 2137 0,-11 9-17 16,0 10-1384-16,-4 13-832 16,-12 19 328-16,0 6 113 15,0 6-377 1,12 7-288-16,4-3 8 0,0-1-80 16,28-5-256-16,8-10-584 15,20-17-625-15,48-30-663 0,-17-17-465 16,1-16-2800-16</inkml:trace>
  <inkml:trace contextRef="#ctx0" brushRef="#br1" timeOffset="-162303.45">9836 14907 9458 0,'0'0'3240'0,"0"0"969"16,9-89-1936-16,-9 72-449 0,0 17-856 16,-9 13-632-16,-14 51-328 31,-9 37 8-31,4 23-16 0,12 13 0 15,16-7 0-15,0-22-8 16,4-10-112-16,5-24-296 0,-6-18-632 16,1-24-456-16,-4-7-729 15,0-9-663-15,-7-9-2890 0</inkml:trace>
  <inkml:trace contextRef="#ctx0" brushRef="#br1" timeOffset="-162167.85">9314 15265 9938 0,'0'0'4185'0,"0"0"-2833"16,164-32-840-1,-16 17-168-15,19 5 104 0,-8 7-344 16,-19 3-104-16,-44 3-624 16,-33 9-1504-16,-27 1-8555 0</inkml:trace>
  <inkml:trace contextRef="#ctx0" brushRef="#br1" timeOffset="-161567.18">8343 16545 11162 0,'0'0'2784'15,"0"0"-1695"-15,0 0 207 0,0 0-632 16,0 0-128-16,0 0-240 31,-80-58-296-31,29 81 0 16,-5 15-80-16,-8 9 80 0,4 10-16 0,8 1 8 15,16 2-40-15,12-6-16 16,16-6 8-16,8-10-112 0,32-13-632 16,28-22-64-16,32-15 64 15,31-52 528 1,1-28 192-1,-12-22 72-15,-26-10 8 0,-33-3 48 16,-22 3-40-16,-19 13 192 0,-12 25 8 16,-4 32 864-16,-11 19 656 0,-2 20-319 31,-2 2-457-31,-1 7-384 16,-1 6-296-16,-2 25-272 15,3 39-96-15,0 31 80 0,12 12-32 16,8 4-48-16,8-12-48 0,12-26-104 15,4-13-264-15,-1-21-464 16,5-4-809-16,4-7-439 31,28-9-345-31,-4-6-1712 0,-8-13-3736 16</inkml:trace>
  <inkml:trace contextRef="#ctx0" brushRef="#br1" timeOffset="-161149.72">8956 16621 2512 0,'0'0'5769'15,"0"0"-3816"-15,0 0-641 16,80-76-360-16,-60 60 112 31,-4 0-399-31,0 3-257 0,-5 4-56 16,2-8 80-16,-13 2 144 0,0-1 200 15,0 0 0-15,-24 4-160 16,-8 5-344-16,-8 7-112 16,-8 10-23-1,5 18 255-15,2 13 48 16,18 4-184-16,14 3-184 0,9-1 24 15,37-2-96-15,10-11-8 16,29-8-328-16,20-20-376 0,19-15-353 16,8-36 257-16,-11-21-224 0,-16-20-80 31,-29-6-665-31,-11-13-231 16,-20-6 1472-16,-12 19 536 0,-16 22 1160 15,-3 29 752-15,-5 18 1017 16,0 14-200-16,-5 6-1017 0,-3 3-952 15,-16 41-544-15,5 36-128 32,-6 30 8-32,9 14-96 0,16-1 0 15,0-11 0-15,5-18 0 16,6-2-144-16,-3-12-440 16,5-11-1120-16,-6-24-2857 0,-7-20 1472 0</inkml:trace>
  <inkml:trace contextRef="#ctx0" brushRef="#br1" timeOffset="-161005.79">9338 16415 14595 0,'0'0'2576'16,"100"-7"-2552"-1,8 10-24-15,15 16-424 0,-7 7-936 16,-44-8-1081-16,-29-5-6497 15</inkml:trace>
  <inkml:trace contextRef="#ctx0" brushRef="#br1" timeOffset="-160716.72">10000 16615 14267 0,'0'0'2464'16,"0"0"-1968"-16,0 0-496 15,0 0 8-15,0 0 88 0,0 0 8 16,60-10-32-16,-40-2-72 31,4-5-224-31,-8-5 24 0,-8 0 160 16,-8 0 40-16,0 3 56 15,-13 6 408-15,-10 7 384 16,-13 6-359-16,-4 9-97 0,4 16 24 16,0 10-48-16,12 4-168 31,13 2-152-31,11 0-48 0,15-6-192 15,26-3-592-15,6-13-657 16,17-13-903-16,31-12-345 16,-15-20-1440-16,-8-2-2240 0</inkml:trace>
  <inkml:trace contextRef="#ctx0" brushRef="#br1" timeOffset="-160392.36">10562 16376 7457 0,'0'0'5401'0,"0"0"-1280"15,0 0-1912-15,0 0-1409 16,0 0-504-16,0 0-112 15,-88 89 32-15,73-38-168 0,6 0-40 0,9 0-8 32,9-7-488-32,14-9-608 15,9-13-441-15,16-15-343 0,4-7 1080 16,12-26 424-16,11-31-128 16,5-32-393-16,8-35-311 0,-17-19 408 15,-19 4 800-15,-20 41 8 31,-24 37 1120-31,-8 35 833 0,0 20 1159 16,0 6-647-16,-4 4-1177 16,-16 30-936-16,0 33-240 15,4 28-72-15,12 20 40 0,4-1-80 32,12-3-16-32,8-10-128 15,-4-5-552-15,-4-17-1240 0,-8-22-2265 16,-4-22-1353-16</inkml:trace>
  <inkml:trace contextRef="#ctx0" brushRef="#br1" timeOffset="-160227.33">10738 16304 12562 0,'0'0'2241'15,"79"-20"-1665"-15,5 14-400 0,3 6-128 16,-7 0-48-16,0 13-424 15,-32 6-897 1,-9-3-8017-16</inkml:trace>
  <inkml:trace contextRef="#ctx0" brushRef="#br1" timeOffset="-159845.16">11355 16313 14147 0,'0'0'4160'0,"0"0"-2343"0,0 0-777 16,0 0-784-16,0 0-256 15,0 0-16-15,0 133 8 0,8-38 8 16,3-2 0-1,2-21-544 1,-13-2-1008-16,0-35-2593 16,0-3-2177-16</inkml:trace>
  <inkml:trace contextRef="#ctx0" brushRef="#br1" timeOffset="-159694.28">11558 16180 13986 0,'0'0'3137'0,"0"0"-1360"0,0 0-1361 16,0 0-416-16,0 0-1521 0,0 0-543 16,-8 85-1793-16,20-50-5033 0</inkml:trace>
  <inkml:trace contextRef="#ctx0" brushRef="#br1" timeOffset="-159218.15">11606 16545 11882 0,'0'0'3801'31,"0"0"-3001"-31,0 0-240 16,-28 76-392-16,28-51-88 15,0 4-72-15,4-4-8 0,7-6-544 0,10-9-712 16,-5-7 80-16,3-3 671 16,-6-16 385-16,-2-16 120 15,-3-12 296 1,-8-7 217-16,0-9 71 15,4 0 168-15,1 2 104 16,3 14-112-16,11 6-144 0,5 22-208 0,8 9-328 16,4 11-64-16,0 24-136 15,0 14 136-15,-17 11-240 0,-2 5-160 32,-14 2 200-32,-3-3 8 15,-7-9 144-15,-10-10 48 16,-2-10 0-16,-1-9 0 0,8-9 168 15,4-10 24-15,8-3 168 0,0-23-360 32,12-24-136-32,24-33-152 15,7-2 200-15,2 11 80 16,-10 14 8-16,-11 31 112 0,0 10 208 16,-8 7-136-16,-1 12-168 15,2 22-16-15,-6 19 392 0,2 7-23 31,-5 9-225-31,-4 6-144 16,-1-6-24-16,-3 14-913 0,-15-21-1983 16,-1-8-7490-16</inkml:trace>
  <inkml:trace contextRef="#ctx0" brushRef="#br1" timeOffset="-154975.22">6159 14846 4120 0,'0'0'2785'0,"0"0"-1481"0,0 0-488 0,0 0-391 16,0-22 663-16,0 22 96 16,0-4-416-16,0 4-304 0,0 0-208 15,0 0-64-15,0 0-192 16,4 0 0-16,13 0-8 16,6 0 8-1,13 0 88-15,28 0-16 16,19-2 32-16,29-5 0 0,0 1 40 15,-17 2-7-15,-23 1-73 16,-24 3-8-16,-5 0-56 31,10 0 8-31,6 0-8 0,13 0 64 16,-1 0-64-16,13 0 0 16,19-9 0-16,21-4 0 15,8 1 0-15,-5-1-8 0,-3 0 8 16,-17 0-8-16,-3 4 16 0,-4 0 48 15,-5-1-56-15,-15 3 0 32,-16 1 0-32,-17 6 0 15,1-3 0-15,4-1 0 0,7-1 0 16,14 1 8-16,-6 1 0 0,5 0-8 16,4 0 80-16,-5-4-80 15,-3 4 0-15,-1 0 32 16,-2 0-32-1,-6 0 0-15,-3 3 0 16,-4-4 8-16,4 4-8 0,0 0 0 16,19-3 0-16,21 0 128 0,16-3-128 15,7-4 0-15,-23 4 0 16,-25 3 0 0,-31-1 8-16,-8 4-16 15,4 0 72-15,0 0-56 16,3 0 48-16,1 0-56 0,1 0 48 15,6-3 80-15,24 3 240 16,26-3-168-16,21 3-72 0,6 0 40 31,-24 0-160-31,-32 6-8 16,-29 1 0-16,-11 3 0 16,0-4-64-16,-4 0 64 0,1 0-32 15,-2 1 16-15,1-4 32 16,4 0 48-16,11-3-16 0,6 0 0 31,15 0 96-31,3 0 40 16,5 3-168-16,-1 0-8 0,1 7-8 15,-8 0 0-15,-12-1 0 0,-9 4-8 16,-14-3 8-16,-5-4-48 16,-12-3-8-16,-5 0 48 15,1 0-96 1,0 0 104-16,0 1-8 15,9 5 8-15,6 4 56 16,1 0-56-16,8 6 0 0,-4-4 0 16,4 5 0-1,-5 2 0-15,1 3-48 16,-3 0 40-16,-6 1 8 0,2 2 8 16,-6 4 8-16,-3 0 56 15,1 0-72-15,-6 0 104 16,5 3-88-16,0 6 96 0,1-3-64 15,-2 9 48-15,1 1-32 0,0 3 56 32,0 6-16-32,0-3 32 15,-4 0-48-15,4 3-24 16,0-6 16-16,4 6-16 0,-8 0-56 16,7 0 48-16,-2 0-56 15,-5 1 0-15,4-5-8 0,-4-2 8 31,-1 0 8-31,2-6-8 16,-1-1-8-16,4-6 8 16,0 0 0-16,-1 1 16 0,6 2-8 15,-6-6-8-15,1 2 8 16,1 2-8 0,-5-8 0-16,3 1 0 0,-3 3 0 15,0-3 8-15,5-1 0 16,-5 1-8-16,0 3 16 0,3 0-16 15,1 4 0-15,5 2 8 0,-2 3 48 32,1 4-56-32,4-4 8 15,-8 4-8-15,4-4 16 0,4 1-16 16,-4-1 0-16,0-6 8 16,3 0 0-16,2-3-8 15,-2-6-56-15,2-1 0 0,-6-2 56 16,-2-4-8-16,-1-3 0 0,-1 0-8 31,-7-3-288-31,0-3-72 16,0-4 112-16,-4-2 160 15,-3-1 104-15,-2-6 0 0,-3 3-8 16,1 0 8-16,-5-3 8 31,-4 0 0-31,-4 0-8 0,-4 0 0 16,-8 0 0-16,-4 0 0 15,0-6 0-15,-12 3 0 16,-3 0 80-16,-5 0 104 0,-3-4 8 16,-1 4-72-16,-1-4 16 15,-2 4-64 1,3-3 48-16,-3 6 8 0,3-3-64 16,4 0 96-16,-4 3-64 15,5 0 24-15,-1 0 32 16,-4 0-72-16,-7 0-8 0,2 0-72 15,-6 0 16-15,0 6 88 0,2-6 0 16,-2 3-56 0,3-3 56-16,0 0-96 15,5 0-8-15,-1 0 0 16,5 0 0-16,-1 0 0 16,-1 0 0-16,-2 0-24 0,-1 0 24 31,-12 0-8-31,-19 0 0 15,-12 0 8-15,-9-6 0 0,16-4 8 16,21 4 72-16,23-1 16 16,12 5 136-16,8 2-143 0,-8 0 15 15,-3 0-48-15,-13 0-48 16,1 6 0-16,3 3-8 31,-4 1-8-31,-1 2 8 0,7-5 0 16,-2 3 8-16,0-4-8 15,4-3 0-15,-4-3-8 0,4 3-88 16,4-3 16-16,-3 0 72 0,3 0-65 16,0 0 57-1,-4 0-112 1,1 0 32-16,-1-3 88 0,-8 3-64 16,1 0 72-16,3-3 48 15,-4 0 24-15,8 0-72 0,0-4 0 16,4 1 0-1,-4 2-8 1,-3 1-208-16,-1 0 24 0,-3 3 112 16,-6 0 72-16,2 0 0 0,3 0 8 15,0 0 0-15,4-3 128 16,8 3-80-16,5 0 72 0,8 0-16 16,-2-3-104-16,5 3 0 31,4-3-296-31,-3 3 96 0,-5 0-48 15,0 0 24-15,-4 0 104 16,0 0 120-16,-3 0-16 0,-2-3 0 16,2-1 0-16,3 1 16 15,4 0 0-15,1-4-8 32,7 5 8-32,-4-2 0 0,4 4-64 15,-5 0 8-15,-2 0 48 16,3 4 0-16,1 5 8 0,3-3 72 15,4-2-72-15,0-1-64 32,4-3 56-32,3 0 8 0,6 0 48 15,-2-13-40-15,6 0 64 0,-1-6 48 16,4-3-120-16,0-7 8 16,4 1 32-16,-4-4 48 0,1-3-88 15,-2-6 152-15,1-1-40 16,1 5-24-1,-2-5-88 1,-3 1 8-16,1 0 344 0,-2-1-128 0,2-2-160 16,-1 0-16-16,3-11-16 15,2-2-32-15,-1-3 0 0,-1 0 0 16,5 3 0-16,-3 3 56 31,-5 6-56-31,3 7 8 0,2-1 32 16,-5 5-32-16,-1-2-16 15,2-2 16-15,3 0-8 0,0-7 0 16,0-3-8-16,4-3 8 31,0 0 56-31,0 4-48 16,4 5-16-16,0 1 0 0,-4 2 8 16,1 7 8-16,-1-3-8 15,-5 3 8-15,1-3 49 0,4-3-41 16,-3 0-16-16,7-4 8 31,-5 1 0-31,1-1-8 16,4 1 0-16,0 3-32 0,0-4 24 0,9 4 16 15,2-6-8-15,6 2 0 16,-6 1 0-16,5-1 0 0,-8 4-65 16,4 3-87-16,-8 3 104 15,0 12-80 1,-4 5-168-16,3 1-80 15,-3 5-432-15,13-7-584 0,-1 6-425 16,0-3-2816-16</inkml:trace>
  <inkml:trace contextRef="#ctx0" brushRef="#br1" timeOffset="-150237.05">11462 14605 2600 0,'0'0'5585'0,"0"0"-4152"0,0 0-665 16,0-22-272-16,0 12 272 16,0-3 160-1,0 1-216-15,8-4-176 16,1 0-135-16,2-3-217 16,9-3-88-16,0-4-24 0,8-5-72 15,7-8 8-15,6-5-8 31,2-10 0-31,6 0 8 0,2-7 0 16,9 1-8-16,-1-3 88 16,9-1-80-16,4 1-8 0,0-4-8 15,4 4 8-15,-1 2-8 16,1 11 8-16,-4 5 0 31,-1 10 0-31,2 6-64 0,-2 4 56 16,4 6-8-16,9 0 16 15,19-3 0-15,21 3-8 0,12 0 8 16,-5 6 0-16,-7-3 0 0,-12 7-16 16,-13-4-192-16,-15 3-112 15,-17-3-65-15,-19 1 41 16,-8-4-80 0,8-3-96-16,8-10 168 15,-1-12 168-15,-2-3 40 0,5-23 40 16,15-16 0-16,6-21 96 15,9-14-56 1,-12 7 64-16,-12 7 16 16,-17 18 48-16,-7 6 40 0,-16 4 112 15,-8 3-40-15,-1 0 24 16,6 0 168-16,-5 0 184 0,11 0-240 16,6 0-104-16,3-3-112 31,3 3 0-31,5-4 16 0,-4 14-104 15,-4 12-8-15,-8 13 88 16,-4 6-88-16,3-6 105 0,6 3-9 16,-1-6 40-16,-1 6 32 15,1 7-96-15,4-4-72 16,4 6 88-16,3 1-80 0,9 6-8 31,12-3 0-31,3 3 0 16,17 3 8-16,-8 0-8 0,0 3-8 15,0 4 8-15,-21 2-64 16,9-2 56-16,-5 5 8 16,-6-5 0-1,-5 3 56-15,-5-4-56 0,9-2-8 16,-1-1 0-16,5-3-40 16,4-6 48-16,4-3-8 0,3-1 8 15,6-9-8-15,-2-3-136 16,-3 0-32-1,-1-7 112-15,-7 1 0 16,0-4 64-16,-4-6 0 0,4 0 0 16,0-6 8-16,-4 0-8 15,7-4-8-15,1 0 8 0,3 5 0 16,6 1 0-16,-6 7 0 16,1 4 0-16,-1 3-8 15,1 5 8 1,-4 4 0-16,-1 3-8 15,10 4 8-15,10-4 0 0,25 7-8 16,32-4 0-16,6 4-64 16,2-1-289-16,-13 4-167 15,-19-3 136-15,-8-4-32 0,-5 1 192 32,-15 2 160-32,-24 4 72 15,-12 0 0-15,-9 6 0 0,13-7 56 16,15-8 96-16,29-7-96 15,19-13-40-15,5 1-16 16,-4-5-8-16,-12 4-80 0,-5 7-120 31,0-1-264-31,-2 1-56 0,2-1 216 16,5 1 136-16,-1 0 80 0,5-1 88 16,7 1 8-16,0-1-8 15,5 1 0-15,4-7-48 16,-4 3-8-16,-1-5 56 15,-8 2 8-15,-7-6-8 16,-9 3 8-16,-19 6 248 16,-16 4 144-16,-17 9-40 0,5-10 16 15,20-21 16-15,-5-5-232 32,6 2-144-32,-10 8 48 15,-10 11-56-15,10-11 0 0,5-5 16 16,-8-1 144-16,-1 4-32 0,-8-4-80 15,-2-3-40-15,-6 3 80 16,-2 1-88-16,-2-1 0 16,1 0-8-16,4-9-72 0,3-13-48 31,6-9-64-31,-6 6 16 16,-7 19 176-16,-12 19 8 15,-4 12 0-15,3-2-8 0,10-10 56 16,-1-6 88-16,-4 6 8 15,0 0-24-15,-4 3 152 0,0 6-128 32,0 1-24-32,3 3-120 0,1 3 40 15,8 0-48-15,3 3-8 16,9 0-80-16,0 3 88 0,-1 3-8 16,-2 1 0-1,-2-1 8 1,-6 4 0-16,-6-1 8 0,-7 1-8 15,-4 3 0-15,-4-1 0 0,0 1 16 16,-1 3 72-16,-2 0-80 16,7 0 0-16,0 3-8 0,3 0 0 15,1 1 8-15,4 2-16 16,-4 0 8 0,7 0-8-16,2 1 8 15,-1-1 0-15,-1 1 0 16,1-1 0-16,0-3 0 0,0 0-8 15,-5 3 8-15,-7-3 0 16,-3 3 0-16,-6 1 8 16,2 6 0-1,-6-4-8-15,-2 4-8 16,2 3 8-16,-3-4-56 16,5 4 48-16,2 0-104 0,2-1-208 15,-2 4-296-15,-2 0-176 31,-6 0-472-31,-7 0-1225 0,-4 0-39 16,-12 0-2401-16</inkml:trace>
  <inkml:trace contextRef="#ctx0" brushRef="#br1" timeOffset="-149861.89">24116 5709 3624 0,'0'0'1489'16,"0"0"367"-16,0 0-400 15,0 0-119-15,0 0-225 16,-28-74-112-16,28 68-16 0,0 6-176 0,0 0-808 16,0 0 0-16,0 0-584 15,4 6 312 1,13 7 216-16,7 3 56 16,15 0 0-16,29 3 56 15,24-3-48-15,-1-4 0 0,-7-2 0 16,-20-7 0-16,-28-3-8 15,-5 0 0-15,-10 0 96 0,-10 0 920 32,-11 0 225-32,0 0-385 15,-4 0-640-15,-16 0-216 16,-3 16-88-16,-10 13-40 0,1 6-48 16,1 9 176-16,-1 19-48 15,9 20-48-15,2 16-16 0,5 5-568 31,0-12-305-31,9-28-1303 16,-6-23-3505-16</inkml:trace>
  <inkml:trace contextRef="#ctx0" brushRef="#br1" timeOffset="-145264.34">8629 14548 7073 0,'0'0'2369'0,"0"0"-1697"0,0 0-392 0,0 0 240 16,0 0 384-16,0 0-240 16,0 0-232-16,0 0-120 0,0 0-8 31,0 0 72-31,0 0-63 16,0 0-65-16,0 0-16 15,0 0-88-15,0 0-8 0,0 0 32 16,0 0 56-16,0 0 64 0,0 0-24 31,0 0 32-31,0 0 96 16,0 0 0-16,4-7 64 15,5-9-264-15,2-2-184 0,10-5 80 16,2-2-88-16,5-7 0 16,8-3 0-16,8-3-16 0,8-7 8 15,8-2 0-15,4-1-8 31,-1 4 16-31,-3 3-8 16,-13 6 0-16,-11 9 8 0,-8 7 8 16,-12 6 0-16,-4 0-8 15,-8 11 8-15,0-1 48 0,-4 3-56 0,0 0-64 16,0 0-744 0,0 0-760-1,0 0-257-15,5 3-583 16,-2 6 816-16,1-3-1585 0</inkml:trace>
  <inkml:trace contextRef="#ctx0" brushRef="#br1" timeOffset="-144863.08">8972 14055 7561 0,'0'0'1008'0,"0"0"105"31,0 0-545-31,0 0 552 16,0 0 208-16,0 0-384 0,0 0-383 15,0 0-433-15,-16-3-80 16,16 3-48-16,8 0-56 16,12 0 56-16,5 0-8 0,10-6 0 31,5 0 8-31,8-4 8 15,-1 1 0-15,2-1 0 0,-10 0 8 16,-11 4-16-16,-9 3-16 16,-10 0 16-16,-5 3 32 15,-4 0-24 1,0 0 40-16,-8 12-48 0,-8 10 0 16,-4 7 160-16,4 6-152 15,5 0-8-15,6 3 48 0,5-3-48 16,0 3 16-16,5-3-16 15,6 16-424-15,-7-10-1193 0,0-9-2568 16</inkml:trace>
  <inkml:trace contextRef="#ctx0" brushRef="#br1" timeOffset="-136794.09">11865 15554 3976 0,'0'-3'937'15,"0"0"-625"-15,0-1-104 0,3-2-208 16,2-3 8-16,3-1 112 16,0 0 192-16,-1-2 64 15,-3-4-64 1,5 3 128-16,-1-3 160 15,-1 1 40-15,-3-2-304 0,5 2-48 16,-1-1-24-16,7 0 209 16,1 0-225-16,9 0-96 31,3-3-40-31,7 4-104 0,1-2 0 16,7 2 128-16,2-1 64 15,-2 3 88-15,-3 0-48 0,4 4-40 16,-4-1 56-16,4 4-184 15,-4 0 56-15,-1-1 88 0,-3 1-112 16,4 3 40-16,4 0-8 16,-1-1 24-1,2 1 32-15,7 0-184 16,3 0 40-16,1-1 112 0,7 1-144 16,1 1 88-16,0-2-24 15,4 1 40-15,-8-3 40 16,0 6-144-16,-1-7 88 15,-3 4 48-15,-4-3-48 16,-5 3-16-16,-6-4-80 16,-2 1 168-16,-3-1 1 0,0 1-129 15,-5 0-24-15,6-4 80 32,-1 1 0-32,7-1 24 15,5-3-64-15,8-2 0 0,-1-1-56 16,9-3-8-16,1 0 0 15,-2-4-8-15,-3 1 8 0,-5 0 72 16,-3-3-72-16,-3-1 8 16,-6-2 168-16,0 2-64 0,-2-5 104 31,2 2-136-31,6 0 24 16,-6-2-32-16,5-1-72 15,0 6 0-15,0-2 72 0,-5-1-72 16,-7 4 0-16,1 3 48 15,-10-1 144-15,-7 1-40 0,4 3-16 32,-5-6-88-32,5 6 112 0,4-7-152 15,0 4 40-15,0-3-48 16,4-4 0-16,4 1 0 0,0-1 0 16,4-6 0-16,-8 3-72 15,4 0 40-15,-12 1 16 16,-1-1-56-1,-3 0 72-15,0 1 8 0,0 2-8 16,-4-3 64-16,8 0-72 16,-4 1 56-16,4-1-96 0,-4-3 48 15,3-3 0-15,1 0 56 16,-4 0-56 0,5 0 0-16,-10 3 0 15,1-4 8-15,0 8-16 16,-4-4 16-16,0 7-8 0,-4 5 48 15,-1 1-48-15,2 6 0 16,-5 6-96-16,4 1 88 0,-4 6-176 31,-4 0-296-31,0 3-248 16,3 0-409-16,-3 0-607 16,0 0-848-16,0-3-1593 0</inkml:trace>
  <inkml:trace contextRef="#ctx0" brushRef="#br1" timeOffset="-120095.47">22435 17195 6673 0,'0'0'2200'0,"0"0"-1287"16,0 0-241-16,0 0 120 0,-4-31 16 16,4 28 8-16,0 3-360 31,0-3 80-31,0 3-23 0,0 0-361 0,-4 0-144 15,-8 0 24 1,-8 15 16-16,-8 5-48 16,-11 4 280-16,-10 8-8 0,6 0 56 15,-9 3-80 1,8-6 40-16,5 2 16 16,7-5-296-16,0-4 64 0,12-6-72 15,3-3 0-15,10-7 0 16,3-3-336-16,0 0-560 15,4-3-40-15,0 0-289 0,0-12-111 0,4-4-5321 16</inkml:trace>
  <inkml:trace contextRef="#ctx0" brushRef="#br1" timeOffset="-119840.13">21989 17243 8705 0,'0'0'1865'0,"0"0"-721"0,0 0 80 16,0 0-328-16,0 0 89 16,0 0 479-16,0 0-760 15,39-32-464-15,-30 38-240 0,3 14 0 32,8 2-16-32,-5 10 16 15,6-4-88-15,-6 4 80 0,2-3-336 16,2-1 64-16,-3-9-256 15,0 1 88-15,0-5-456 16,1-5-401-16,-10-4-1039 0,1-6-2361 0</inkml:trace>
  <inkml:trace contextRef="#ctx0" brushRef="#br1" timeOffset="-119005.18">22586 16999 5801 0,'0'0'1720'0,"0"0"-704"0,0 0-143 15,0 0 263-15,0 0-304 32,9-73-296-32,-9 57 88 15,-13 0-280-15,2 0 144 0,-6 0-200 16,2 3 64-16,-9 1 1 15,0-4-305-15,-4 10-40 0,0-4 16 0,-8 7-16 16,-7 0-8 0,-2 3 8-1,-2 0 88-15,-5 0 32 16,1 6-128-16,-1 7 0 0,-1 3-8 16,6 2 8-16,-1 8 0 15,5 6-80-15,2 6 80 16,1 3 0-16,5 7-72 15,3 6 72-15,4 0-80 16,11-4 56 0,6 2 24-16,3-8-48 0,8-6-8 0,0 0 48 15,19 0-80-15,6-3 8 16,10 0 80-16,10-4 0 0,7-1 72 31,3-5-72-31,5-6 96 16,3-4-96-16,1-2-136 0,-4-6 72 15,0-1-17-15,-1-6 49 16,-3 0 16-16,-3 0-16 0,-6-13-160 16,1-6 192-16,-8-9 88 31,-5-4-88-31,-3-3 152 16,0-10 41-16,-8 1-57 0,-4-3 0 15,-4-5-128-15,-7 2 240 16,-6-1-96-16,-3 0 256 0,-3 3-32 31,-14 4 208-31,-3 0-56 0,-8 6-288 16,-4-1-232-16,-8 4 224 15,-3 1-216-15,-9 5 16 0,0 7-32 16,5 6-8-16,-6 10-8 16,10 6-488-16,-1 6-1184 0,-12 35 143 15,8-6-1095 1,13 3-1817-16</inkml:trace>
  <inkml:trace contextRef="#ctx0" brushRef="#br1" timeOffset="-112670.68">22427 16732 4705 0,'0'0'5233'0,"0"0"-3497"16,0 0-1264-16,0 0-256 0,0 0-200 0,0 0 48 16,0 0 448-16,0 0-16 15,0 0-88-15,0 0-272 16,0 0-128-16,0 0 129 0,0 0-137 16,0 0 104-1,4 0 136 1,5 0 704-16,6-13-168 0,5-6-664 0,8-6-104 15,-5-4 416-15,5-6-8 16,-4-6-64-16,4-3-208 16,0-8-8-1,0-1 24-15,0-5-160 16,-3-1-88-16,-2 1 16 16,5-15 120-16,0-13-48 0,7-12 0 15,1-7 48-15,1 10 8 16,-5 12-56-16,-4 7 0 0,-1 9 128 31,-7 17-120-31,-4 5 48 16,0 1 16-16,0-4-16 0,3-9 16 15,2-7-72-15,3 1 0 16,-9 0 48-16,2-11-40 16,-2-11 96-16,-6 5-88 0,-5 10 88 15,-1-2 57-15,-3-1-153 31,4-19 0-31,0-10 64 0,8 19-16 16,0 20-48-16,4 18-8 0,0 4 8 16,8-3 72-16,4-10-80 15,4-7 0-15,8 4 0 16,-1-3 48 0,9-1 24-16,0 1-72 0,8-3 8 0,0 6 32 15,3 0-32 1,1 3-16-16,4 3 16 0,0 3-8 15,-1 1 88-15,5-1-88 16,-8 0 0-16,-4-3 0 0,-4 4 0 31,-5-7-8-31,-3 0-56 16,-4 0 64-16,-8-7 8 0,3-2-8 16,-3-10-272-16,-4-19 264 15,-7-16-305-15,-6-3-15 16,-15 3-136-16,0 13 40 0,-8 9 24 31,-8-6 32-31,-3 0-144 0,-9-7 352 16,3-3-136-16,1 1 64 15,5-10 32-15,3 0 152 16,0-7 40-16,4 4 8 0,-4 0 0 31,0 9 24-31,-8 0-24 16,-8 1 0-16,0 5 0 0,-11 1 0 15,-1-1 80-15,-4-2-80 16,5-1 0-16,2-3-24 0,5 7 80 16,4 6-64-16,4-4 8 0,4 4 0 15,5 1 120 1,-5 4-40 0,0 2 72-16,-4 5 336 0,0 1-152 15,-4 0 264-15,-4 0-400 16,-3-1-80-16,-1 17 104 15,4 8-224-15,4 11 0 0,4 3 0 0,-12-10 56 32,-3-10-64-32,-9-15 8 15,4 6 0-15,8 1 0 0,-4-1 0 16,9 7 0-16,-6-11-24 16,-10-5 32-16,-13-16-16 15,-16-13 0 1,-8 3 8-16,5 7-8 15,15 25-64-15,21 16 56 0,-9-7-72 16,-8-9 144-16,-3-10-112 16,-10-12 32-16,6 13 24 15,7 8-8-15,-3 2 0 0,-6-5 8 16,2-2 56-16,-13 0-32 31,-4-1 32-31,5 7-56 0,7 13 8 16,16 9 64-16,13 10-72 15,2 6 0-15,-2-10 0 0,-13-6 0 16,1-6 0-16,-1 0 0 0,0 0 0 16,4 0-16-1,-4 0 16 1,-4 6 0-16,8-6 0 0,-3 6 200 16,-1-3 96-16,5 0-104 15,3 3 0-15,3 0 89 16,10 4-233-16,3 6 72 15,4 0-64-15,8 5 16 16,0 1-8-16,5 0-64 16,-1 4 0-16,-1-1 8 15,6 1 40-15,-9-1 0 0,3 0-48 16,-2 3 88-16,3 4 8 16,-4 0-72-16,5 3 32 0,-5-8 48 31,-1 5-104-31,-3-3 0 15,0-10-48-15,-7-7 48 0,-5-9 0 16,-8-15-88-16,-12-17 88 16,9 0 32-16,3 13-24 0,12 9 56 15,8 20-56-15,0-7 56 32,0 7 24-32,4 6-88 15,9 9 0-15,2 3 8 0,1 1 0 16,5 3-16-16,3 3 8 15,0 0-16-15,-1 3-32 0,1 4 0 16,4 5-184 0,0 1 64-16,-4 2-280 15,4 4-417-15,-3 0-959 16,-1 0-184-16,-8 10-201 0,0 6-319 16,4 0-1609-16</inkml:trace>
  <inkml:trace contextRef="#ctx0" brushRef="#br1" timeOffset="-111935.72">19558 4981 3792 0,'0'0'4753'0,"0"0"-3320"0,0 0-865 31,0 0-424-31,0 0-136 16,0 0-8-16,0 0-64 16,0 0 24-16,-3 7 32 0,3-4 8 15,0 0 0-15,0 0 0 16,0 0 0-16,0-3 144 0,0 0-144 31,0 3 8-31,0-3 256 0,0 0 504 16,0 0 496-16,0 0 1 15,0-3 383-15,3-6-240 0,5-10-1096 16,1-7-200-16,2-2-96 16,6-7-8-16,-2-3 32 0,2 0-40 15,-2-3 0 1,1-1 32-1,-4 1-32-15,-4 3 0 0,-1 0 0 16,2 3 0-16,-5 3 40 0,0 3-40 16,4 1 0-16,-5 2 104 15,6 7-96-15,-1 0 0 0,0 7-8 32,-5 2 16-32,6 4 80 15,-5-1-96-15,0 7 0 0,0-3-48 16,-4 3 48-16,0 0-48 15,7 0-104-15,10 0 56 0,6 10 80 16,14 2-40-16,10 8 56 31,9-1 0-31,8 3 16 16,7 0-16-16,5 3 0 0,-4 1 0 16,-5-1 64-16,-7-3-64 15,-8 1 0-15,-12-5-80 0,-9-1 80 31,-10-4-80-31,-10-4-344 16,-2-6-112-16,-5 0 80 0,-4 0-8 16,0-3 184-16,0 0 272 0,0 0-424 15,0 0-376-15,0 4-777 16,-8-4-1271-16,-8 0-2594 0</inkml:trace>
  <inkml:trace contextRef="#ctx0" brushRef="#br1" timeOffset="-77839.47">13817 10547 2616 0,'4'-6'544'16,"0"-4"-544"-16,0-3-816 0,-4 4-240 16</inkml:trace>
  <inkml:trace contextRef="#ctx0" brushRef="#br1" timeOffset="-75133.69">13817 10547 568 0,'24'-67'1672'16,"-20"58"-312"-16,0-1 129 0,0 1 223 15,-4 3-200-15,0-4-343 16,4 7-249-16,-4-1-768 0,0 4 1568 0,0 0-80 15,0 0-191-15,0 0-473 16,0-3-488-16,0 3-144 16,0 0 8-1,0-2-208-15,0-5-128 16,0-3 88-16,-8 1-96 16,0-7 56-16,-8-3-64 0,-4 0 0 15,1 0 48-15,-6 0-48 31,5-4-56-31,-4 4 56 0,1-3 0 16,-1 3 64-16,4-3-64 16,-5 6 0-16,6-3 32 0,-5 3-32 15,0 1 0-15,0-2-16 16,-3 5-40-16,-5-1 56 31,-1 3-96-31,-3-2-104 0,1 2 192 16,-1 4 8-16,0-3-80 15,1 2 8-15,-6 1-72 0,9-1 136 0,0 1-56 16,4-3 64-16,0-1-16 16,5 1 24-1,-5-4-16 1,4 3 8-16,-4-2-48 0,0-1 40 16,0 3-88-16,0-2-112 15,0 2 136-15,1 4-160 0,-1-4 40 0,-4 4-64 16,4-3 120-16,0 2-40 31,-3-3 56-31,-1 4 72 16,-4-3-48-16,-4 2 104 0,4-2-8 15,-4 2 0-15,1-2 8 16,-2 3 64-16,5-4-72 0,-3 3 0 16,3 1-72-16,-4-3 88 31,-4-1-24-31,1 4 16 0,-2-4-8 15,2 4 88-15,-1-1-88 16,4 4 0-16,-3-3-48 0,6 0 16 16,-3 3 32-16,1-4 0 15,3 4 0-15,-4 0-16 16,-4-3-160-16,0 2 64 0,0-2 48 31,1 3 88-31,-1-4-24 16,0 1 0-16,4 3 0 0,4 0 32 15,-4 3-32-15,5 0 0 16,3-3-8-16,0 3 56 16,-4-4-48-1,5 4 0-15,-6-3 0 0,-3-3 24 16,1 2-24-16,-6-1 0 16,10-2 80-16,-1 4-80 0,4-4 64 15,4 7-64-15,4-3 0 0,-4 3-8 31,5 0-56-31,-5 0-16 16,-4 0 72-16,-4 0 16 0,0 7-8 16,-8-1 0-16,1 1 0 15,-2-2 32-15,6-1-32 0,-1 2-8 16,4 1 8-16,0-1 8 31,0-3 0-31,1 7-8 0,-1-4 0 16,-5 4 8-16,6 2-8 15,-5 1 0-15,4-1 0 0,1 5 32 16,-2-5 56-16,10 1-88 16,-1-3 0-16,4 2-16 31,0 1 16-31,5-1 0 0,-2 1-16 16,-3 0 8-16,0 0 8 15,5 0-8-15,-9 2 8 0,4 1 0 16,-8 3 0-16,4-3-16 15,0 3 8-15,-4-3 8 16,8 3 0 0,-4 0 0-16,0-3 0 0,1 3 40 15,-1-3-40-15,0 3-8 16,4 0-48-16,0-3 56 16,0-1 0-16,4 5 0 0,0-1 0 15,5 0-48 1,-2 3 48-16,6-3 0 15,2 3-64-15,5 0 56 0,0 1 8 16,4-1-8-16,0 0-16 16,0 4-32-16,0-4 64 15,0 4-16-15,0 2 8 0,0-3 0 32,0 7 8-32,0 0-8 0,0-4 0 15,0 1-64-15,0-3 72 16,0-1-8-16,0-3 0 15,4 0 0-15,9 0 16 0,-6-2-16 16,10 2 0-16,-6 0-64 31,10 0 80-31,-2 3-16 0,5 1 8 16,0-1 0-16,4 4 48 16,0-4-56-16,-5 1 0 15,5-1-56-15,4-3 72 0,-8-2-16 16,4-2 0-16,-4-2 0 15,4-3 56 1,-5-4-56-16,5-2 0 0,4-1 104 16,0-3-96-16,0 1 96 15,5-1-96-15,-2 3 8 16,5-3 112-16,-1 4-128 0,-3-1 0 16,5 4-16-16,-6-1 64 15,1 1-96-15,-4-4 48 16,0 3 0-16,-1-2 0 15,1-1-8-15,4-3 8 16,1 1 168-16,2-4 0 16,1 3 80-16,4 0-144 0,0 0 0 15,-1 0-56-15,1 3-48 16,0 1-8 0,-4-1 8-16,0 0 8 15,3 1-8-15,-7-1 0 16,5 1 0-16,2-1-8 0,-3-3-32 15,0 3-48-15,0 1 8 32,-1-1 80-32,2-2 8 0,-2 1-8 15,1 2 0-15,-4-4 48 16,0 0-48-16,0 1-16 16,-8-1-24-16,4 0 40 0,0-3 48 15,3 3 16-15,1-3-8 31,4 3 216-31,4-3-256 0,3 3 72 16,1 1-80-16,0-1 0 0,4 3 72 16,-4-3-80-16,-1 3 0 15,-7 1-8-15,4-1 8 0,-8 1-48 16,0-4-8 0,-4 0-48-1,3 0-16-15,2-3-48 0,-5 0-296 0,7 0 456 16,5 0-40-16,-4 0 48 15,4 0-48-15,-9 0 48 16,1 3-8-16,-4 0 8 0,0 1 0 31,-4-1-80-31,4 0 136 16,-1-3-56-16,1 0 0 0,5 0 56 16,2 0 8-16,5 0-64 15,-4 0 8-15,0-3 88 0,0 0-88 16,-9-1 56-16,1 4-64 31,-4 0 0-31,-4 0-16 0,4-3-8 16,-4 3-184-16,4-3 112 15,-1 0-136-15,1 0 224 16,4-3-40-16,-8 2 48 0,4-2-8 16,-4 3-64-16,-3 3-64 31,-6 0-112-31,-3 0-136 0,0 0 160 15,-4 0 56-15,0-4 79 0,0 2 89 16,8-2 0-16,0-2 0 16,4 0 145-16,0-4-57 0,4 1 8 15,4-1-96 1,-5-2 0 0,-3 2 40-16,1 0-40 0,-6 0-32 15,1 4-24-15,-4-3 24 16,1-1 24-16,-2-2-56 0,1-1 64 15,0-3 32-15,0 0-32 0,4 0 0 16,0-6 64-16,-5 6-64 16,6 0 0-1,-6 0-8-15,-2 1 8 16,2 2 0-16,-3 0-24 16,-4-2 24-16,5 2 176 0,-2 0-104 15,-3-3-16-15,4 0-56 16,1 0 0-16,-2 1 0 31,1-2-104-31,0-1-24 0,-4-2-72 16,1 1-57-16,-2 0 249 15,-3 1 8-15,0-2 0 0,0 1 160 16,0 0-31-16,0 3-25 31,0-3-56-31,0-3 96 16,0 3-8-16,0-3-120 0,-3-4-16 15,-2 4 144-15,1-4-32 0,-8 1 32 16,1 0-16-16,-6 3 24 0,-3-4 400 16,-3 4 128-1,-5 0-384 1,-4-1-112-16,0 5-80 16,-8-5-104-16,4-2 48 0,0 6-48 15,1 0 0-15,-1 0-680 16,-16 6-816-16,8 3-665 0,0 4-3232 0</inkml:trace>
  <inkml:trace contextRef="#ctx0" brushRef="#br1" timeOffset="-71712.84">13881 10261 6873 0,'0'0'1656'16,"0"0"-663"0,0 0-769-16,0 0-176 15,-4 0 16-15,4 0 120 16,0 0 320-16,0 0-144 0,0 0-144 15,0 0-96-15,0 0 8 0,0 0 344 16,0 0-120-16,0-3 8 16,4-3-176-16,12-4-112 31,4-3 0-31,8-2-72 16,11-5 0-16,21-5 32 0,32-13-8 15,31-6-24-15,12-7 232 16,1 7 256-16,-8 2-87 0,-21 7-49 31,-7 1-304-31,-12 5 80 0,-13 0-16 16,-15 7 256-16,-13 3-88 15,-6 0 104-15,6 0 104 0,1-3-144 16,5-1-240-16,-18 7-56 16,-3 1-32-16,-8 2 72 15,-8 4-88 1,-5 2 0-16,-6 4 0 0,-1 3-104 15,0-3-464 1,-4 3-448-16,0 0-521 0,-4 3-575 0,-12 10 64 16,-4-4-721-16</inkml:trace>
  <inkml:trace contextRef="#ctx0" brushRef="#br1" timeOffset="-71292.47">15049 9594 8617 0,'0'0'1449'0,"0"0"-249"0,0 0-240 16,0 0 264-16,0 0-151 15,0 0-169-15,-17-31-328 0,17 31-520 16,0 0-56-16,0 0-232 31,4 0 56-31,9 9 176 0,2 4-8 16,9 0 16-16,4 3 40 0,4-4 0 15,8 1 0-15,-5-3-40 16,6-4 88-16,-9 0-96 0,-1-3-8 16,-11 1-120-1,-8-1 80-15,-4-3-24 16,-8 3-48-16,0 0 40 15,0 10 8-15,-16 6 72 0,-4 6 240 16,-8 10-8-16,-7-3 128 31,3 9-344-31,0 0-16 16,0 4-192-16,-12 9-824 0,12-7-1345 16,13-15-5088-16</inkml:trace>
  <inkml:trace contextRef="#ctx0" brushRef="#br1" timeOffset="-64970.28">25324 3235 6769 0,'0'0'2024'0,"0"0"-959"31,0 0-265-31,0 0 368 16,0 0-664-16,16-32 320 0,-12 29 16 15,-4 3-135-15,0 0-249 16,0 0-224-16,0 0-224 0,0 0-8 15,0 0-32-15,0 0-64 0,0 0 88 16,0 0-248 0,0 3 56-1,0 7 144-15,4 6 56 0,-1 3 0 16,5 0 0-16,-3 3 0 16,7 0 24-16,-1 1-24 0,-2-1-8 15,6 3 8 1,2-3 0-16,2 0 48 15,-3-2-48-15,4-1 0 16,0-1-8-16,0-1 8 0,0-2-16 16,-4 1 8-16,4-3 8 15,-4-3 40-15,4 2-40 0,3-2 0 32,1 6-40-32,0-4 48 15,8 4-8-15,0 0 0 0,-4 0 0 16,4 0-8-16,-4 3 8 15,0-3 0-15,-4 3 72 0,-1-3-72 16,1 0 0-16,0-1-8 16,-3 1 8-16,2-3 8 31,-3 0-8-31,4-4 0 0,8 4 24 16,-4-3-24-16,0-1 0 15,8 0-8-15,-1 1 8 0,1 0 48 0,0-1-48 0,-1 1 0 31,-2-1-24-15,-1 1 32-16,0-1-16 16,0 4 8-16,-4 0 0 0,4-1 72 15,3 4-72-15,1-3 0 16,7-1-56-16,6 1 56 16,-2 3 0-16,1-3 0 15,0-1 0 1,0-2 56-16,0 3-56 15,-1-4 0-15,1 4-96 0,0-4 144 0,-4-2-48 16,3 2 0-16,-6-2 0 16,2-1 48-16,1-3-48 15,0 0 0 1,3 1-48-16,-6-1 64 16,2 0-16-16,-3 0 0 0,0 1 0 15,0-2 104-15,0 1-104 16,4 4 0-16,3-4-40 15,5 7 48-15,0-1-8 0,3 1 0 32,1-1 0-32,0 1-8 15,-4-4-24-15,-4 4 32 0,-4-7-56 16,-4 3 64-16,-5-3-16 16,1 0 8-16,1-3 0 15,-2 0 0-15,5 0 0 0,3 0 0 16,2 0 24-16,-2 0-16 31,2 0-16-31,-2 0 0 0,5 0 8 0,-4-3 8 16,-1 3-8-16,1-3-8 15,-4 0-48-15,0 0 56 16,0 0 8-16,4 0 0 16,-5-1-8-16,2 1 0 15,2 0-64-15,-2 0-24 16,-2-1-8-16,1 4 96 0,-5-2 0 15,1 2-72-15,5-4 56 16,-6 1-48-16,5-3 64 16,-4-4-8-1,-5 4 0-15,6-7 8 16,-1 3 0-16,-8 1 0 0,4 0 0 16,-4-1 32-16,-5-3-32 15,1 1-16-15,0-1-32 16,0-3 48-16,4-3 64 0,-1 3-64 15,-3-3 0-15,4-3 32 32,-4 3-32-32,4-4 0 0,-4 1 0 15,3 0 8-15,1 0 0 0,4-3-8 16,-4 2 0 0,-4 1 48-16,4 0-48 0,-4-3 72 31,1-1-64-31,3 4-8 15,-1-4 32-15,1 1-32 0,0 0 0 0,0-4-32 16,0 0 32-16,3-2 0 16,-3-1 0-16,0-3 0 15,0-6 64-15,-4 3-64 16,-4-3-48 0,-4-1-16-16,3 1 128 15,-2 3-40-15,-2 3 48 0,2 3-48 0,7-3 56 16,-9 4-80-16,9 2-192 15,0 0 184-15,-4 1-176 16,0-1 184 0,-4 1-64-16,-4-4 64 15,-4-3 24-15,-4-9-24 16,-4-8-96-16,0-5 96 0,-4 7 0 16,-8-4 24-16,8 6 48 15,0 10-16-15,0-4 40 0,4 11-96 31,0-4 0-31,0 3-8 16,0 1 16-16,0-1-16 0,0 3 8 16,0 1 0-16,0-1 8 15,0 0-8-15,-4 4 0 16,-4 0 0-16,4-1 0 0,-4 1-8 31,-4 0 0-31,0-1 8 16,1 4-8-16,-2 0-32 0,2-1 40 15,-6 5-8-15,2-2-112 0,-2-2-8 16,-7 3-56-16,5-3-1 16,-5 0 177-16,0 3-112 15,-4-3 56 1,0 2 64-16,5-2 0 16,-5 3 16-16,4-3-16 0,-1 3 0 15,1-3 72-15,1-4-72 0,-1 1 0 16,-4-1 0-16,-4-2 48 15,-4-4 24 1,1 4-64-16,-6 2-8 16,9 0 129-16,1 4-121 15,6 3-8-15,2 4 80 0,3-1 24 16,0 6-48-16,-3-3-56 16,-5 4 0-16,0 0 24 0,-8-4-24 31,-1 0-56-31,-2 3 56 15,-5-2 0-15,0-1 8 0,-3 0-8 16,-2 0 0-16,2 4 56 16,-9-4-56-16,0 1 0 15,0-4-8-15,0 3 8 0,1-3 8 32,-1 4-8-32,4-1 0 15,5 4 0-15,-1-1 0 16,-1 3-8-16,2 4 0 0,-5-3-8 15,-4 2 16-15,-8 4-8 16,-3-2 8-16,-5 2-40 0,-4 0 56 16,5 0-32-1,7 0 16-15,0 0-8 16,8 0 0-16,4 0-144 16,-3 0 31-16,-1 2 49 0,-3-2 56 15,-9 4 16-15,-16-4 8 16,8 0-8-16,1 0 88 15,-5 0-88-15,12 0-16 16,-3 0-64-16,3 0 48 16,4 0 32-16,5 0 0 15,3 3 8-15,-4 3 96 0,4-2-104 16,0 2 0-16,-4 3-80 16,0-2 88-16,0 2-16 0,2 4 16 31,-2-3-8-31,4 2 72 15,8-2-72-15,0 3-16 0,0 2-88 16,5-2 160-16,-6 3-112 16,2 0 56-16,-1 0 0 0,-4 2 0 31,1-1 0-31,-2 1 0 16,1 2 32-16,1-1-32 15,-1-4 0-15,4 5-16 0,4-1 16 16,1-4 0-16,3 5-24 15,-4 2 24-15,5-3 16 0,-6 3-8 0,6 4-16 16,-2-4 8 0,-2 6 0-1,-1-2-8-15,0 2-120 16,-3 1 16-16,-2-1 104 0,2 1-72 16,3 3 80-16,0-4-48 15,0 1 48-15,8 0 0 16,8-4 0-16,-4 3-8 15,8-2-16-15,5-1 24 16,-5 0 16-16,4 1-16 16,0 0 0-16,-4 2 32 0,0-2-32 15,0 2 0-15,1 1-8 16,-1-4 8 0,3 4 48-16,-3-4-48 15,9 7 0-15,2 0-48 16,2 3 48-16,3 2 0 0,4 5-16 15,0 2 16-15,4 7 56 16,0 0-56-16,0 3 0 0,4 3-24 31,4-3 32-31,-1-3-16 16,1-4 0-16,5 1 8 16,-2-7 8-16,6 1-8 0,2-1 8 15,5 0 48-15,12 3-56 16,4 1 72-16,12-4-64 0,3 7 64 15,-2-7 32 1,-1 4-104-16,-5-4 0 16,-7-3 24-16,-9-3-16 15,-3-6-16-15,-11-1 8 0,-2-2-8 16,-2-4 0-16,2 0 8 16,2-3 0-16,-2 0-48 15,5 0 112 1,8 0-72-16,0-3 16 0,0 0 0 15,0-3 72-15,-9 2-80 16,-15-5-640-16,-4-4-1976 0,-4-6-5482 16</inkml:trace>
  <inkml:trace contextRef="#ctx0" brushRef="#br1" timeOffset="-63013.88">25299 3740 7513 0,'0'0'1752'0,"0"0"-823"0,0 0-361 16,0-3-368-16,0 3 8 16,0 0 432-16,0 0-144 31,0 0-88-31,0 0-240 0,-11 0-160 16,-9 0 80-16,-7 3-88 15,-10 10 0-15,-7 2 32 16,-12 5-32-16,-3 8 128 0,-20 10 48 15,-22 16-72-15,-14 6 168 16,-4 1-144-16,7-7-48 0,16-7 32 16,25-11-104-1,11-11 41-15,8-3-1 16,9 0 24-16,-10-3 104 16,-6 7-176-16,-5 2 0 0,4-2 8 15,8-4 0 1,5-3-8-16,6 0 8 15,5-3-8-15,9-3 64 0,3-4-64 16,0 1-72-16,8-4 56 16,4 1-136-16,5-2 40 15,-6-1-81-15,9-1 9 0,-4 0 128 32,1-3-192-32,3 3-184 0,-1 1-336 15,5-4-776-15,0 0-833 16,0 0-311-16</inkml:trace>
  <inkml:trace contextRef="#ctx0" brushRef="#br1" timeOffset="-62652.98">24064 4118 7521 0,'0'0'2129'0,"0"0"-689"0,0 0-512 16,0 0-600-16,0 0-328 15,-19 0 8-15,-13 16 232 16,-12 9 136-16,0 7 104 0,-8 0-248 16,5 2-72-1,3 1-8 1,4-3-39-16,8-3-105 0,12-7 96 15,5 0-96-15,11-6-8 0,4 3 16 16,4 0-16-16,20-3 112 16,31 0-112-16,32-3 0 0,1-4 56 15,-4-3 8-15,-20-3-128 0,-25 1-64 32,-27-4-1105-32,1 0-1199 15,-17 0-3201-15</inkml:trace>
  <inkml:trace contextRef="#ctx0" brushRef="#br1" timeOffset="-62024.05">22168 4911 10266 0,'0'0'1928'0,"0"0"89"15,0 0 119-15,-3-76-640 16,3 70-239-16,0 2-265 0,0 4-704 16,-4 0-288-16,4 4-80 31,-5 18-88-31,1 10 160 0,-8 19 0 15,5 6 8-15,-6 3-8 0,2 3 8 16,-2-2 0-16,-2-7 0 16,3 3 8-16,-1-6 0 0,6 0-8 15,3-7-464 1,4-2-264 0,0-7-513-16,4-10-735 0,28-16-209 15,3-6-223-15,-3-3-2705 0</inkml:trace>
  <inkml:trace contextRef="#ctx0" brushRef="#br1" timeOffset="-61779.98">22479 4892 8913 0,'0'0'2097'0,"0"0"255"16,28-95-239-16,-20 73-329 16,-1 9-127-16,-7 7-857 0,4 6-608 15,1 6-192-15,-5 16-336 31,4 29 328-31,0 25 16 16,-4 4-8-16,0-7 0 0,0-6 0 16,-4-20 40-16,0 10-40 15,-5 0-296-15,2 1-176 0,3-11-1033 16,0 4-591-16,4-10-545 31,0-15-3408-31</inkml:trace>
  <inkml:trace contextRef="#ctx0" brushRef="#br1" timeOffset="-61605.5">22112 5223 10850 0,'0'0'1632'0,"0"0"-432"16,0 0-503-16,0 0-297 0,0 0-280 15,160-48-120-15,-41 48 0 0,9 0 8 16,-20 3-8-16,-17 13-304 0,-36 0-2065 31,-18-6-4880-31</inkml:trace>
  <inkml:trace contextRef="#ctx0" brushRef="#br1" timeOffset="-61205.9">23037 5137 9946 0,'0'0'1928'15,"0"0"-496"-15,0 0-575 0,0 0-361 16,7-70 424-16,-18 60 288 16,-13 7-752-16,-16 3-304 0,-12 7-32 15,-4 18-24-15,1 7-96 16,3 6 0-16,13 3 0 31,14-3 0-31,13-3-48 0,12-3-8 16,0-7-40-16,20-6 40 0,12-9 8 15,4-10 48-15,8 0 104 0,3-22-96 16,-2-7 96 0,-6-6-104-1,-11-3 8-15,-8 3 88 16,-8 4-96-16,-8 8 16 0,-4 11 416 16,0 8-40-16,0 4-392 15,-8 13-304-15,-8 19 184 0,4 9 120 0,0 3-56 31,12 8-320-31,0-8-416 16,20-6-752-16,12-9 207 16,31-20-191-16,-7-9-992 0,0 0-3426 15</inkml:trace>
  <inkml:trace contextRef="#ctx0" brushRef="#br1" timeOffset="-61005.72">23459 5057 9898 0,'0'0'3024'0,"0"0"-807"15,0 0-873-15,0 0-1032 16,0 0-160-16,-112 16-24 0,77 16 80 16,3 6 88-16,0 0-296 31,12 1 8-31,4 2 0 16,13-3 0-16,3 3-16 0,15-6-224 15,17-7-264-15,16-2-400 16,3-13-512-16,29-13-249 0,-12-16-671 15,-8-13-2537-15</inkml:trace>
  <inkml:trace contextRef="#ctx0" brushRef="#br1" timeOffset="-60823.76">23675 4883 6905 0,'0'0'2737'0,"0"0"-57"16,-28-80-671-16,24 68-177 0,4 12-920 15,0 0-912 1,0 29-640-16,0 24 528 15,0 5 104-15,0 8 8 16,0 7-8-16,0-12 0 0,4-1-776 16,-4-3-761-16,0-6-623 15,0-13-1049-15,0-19-3088 0</inkml:trace>
  <inkml:trace contextRef="#ctx0" brushRef="#br1" timeOffset="-60516.23">23961 4889 10786 0,'0'0'3120'31,"0"0"-1999"-31,0 0-1121 16,0 0 0-16,-71 108 0 0,35-57 0 16,-5-3 0-16,6-7 72 15,3-3-72-15,0-10 0 0,12-5-8 31,4-11-56-31,9-2-40 0,7-7-232 16,7-3 16-16,21 0 272 16,12 0 48-16,3 0 0 0,6-3 8 15,3 3 0-15,-5 0 32 16,5 0-40-16,-8 0 0 16,4 3-72-16,8 10-209 15,-13 2-1751 1,-11-8-4001-16</inkml:trace>
  <inkml:trace contextRef="#ctx0" brushRef="#br1" timeOffset="-60102.53">24427 4883 7905 0,'0'0'3105'16,"0"0"-961"-16,0 0-1087 15,0 0-529-15,0 0-360 0,-103-32 144 31,62 48 56-31,2 9-264 16,11 7-24-16,5 10-80 0,6-1 0 0,13 3-48 16,4 1 0-16,21-7 40 15,6-4-40-15,9-5 48 16,0-6-8-16,-8-5-40 16,-13-8 40-1,-2-7-64-15,-9 0 72 16,-4 0 104-16,-17-3-24 0,-26 4-80 0,-29-1-208 15,-32 6-824-15,17-3-817 16,11 4-2384-16</inkml:trace>
  <inkml:trace contextRef="#ctx0" brushRef="#br1" timeOffset="-59682.1">22069 5705 6937 0,'0'0'2152'0,"0"0"-1127"16,0 0-297-16,115 0 760 15,-11-6-176-15,48-1 145 16,31-2-105 0,19 3-368-16,14-1-384 15,-5 1-136-15,8-7-336 0,-19 1-48 16,-30-4-72-16,-30 0-8 0,-44 0-96 15,-40 6-504-15,-24 1 160 16,-21 5 352 0,-7 4-248-16,-4 0-296 15,-8 0-800-15,-59 13 135 16,-2 4-1183-16,-2-5-3329 0</inkml:trace>
  <inkml:trace contextRef="#ctx0" brushRef="#br1" timeOffset="-59405.36">22451 5886 11378 0,'0'0'2665'16,"0"0"-1457"-16,0 0-768 31,96-12-288-31,-1-1 304 0,36-6 160 15,33 3-120-15,-1 3 0 0,-3 4 96 16,-28 5-384-16,-17-2-111 16,-28 3-97-16,-23-3-225 15,-28-1-439 1,-12 4-280-16,0-4-384 16,-8 2 288-16,-16 1 71 0,0 1-487 15,-12 3-4313-15</inkml:trace>
  <inkml:trace contextRef="#ctx0" brushRef="#br1" timeOffset="-49070.1">25479 8391 2576 0,'0'-6'1288'15,"0"3"-415"-15,0-4-217 16,0 1 624-16,0 0-160 0,0 3-744 15,0-1 40-15,0 1-56 32,0 3-360-32,0 0-264 0,0 0-400 15,0 0-1600-15,0 3-481 0</inkml:trace>
  <inkml:trace contextRef="#ctx0" brushRef="#br1" timeOffset="-48672.59">25463 8261 6769 0,'0'0'1416'0,"0"0"1313"0,0 0-697 0,0 0-271 16,0 0-201-16,0 0-456 15,0 0-336-15,0-19-183 16,0 19-233-16,0 0-184 0,0 0-168 31,0 0 0-31,0 3-120 16,0 16-48-16,0 7 80 0,0 12 88 16,0 6 104-16,0 7 40 15,0 0-80-15,0 0 88 0,0-4-80 16,0-2-16-16,0-1-8 31,0 1-32-31,0-4 48 0,0-6-56 16,4-3 0-16,-4-7 48 15,0-6-56-15,0-3-416 16,0-7-337-16,0-6-807 0,0 1-936 16,0-4-2249-16</inkml:trace>
  <inkml:trace contextRef="#ctx0" brushRef="#br1" timeOffset="-48313.93">25324 8140 8785 0,'0'0'2521'0,"0"0"-1049"15,24-76 113-15,-8 51-577 0,3 6 152 16,-2 3-216-16,-2 7-240 15,13 2-336-15,4 7-336 0,12 0 40 32,11 13-144-32,1 12 72 15,0 16-56-15,0 23-40 16,-8 22-32-16,-17-1 56 0,-10-5-8 16,-17-17-216-16,-4-18-24 0,-16-1-224 15,-16 7 336-15,-12-13 144 31,-24 0 64-31,-27-9 112 16,-17-7-48-16,5-9 96 0,23-10 64 16,32-3-88-16,25 0-24 15,3 0-104-15,20 0-8 0,4-10-880 16,7-2-2201-16</inkml:trace>
  <inkml:trace contextRef="#ctx0" brushRef="#br1" timeOffset="-47922.84">25846 8597 9618 0,'0'0'2480'0,"0"0"-1568"0,0 0-776 15,0 0 32-15,0 0 64 16,0 0 80-16,80 23 65 0,-52-20-89 31,3-3-176-31,5 0-8 16,0-3-104-16,-4-10-88 15,-8-6-96-15,0-3 96 0,-13-1-48 16,-11-2-113-16,-3 0 89 16,-22 6 160-16,-14 3 8 0,-5 13 88 15,0 3 137-15,1 3 175 31,6 19-80-31,14 6-128 0,6 11-144 16,17-1-48-16,8 3 56 16,20 0-64-16,17-5-248 0,11-8-232 15,19-12-537-15,-8-3-1071 32,-15-13-3169-32</inkml:trace>
  <inkml:trace contextRef="#ctx0" brushRef="#br1" timeOffset="-47570.88">26332 8588 8193 0,'0'0'1321'16,"0"0"-865"-1,0 0 112-15,0 0-56 16,0 0 208-16,0 0-144 0,75 76-88 16,-47-69-384-16,4-7-104 0,5 0-752 15,-2 0-280-15,-7-16-48 0,0-7 351 16,-8-5 241-16,-8-4 392 31,-8 0 96-31,-4 0 520 16,0 4 537-16,-13 9 255 0,-10 7-360 15,-1 5-160-15,-8 7-31 16,4 0-137-16,-4 13-112 0,4 9-216 31,0 4 8-31,8 5-80 16,5-2-168-16,7 3 24 0,8 2-80 15,0-5 48-15,15-1-48 16,17-2-752-16,13-4-256 0,34-18-113 16,-8-4-623-16,-6-4-937 0</inkml:trace>
  <inkml:trace contextRef="#ctx0" brushRef="#br1" timeOffset="-47362.74">26882 8471 10778 0,'0'0'2872'0,"0"0"-303"15,0 0-1153-15,0 0-856 0,0 0-288 16,0 0-96 0,0 0-79-1,0 25-97-15,0 10 104 0,0 9 16 16,-8 10 24-16,3 3-88 16,-6 17-48-16,-1 15 8 0,3 9 40 15,-2-9-56 1,7-16-80-16,0-22-1049 15,-4-7-1103-15,0-9-521 16,4-10-4016-16</inkml:trace>
  <inkml:trace contextRef="#ctx0" brushRef="#br1" timeOffset="-47098.51">26834 8480 10762 0,'0'0'2160'15,"0"0"-839"-15,72-105 543 0,-36 77-1096 16,7 12-232-16,5 13-304 31,8 3-112-31,-5 25-112 16,1 7-16-16,-8 9-24 0,-20 4-24 16,-16 2-384-16,-8-2-128 15,-23-1 192-15,-22-6 208 16,-6-3 152-16,-14-3 8 0,-2-13 8 15,-29-3-392 1,21-10-1000-16,8-6-3698 16</inkml:trace>
  <inkml:trace contextRef="#ctx0" brushRef="#br1" timeOffset="-45943.24">27973 8417 10970 0,'0'0'2144'15,"0"0"-647"-15,0 0-449 0,0 0-448 0,0 0-336 16,0 0-264-16,-47 25 0 16,6 10 224-16,-6 9-208 15,-1 7 48-15,0 6 8 16,4 0-72 0,8-9 0-16,8-7-8 0,9-9-272 0,7-13-48 15,8-13 192-15,4-6 136 16,0-15 1008-16,20-20-576 15,12-13-296-15,7-6-128 16,6-3 48 0,-2-6 16-16,5 6-64 15,-8 3 48-15,-4 9-8 16,-16 10 56-16,-5 16 312 0,-2 12 33 16,-5 7-449-16,-5 29-585 15,5 16 393-15,5 18 144 0,2 23 48 31,2-7-8-31,-6-6-56 16,6-16-368-16,-2-18-280 0,5-2-208 16,0-8 216-16,0-16 376 15,4-13 328-15,0-19 1008 16,12-32-424-16,3-25-8 0,1-26 200 31,0-9-240-31,-13 9-215 16,-10 26-1-16,-6 26-88 0,-7 21 176 0,-4 16-168 15,0 4 64-15,0 9-304 16,0 16-320-16,-15 44-1433 16,-17 32 985-16,0-9-1384 15,4-17-2577 1</inkml:trace>
  <inkml:trace contextRef="#ctx0" brushRef="#br1" timeOffset="-45429.33">28699 8391 8849 0,'0'0'4065'15,"0"0"-1936"-15,0 0-233 0,0 0-1504 16,0 0-392-16,0 0-120 16,0 0 72-16,-92 70 48 0,52-23 0 31,0 1 0-31,0 3-8 15,8-3 8-15,1-4-648 16,7-9-472-16,3-13-8 0,10-12 439 16,3-10 353-16,8-10 336 15,0-21-8-15,8-14-48 0,16-6 56 32,8-9 80-32,3-1 72 15,5 4 0-15,-8 3 361 16,-4 13 151-16,-12 13 1144 0,-4 18-752 0,-5 10-1056 15,2 22-80-15,-1 23-88 16,0 9 168-16,0 6-8 16,-4 7 8-1,4-7 0-15,0-3-248 16,4-12-440-16,0-10 96 16,3-16 96-16,9-16 320 0,4-3 176 15,8-29 272-15,12-21-16 0,12-24 16 16,8-20 240-1,-5-5-216-15,-15 20-48 16,-20 25 104-16,-20 25 192 16,0 16 200-16,-8 7-167 15,0 6-577-15,-8 3-505 0,-44 57-1255 16,0-2 64-16,-3-1-3305 0</inkml:trace>
  <inkml:trace contextRef="#ctx0" brushRef="#br1" timeOffset="-44630.89">25503 9099 11282 0,'0'0'2432'0,"0"0"-1039"15,0 0-937-15,0 0 40 16,0 0 272-16,0 0-248 15,99-3-120-15,-7 13 192 16,35-4-79-16,21 0-169 0,-8 4-72 16,-9-7-96-16,-19-3-40 15,-33 0-136 1,-15 0 0-16,-28 0-120 16,-8-3-160-16,-8 0-232 15,-4-7-257-15,-8 4 145 16,0 0-1000-16,-8 2-729 0,0 1-2976 0</inkml:trace>
  <inkml:trace contextRef="#ctx0" brushRef="#br1" timeOffset="-44097.83">27447 9169 8953 0,'0'0'2593'0,"0"0"-1249"15,0 0-848-15,0 0-224 16,0 0 145-16,0 0 543 31,28-3 400-31,17 3-792 0,18 3-144 16,37 0 144-16,35 4 0 15,16-4-71-15,1-3-201 0,-16 0-120 16,-41 0 0-16,-31-10-160 16,-25 7-16-16,-14 0 48 31,-10 0 0-31,1 0-48 0,-4 3 0 0,-8-3 0 15,-4 3-56-15,0 0-880 16,0 6-1769-16,-4 3-88 0,-4 1-2232 16</inkml:trace>
  <inkml:trace contextRef="#ctx0" brushRef="#br1" timeOffset="-36613.24">27707 1025 7585 0,'0'0'1945'0,"0"-19"-1025"0,4 9-144 0,-1 1 272 16,1 3 240 0,0-1 353-1,-4 4-369 1,0 0-88-16,0 3-416 0,0 0-399 16,0 0-201-16,0 0-168 0,0 0-128 15,0 0-145-15,0 3-615 0,0 16 328 16,0 7 408-16,0 9 120 31,0 3 24-31,0 6 8 16,8 4-32-16,8-1 32 0,0 1 0 15,0-4 0-15,4-5 0 16,-4-8 0-16,-4-5 32 0,0-11-32 16,-4-5-8-16,-4-3 8 31,-1-7 8-31,2 0 344 0,3-7 760 15,11-15-327-15,13-10-513 16,12-12-264-16,9-10-8 0,22-13 0 16,20-22 0-16,25-6-144 15,4 3-216-15,-21 22 7 32,-27 22 137-32,-33 26 32 0,-7 6 136 15,-8 0 0-15,0 7-16 16,0-1-64-16,-12 7-640 0,-4 3-1128 0,-12 19-249 15,0 6-487-15,-15 1-1969 16</inkml:trace>
  <inkml:trace contextRef="#ctx0" brushRef="#br1" timeOffset="105183.17">25913 7826 4913 0,'0'0'2032'15,"0"0"-976"-15,0 0-592 0,0 0-128 16,0 0 585-16,0 0-73 16,0 0-152-16,0 0-216 0,0 0-64 15,0 0 40 1,0 0-24 0,0 0 16-16,0 0 24 0,0 0 33 15,0-3-121-15,0-3-136 0,5-1-160 16,-1-8 112-16,0 2-96 15,3-6-40 1,1-1-56-16,1-5 296 16,-2 0-192-16,5-4-104 15,4 1 0-15,-4-1 280 0,8-3-208 16,0 0 48-16,0 4-8 16,4-4 0-16,-5 1-32 0,9-4 8 15,-4-4-8-15,8-2 72 31,-4-7-144-31,-4-2 120 16,4-4 24-16,0 0-72 0,-5 0 104 16,5-3-112-16,4 6-64 15,-4-3 72-15,9 0-80 0,2 3-8 16,-3 0 0-16,8 1 0 16,0-1 0-1,-5 3 0-15,6 1-48 16,-6-5 40-16,-3 2 0 0,0-1 8 15,0 0 0-15,-5-3 0 16,1 1 0-16,5-5 0 16,-5-2 0-16,0-4-8 15,-1 1 16-15,5 2-8 16,-4 1 0-16,0 3 8 16,0 3 32-16,-4 6-40 0,0 1 0 15,0-1 0-15,3 1-8 16,-3-1 8-16,8 0-16 0,0-3 16 31,-1 1-8-31,1-1-40 16,-4 0 40-16,0 0 8 0,0 1 56 15,-4-8-48-15,0 1 0 16,0-3 0-16,0-4 48 16,3 7-40-16,1 0-8 0,0 6-8 31,4 1-8-31,0 5-8 15,-5 4-152-15,-3 3-8 0,0 3 176 16,-4 0-40-16,-3 0 32 16,-6 3 8-16,2 4 0 31,-6 2 16-31,-3 4-16 0,1 3 0 0,-6 6 0 16,5 0 0-16,-4 4 0 15,-4 0-16-15,4-1-40 0,0 3-16 16,-4-2-104-16,0-4-200 15,0 1 8-15,0-4-264 16,0 0-96-16,-4 0-104 16,-4 0-249-1,-16 7-519-15,5 2-1017 0,-2 4-2352 16</inkml:trace>
  <inkml:trace contextRef="#ctx0" brushRef="#br1" timeOffset="105823.25">27415 4610 5433 0,'0'0'1824'0,"0"0"-984"16,0 0-168-16,0 0 265 0,0 0 55 31,0 0-88-31,0 0 96 16,32-35-256-16,-15 19-416 0,-2-3-192 0,5 0 16 15,4-6-136-15,4-1 32 16,4 1-48-1,0-4 0 1,4 1 17-16,-1-4-9 0,-3 3-8 0,-4 1 48 16,0 6-48-16,-7-1 344 15,-6 7-112-15,1 3 16 0,-8 7 8 16,0 0-96-16,0 3-144 31,0 3-16-31,0 0-72 16,11 0 72-16,5 6-16 0,4 3-24 15,0 4 32-15,0 3 8 16,4 3-88-16,-8 3 88 0,-4 4-80 16,4 2 80-16,-8 11 0 15,3-2 0-15,-2 8 0 0,-2-1 0 32,5 4 0-32,1-7 16 0,-6 4-16 15,5-10 0-15,1 0 0 16,-6-10 0-16,2-6 0 15,2-3 8-15,5-6 48 32,4-4-8-32,8-6 48 0,-1 0-96 15,1 0-88-15,1-16-528 16,-14 0-1153-16,-7-3-4048 0</inkml:trace>
  <inkml:trace contextRef="#ctx0" brushRef="#br1" timeOffset="110322.16">29384 8414 4745 0,'0'0'1920'32,"0"0"-1080"-32,0 0-136 15,0 0-288-15,0 0-136 0,-4-86 721 16,4 70-145-16,0 0-8 0,4 0-48 16,0 0-136-16,-1 3-288 0,1-2-136 15,1-1-168-15,-1 0-24 16,0 0-48-1,-4 0 48 1,0 0-32-16,0-3-16 0,0-3 8 16,-8 3 56-16,-4-3-16 0,0-1 57 15,-4 4-1-15,-4-3 136 0,4 3 40 16,-3 3-24-16,2-3-72 31,1 3 40-31,0 4-8 16,0-4 240-16,0 3-200 0,0 0-144 15,1-2-40-15,-6 2-72 16,-7-6 8-16,5 3 8 0,-13 0-16 31,0-3 8-31,-4 3-8 16,1-3 0-16,-6 0 0 0,2 3-8 16,3-3 8-16,0 3-8 15,0 4 8-15,8-5 0 0,-3 8 0 16,3-4 0-16,-4 1 8 31,0 2 0-31,-4 1 8 16,0-4-16-16,0 7 8 0,-3-4 0 15,-1 3-8-15,0-2 8 16,0 6-8-16,-4-3 8 0,8-1-8 0,1 4 8 16,-2 0-8-16,2-3 8 15,-1 6-8 1,0-4 16-1,-4-2 24-15,1 3-40 0,-1 0 48 16,-4 3-40-16,4-4-8 0,0 2 16 16,0-2-16-16,5 1 0 15,-1 3 0 1,-4 0 0-16,-4 0 8 16,0 0-8-16,-3 0 8 15,-1 0 0-15,0 0-8 0,-4 0 8 16,8 0-16-16,-4 7 16 15,0-5-16-15,5 2 16 0,-1-1-8 32,-3 3 8-32,-5-3-8 15,0 1 0-15,-4-1 0 0,0 3 8 16,0-3 0-16,0-3-8 16,4 7 0-16,1-4-8 0,-1 3 8 0,-3 3-8 15,3 1 0 1,0 3 0-16,1 3 0 31,-1 0-40-31,0 6-24 0,8 0-96 16,0 0-56-16,4 0-64 15,4 1 128-15,1-7 72 0,-2 3 88 16,2-3-8-16,-5-1 8 16,4 1 0-1,0 0 0-15,1 0 0 16,-1 0 8-16,3 3 32 0,6 3-32 15,-5 1-8-15,4 2 0 16,0 0 0-16,0 7 0 0,-3 0 64 16,-1 3-64-1,4 3 56-15,0-7-8 16,8 4-8 0,0-3-32-16,5-3-8 0,-2-1 8 0,5-2 0 15,1 2-8-15,-2 1 8 16,2 0 8-16,-2-4-16 15,2 0 0-15,2 1 8 0,-2-1-8 32,2-2 0-32,2 2 0 0,-1 0 16 15,4 1-8-15,0-1-8 16,8-3 0-16,0 3 0 16,0-2-8-16,0 2 8 0,8-3-16 31,0 4 16-31,4-4 0 15,-4 3 0-15,0 1 0 0,0 3 0 16,-4-1 0-16,7 1 0 16,-6 3 0-16,3-1 0 15,3 1 48-15,-3-4-48 0,9 1-56 16,-2-4 56-16,5 1 0 16,1-4 0-1,3 0 0-15,8-3 0 0,-1 1 96 16,1-2-24-16,4-2 40 15,0 3-16-15,3 0 144 16,2 0-80-16,2 1-96 0,1-2-64 16,4 5 88-1,4-1-88-15,-1-3 16 16,1 3 56-16,0 0 80 0,-1 0 8 16,1-2-72-16,-3 2-88 15,-2-3 120-15,1 0-120 16,-8-3 48-1,-1 0-48-15,-3-4 0 16,5 5 16-16,-2-5-8 0,5-2 0 16,0 2 144-16,8-2-40 15,8 3 160-15,7-4-112 16,1 1-88-16,3-1-8 0,-7 1-56 31,-4-4-8-31,-8 0 0 16,-5 1 0-16,-2-1-8 0,-2-6 8 15,1 3 0-15,0-3-8 16,0 0 8-16,7 3-88 16,1-3 80-16,4 0-88 0,0 0 0 15,4 4-24-15,-1-4 32 16,-3 0 80 0,0 0-56-16,0 0 64 0,-4 0 0 15,-9 0 8-15,6 0-8 16,-2 0 0-16,1 0 0 15,3 0-56-15,5-7-216 16,0 1 96 0,-4 0 0-16,0-1 128 15,-4 1 48-15,-9-3-8 0,-3 2-32 0,5-3 40 16,-10 1 8-16,5 0 0 16,4-4-8-16,-1 3 8 15,6-6 0-15,7 3-8 0,-5-2 8 31,5-4 16-31,-1 6-24 16,1-3 0-16,-7-3 0 0,-6 3 48 16,-3 1 32-16,-8-5 104 15,0 4 0-15,-4 0 56 0,3-3-184 32,1 1 0-32,0-5-48 15,4 1-8-15,5 3 16 0,-10 0-16 16,4 0 8-16,-3 3-8 15,-3 3 8-15,-1-3-8 16,-4 4 8-16,-1-4 0 0,1 3 96 31,0-3-88-31,-4 0 56 16,4-3 8-16,0 0-80 0,0 0 8 0,4-3-8 16,-1 3 0-16,-2-4-8 15,-1 5-56-15,-1-1 64 16,1-1 0-16,-3 5 16 0,-6-4-8 15,6-1 40 1,-6 5 0 0,1-4 48-16,-3-1-88 0,2 2 0 15,-3 1 0-15,4-2 8 0,-4 1 16 16,4-2-32-16,-5 1-72 16,2 0 64-16,-5 1-64 0,0-2 64 31,-4-2-8-31,0 3 16 15,0-3 8-15,0-1-8 0,-8 1 8 16,-1 0 24-16,2 0-32 16,3-4 0-16,-4 4-8 0,4-3 8 31,-4 3 0-31,4-4 0 16,-8-2 0-16,4-1 0 0,-8-6 0 15,-3 3 0-15,-2-6 0 16,-10 4 0-16,-1-1 8 15,-9-4-8-15,-2 7 0 0,-9 1-16 16,4 5-40-16,-4 7-528 31,-27 3-1152-31,16 10-833 0,7-3-4800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7T10:04:43.6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11374 3823 3472 0,'0'-7'376'0,"0"4"-752"31,0-4 168-31</inkml:trace>
  <inkml:trace contextRef="#ctx0" brushRef="#br0" timeOffset="11181.26">3171 5188 3080 0,'0'0'2761'16,"0"0"-1017"-16,0 0-1200 0,0 0-328 16,0 0 344-16,4 0 401 15,-4 0-33-15,0 0 104 0,0 0-256 16,0 0-160-16,0 0-56 31,0 0-135-31,0 0-49 0,0 0 64 16,0 0-176-16,0 0-24 0,0 6-144 15,0 3-16-15,4 11 160 16,0 5 544-16,-1 6-360 0,2 4 72 16,-1 7-288-1,0 2 104 1,4 1-40-16,-4-1-64 16,4 4-23-16,-4-4-73 0,4-2 72 15,0-4-72-15,-1-3-112 0,-2-10 0 16,3-3 8-16,-4-2-8 0,-4-8 0 15,4-2-72-15,-4-4-120 32,0-3-313-32,0-3-447 15,0 0-200-15,-4-9-536 0,-13-8-5818 16</inkml:trace>
  <inkml:trace contextRef="#ctx0" brushRef="#br0" timeOffset="11518.38">3111 5185 7193 0,'0'0'1192'0,"0"0"217"15,0 0-201-15,0 0 416 0,0 0-191 16,0 0-233-16,0 0-488 16,0 0-400-1,-24-35-296 1,16 44 136-16,-3 7-144 0,-6 9 144 16,-7-2-104-16,1 8-40 0,-1 1 120 15,-4-4-128-15,4 8-288 16,4-5-776-1,4 4-585-15,8-6-1367 16,5-10-5322-16</inkml:trace>
  <inkml:trace contextRef="#ctx0" brushRef="#br0" timeOffset="11824.92">3020 5845 7737 0,'0'0'3161'31,"0"0"-1249"-31,0 0-704 16,0 0 97-16,0 0-97 0,0 0-192 15,0 0-440-15,0 0-232 16,0 0-256-16,16-3 0 15,7-4-80-15,5 1-8 0,8-1 0 16,0 5 32 0,8 2-24-16,-5 0-16 15,2 0 8-15,-1 0-144 0,-5 0-816 16,5 2-1024-16,-16 2-649 16,0-4-4144-16</inkml:trace>
  <inkml:trace contextRef="#ctx0" brushRef="#br0" timeOffset="12261.13">3653 5702 10562 0,'0'0'2872'15,"0"0"-1359"-15,0 0-601 16,0 0-248-16,0 0-192 0,0 0-56 15,0 0-144 1,8 0-208-16,8 0 0 0,4 0 56 0,8 0-8 16,0-3 16-1,0 0-128-15,0-4 0 0,4 4 8 16,-9-3 0-16,1 3 32 16,-4 0-40-16,-8 3-8 15,0-4-304 1,-8 4-712-16,-4 0-704 15,-4 0 303-15,-16 0-671 0,0 0-3745 16</inkml:trace>
  <inkml:trace contextRef="#ctx0" brushRef="#br0" timeOffset="12460.72">3629 5699 8553 0,'0'0'3225'16,"0"0"-1609"-16,0 0-951 15,0 0-17-15,0 0 264 0,0 0-280 16,0 0-408-16,4 0-72 31,16 0-152-31,0 0 48 0,12 0-48 16,-1 0 8-16,22 0-8 16,-14 0-1360-16,-3 0-1825 0</inkml:trace>
  <inkml:trace contextRef="#ctx0" brushRef="#br0" timeOffset="15214.71">5310 5007 2800 0,'0'0'8242'16,"0"0"-6346"-16,0 0-679 15,0 0-153-15,0-10-112 0,0 10-192 16,0 0-400-16,0 0-184 16,0 0-176-16,5 23-112 15,-1 5 112-15,-4 20 152 0,0 2 0 16,4 11 72-1,-4-1-104-15,4 4 8 16,-4-7-120-16,3 0 80 0,-3-3-24 16,0-7-56-16,0-2-8 15,0-10 0-15,0-10-424 16,0-6-304-16,0-12-904 16,-3-7-513-16,-5 0-711 15</inkml:trace>
  <inkml:trace contextRef="#ctx0" brushRef="#br0" timeOffset="15486.28">4928 5042 11346 0,'0'0'2216'0,"0"0"-495"16,0 0-657-16,0 0-192 16,0 0-336-16,36-83-272 0,3 61-96 15,30-4 56-15,26 4-96 16,-3 3-128-16,-9 6 0 16,-11 13-48-16,-24 0-368 0,4 20-1328 31,-13 5-737-31,-15 7-1791 0</inkml:trace>
  <inkml:trace contextRef="#ctx0" brushRef="#br0" timeOffset="15904.82">5478 5467 9161 0,'0'0'3921'0,"0"0"-2960"31,0 0-401-31,0 0-232 0,0 0 368 16,0 0-136-16,0 0-72 15,0 0-200-15,0 0-208 16,103-16-80-16,-75 7 32 0,4-7-32 16,-4-3-160-16,0-7-592 31,-4-2-232-31,-8-1 272 0,-8 1-17 15,-8-1 353-15,0 10 376 16,-16 3 272-16,-4 10 241 16,-3 6-137-16,-2 0-216 0,1 19 208 15,-4 6-88-15,13 7 56 32,-2 3 88-32,10-4-168 0,7 4-56 15,0 0-120-15,4-6-72 16,16-4 64-16,8-2-72 0,11-11 0 15,17-5-120-15,31-14-584 0,-11-11-1064 16,-4-8-3554-16</inkml:trace>
  <inkml:trace contextRef="#ctx0" brushRef="#br0" timeOffset="16278.84">6259 5168 10298 0,'0'0'3000'16,"0"0"-1463"-16,0 0-865 0,0 0-392 16,0 0 16-16,-16 17-240 15,0 8 200-15,-4 7 72 0,-7 5-56 16,2 8-104-16,1-1-120 31,9 1-48-31,-2-4 56 0,10-3-56 16,3-9 0-16,4-4-112 15,0-9-280-15,11-6-128 16,6-7 24-16,-2-3 40 0,6-3 360 16,-10-16 96-16,-7-3 96 15,-4-7 448-15,-4-3 528 0,-24 0-192 32,-8-3-24-32,-12 7 129 15,-3-1-73-15,3 7-432 16,4 7-72-16,9 5-304 0,11 3-104 0,7 7-376 15,17 10-1816 1,17 9-3146 0,3 0-1551-16</inkml:trace>
  <inkml:trace contextRef="#ctx0" brushRef="#br0" timeOffset="16798.38">6219 5172 9233 0,'0'0'2889'15,"0"0"-1201"-15,0 0-887 16,0 0-393-16,0 0-296 0,0 0 536 16,-52 85 128-1,33-40-224-15,-5 6-152 16,3-1-96-16,2 4-232 0,3-2 48 15,-5-8-112-15,6 1 64 16,2-17-72-16,6-3-40 16,3-9-784-16,0-16-864 0,4 0-489 15,0-6 385-15</inkml:trace>
  <inkml:trace contextRef="#ctx0" brushRef="#br0" timeOffset="17030.59">5905 5277 6633 0,'0'0'5705'0,"0"0"-4217"15,0 0-47-15,0 0-201 0,0 0-192 16,0 0-720-16,19-39-320 16,9 55 256-16,7 9 200 0,6 10-263 0,-1 10-121 15,3 6 8 1,-2 3-8-1,-6 3-80-15,1-6-361 16,-8-3-319-16,11-7-720 0,-11-10-712 16,0-12-1785-16</inkml:trace>
  <inkml:trace contextRef="#ctx0" brushRef="#br0" timeOffset="17301.08">6554 4797 12322 0,'0'0'2529'0,"0"0"-401"16,0 0-912-16,0 0 41 0,0 0-633 16,0 0-624-16,0 0 0 15,-4 73-232-15,4 32 232 0,12 19 0 16,-1 3 0-16,2-13-32 31,2-16 80-31,-2-9-96 16,-2-18-64-16,2-18-1025 0,-5-5-1167 15,-5-20-329-15,5-9-2504 0</inkml:trace>
  <inkml:trace contextRef="#ctx0" brushRef="#br0" timeOffset="17481.37">6382 5248 6001 0,'0'0'4881'0,"0"0"-3393"0,0 0-648 15,0 0-504 1,0 0-192 0,116-32-96-16,-45 32-48 15,2 0-352-15,22 0-696 0,-20 0-1424 0,-22 0-3754 16</inkml:trace>
  <inkml:trace contextRef="#ctx0" brushRef="#br0" timeOffset="17794.9">6992 5223 11178 0,'0'0'2881'0,"0"0"-1769"16,0 0-1016-16,0 0-16 15,0 0 64-15,0 76 408 0,0-35-40 31,-8 4-208-31,4-1-184 16,1 1-48-16,3-10-64 0,0-4 40 16,0-12-40-16,3-6-16 15,13-13 8-15,8 0 0 0,4-26 40 16,8-21-40-16,-5-7 0 31,-3-6 88-31,-7-1-80 0,-17 16 352 16,-4-2 752-16,0 12-71 0,-4 10-161 15,-5 9-488-15,1 6-392 16,4 10-248-16,4 10-1808 0,0 9-993 16,4-3-1224-16</inkml:trace>
  <inkml:trace contextRef="#ctx0" brushRef="#br0" timeOffset="18087.09">7454 5140 10418 0,'0'0'2528'0,"0"0"-839"31,0 0-801-31,0 0-608 16,0 0-48-16,-52 76-112 15,29-28 16-15,-1 2-128 0,3 8-8 16,6-7-240-16,6-4-32 0,5-12-200 16,4-9 56-16,0-14 64 31,4-12-56-31,13 0 408 15,-2-22 24-15,-2-16 160 0,-9-10 632 16,-4-9 736-16,-4 3-744 16,-17 3 24-16,-7 4-255 0,0 15-89 15,5 13-488-15,-5 12-80 32,12 14-2089-32,4 12-2808 15,9 3-4697-15</inkml:trace>
  <inkml:trace contextRef="#ctx0" brushRef="#br0" timeOffset="18394.66">7534 5410 8057 0,'0'0'1144'0,"0"0"-847"0,0 0 415 16,0 0 328-16,83-10-376 0,-42-9-152 15,2 0-248-15,2-6-248 16,-10-3-16-1,-7-2-56-15,-16 2 56 16,-8-3 128-16,-4 2 552 16,-16 4 145-16,-12 9 759 0,-7 9-480 15,2 7-104-15,1 3-352 16,5 17-231-16,3 11-233 0,7 4-184 31,6 6-32-31,11 0 24 16,0 1 8-16,24-4 0 0,8-3-16 15,7-7-112-15,36-8-713 16,-11-14-1223-16,1-6-1081 0</inkml:trace>
  <inkml:trace contextRef="#ctx0" brushRef="#br0" timeOffset="19001.8">9466 4753 10066 0,'0'0'1584'0,"0"0"-8"0,0 0-543 31,-19-96 87-31,2 71-160 16,-11 3 264-16,-4 3-96 0,0 6-335 16,-3 7-225-16,-1 6-80 15,0 3-112-15,-4 19-224 16,4 13-152-16,-3 22 24 0,11 29-8 15,7 35-16 1,17 12 0-16,4-3 64 16,17-6 16-16,2-19-72 0,1-1 0 15,-3-2 136-15,-6-4-136 16,-3-9 136-16,-4-6-144 0,1-16 0 0,-5-17 0 31,0-15-16-31,0-6-304 16,0-4-712-16,0-6-929 15,-9-9-2432-15,-2-10-2464 0</inkml:trace>
  <inkml:trace contextRef="#ctx0" brushRef="#br0" timeOffset="19176.66">8765 5432 5089 0,'0'0'8793'0,"0"0"-6696"15,0 0-1337-15,68-70-672 0,-1 48-72 32,33 0-16-32,32 6-8 15,-1 10-64-15,-31 2-1824 0,-33 4-5514 0</inkml:trace>
  <inkml:trace contextRef="#ctx0" brushRef="#br0" timeOffset="19504.78">9558 5499 9113 0,'0'0'2169'15,"0"0"-1329"-15,0 0 184 16,0 0-79-16,0 0 47 16,0 0-616-16,0 0-152 15,108-86-224-15,-84 61-88 16,-1-4-344-16,-11-3 8 0,-4 4-104 15,-8 2 31 1,-4 7 497-16,-16 7 409 0,-16 8 55 16,-3 4 8-1,-10 19-16-15,10 10-56 16,3 6-168-16,12 3 72 0,13 6-248 16,11-2-56-16,7-4-40 15,29 0-32-15,24-6-288 16,39-7-632-16,-7-9-977 15,-8-12-1968-15</inkml:trace>
  <inkml:trace contextRef="#ctx0" brushRef="#br0" timeOffset="19828.3">10104 5356 12290 0,'0'0'4249'0,"0"0"-2633"0,-88-3-775 15,52 3-449 1,8 9-336-16,4 7-56 15,9 3 0-15,11 4-72 16,4-5-16-16,7 1-136 0,18-6-56 16,10-6-153-16,1-7-95 15,0 0 216-15,-4-20 32 0,-5-2 280 16,-6-10 8 0,-14 4 64-16,1 3-16 15,-8 2 960-15,0 10 153 16,0 10-65-16,-4 3-664 0,-3 0-440 15,3 20-72-15,0 2-80 16,4 6-48 0,4 4 192-16,11 0-152 15,13-3-456-15,8-7-480 16,1-9-433-16,26-13-815 0,-12-7-185 16,-2-16-2704-16</inkml:trace>
  <inkml:trace contextRef="#ctx0" brushRef="#br0" timeOffset="20054.66">10574 4543 13930 0,'0'0'2809'0,"0"0"-96"16,0 0-1249-16,0 0-1096 0,0 0-368 16,0 0-168-16,-44 108 168 15,44 13 32 1,0 18-24-16,12-2 0 15,12-19 48-15,0-30-56 0,-5-18-280 16,-2-16-256-16,-6-16-664 16,-6-6-841-16,-1-6-2464 15,0-11-6433 1</inkml:trace>
  <inkml:trace contextRef="#ctx0" brushRef="#br0" timeOffset="20203.74">10323 5045 14459 0,'0'0'1896'16,"0"0"-528"-16,0 0-912 15,0 0-408-15,0 0-48 16,159-64-96-16,-47 64-176 0,-13 4-1296 16,-15 5-2729-16</inkml:trace>
  <inkml:trace contextRef="#ctx0" brushRef="#br0" timeOffset="20495.73">10972 5042 15131 0,'0'0'2776'15,"0"0"-2224"-15,0 0-552 0,0 0-8 32,-4 104-72-32,4-59 80 15,0-4 48-15,0 4-48 16,0-11 8-16,4-5-72 0,9-7 64 0,-2-12-176 15,9-10 48-15,0-10 128 16,8-25 232-16,4-19-112 16,3-28-56-1,-11 2 168-15,-7 7-39 16,-10 16 527-16,-7 22 72 16,0 3 96-16,0 10-496 0,0 19-392 0,0 3-1128 15,-7 51-1577-15,7-3 561 16,0 2-2713-16</inkml:trace>
  <inkml:trace contextRef="#ctx0" brushRef="#br0" timeOffset="20806.18">11666 4962 13002 0,'0'0'2657'0,"0"0"-449"16,0 0-1400-16,0 0-631 15,0 0-177-15,0 0-112 0,-80 51 104 16,52-7-33-16,5 8 33 16,2 1 8-16,5 8-96 0,8-7-272 31,4-4-320-31,4-5-136 16,4-14-296-16,8-8 72 15,4-17 279-15,1-6 25 0,-6-6 744 16,-7-23 128-16,-4-9 544 0,0-10 609 15,-24 1-33-15,-4-4-344 0,-8 4 80 16,-3 5-239 0,3 4-745-1,16 9-433-15,12 14-2223 16,8 5-2217-16</inkml:trace>
  <inkml:trace contextRef="#ctx0" brushRef="#br0" timeOffset="21365.01">11690 5118 11226 0,'0'0'2024'16,"0"0"-1672"-16,0 0-272 0,0 0-80 15,0 0 8-15,0 0 8 32,0 0-8-32,87 73 104 0,-59-73 0 15,0 0-7-15,4-13-105 16,-1-12-185-16,-7-7 145 0,-3-12 40 15,-6-1 233-15,-15-2 215 16,0 8 720-16,0 7 40 31,-11 17 592-31,-10 15-743 0,-3 6-793 16,-8 35-264-16,1 10-48 16,3 9 48-16,4 7-72 0,16-10 72 15,8 7-8-15,0-13-160 16,12-10-144-16,16-16-80 15,12-15-177 1,20-10 241-16,3-26-256 0,17-28-520 16,12-28-240-16,-9-32 384 15,-7-4 711-15,-32 26 17 0,-24 31 232 16,-20 39 657-16,0 3 2415 16,-8 10-1087-1,-16 2-809-15,-4 7-888 16,0 20-168-16,0 8-120 0,8 13-8 15,8 10-40-15,12 3-40 16,4 4 40-16,20-5-24 0,8-2 72 16,8-7-328-16,-5-2-128 31,-3-4 280-31,-4 0 128 0,-15-3-16 16,-13 0-88-16,-13 0 152 15,-26-3 8-15,-29 2-8 0,-44-5-176 16,13-6-2129-16,-1-14-6249 0</inkml:trace>
  <inkml:trace contextRef="#ctx0" brushRef="#br0" timeOffset="25254.41">13754 4451 9858 0,'0'0'1760'15,"0"0"-224"-15,0 0-904 16,0 0-319-16,-5-3 119 16,5 3 272-16,0 0 224 0,-8 0-168 15,4 0-408-15,-11 3-144 16,-13 13-200-16,-4 9 72 0,-8 10 120 31,-4 13-8-31,-8 19 48 16,-8 22-16-16,4 25 0 0,9 9 97 15,15-5-105-15,16-16-112 16,16-13 64-16,8-4-168 16,24 4 96-16,16 0-88 0,4-16 120 31,23 3-56-31,9-9-16 16,0-7-48-16,4-2 104 0,-33-23-112 15,-15-13 0-15,-8-3-160 16,8 6-728-16,-9-6-1857 0,-7-9-2872 0</inkml:trace>
  <inkml:trace contextRef="#ctx0" brushRef="#br0" timeOffset="30079.68">14506 4825 4032 0,'0'0'4881'0,"0"0"-3584"16,0 0-833-16,17-31 416 0,-10 18-48 16,-3 4-128-16,4 3 329 15,-4-1-217-15,-4 4 192 0,0 0 16 16,0 3-280-16,0 0-336 31,0 0-144-31,0 0-256 0,0 0 8 16,-8 0-16-16,-12 3 0 15,-7 9-16-15,-14 4-40 16,-2 10 48-16,-1 6 0 0,-4 6-56 16,0 3 56-16,8 10 16 31,5 0 40-31,3 3-40 0,12-4-8 16,8-2 0-16,12-3 40 15,4-8-40-15,28-2 0 16,15-9-40-16,13-4 40 0,8-9 8 0,0-4-8 15,-4-9-104 1,-12 0 104 0,-13 0-216-16,-15 0 64 0,-16-6 152 15,-8-4 128-15,0-2 16 16,-8-4 88-16,-12-3-184 16,-4-1 96-16,-4 5-144 0,5 2 96 0,7 0-96 31,4 7 8-31,7 0 40 15,5 3-48-15,5 0-360 0,18-4-144 16,9-3-112-16,12 4 296 16,0-3 64-16,0 2-112 15,-8 1-152-15,-8 3 272 0,-13 3 144 32,-6 0 104-32,-9 0 88 0,0 0 128 15,0 3-208-15,0 10 48 16,-5 12 432-16,-3 7-272 15,-3 6 56-15,-2 6 160 0,6 1-280 16,-1-1-40-16,0 1-112 31,8-4 0-31,0-3 0 0,0-10-48 16,0 2-784-16,12-15-424 16,3-5-929-16,5-10-2080 0</inkml:trace>
  <inkml:trace contextRef="#ctx0" brushRef="#br0" timeOffset="30486.16">15240 5114 9161 0,'0'0'2825'0,"0"0"-929"16,0 0-511-16,0 0-289 0,0 0-640 15,0 0-264-15,-80 26-96 16,48 9-96-16,0 13 0 16,8 2 48-16,4 4-48 0,8 4-8 31,8-5-120-31,4-8-312 16,4-7-240-16,16-13 176 0,4-5 24 15,0-18 296-15,-4-2-112 16,0-2 184-16,-8-21 112 0,-12-5 232 15,0-8 688-15,-12-5 336 32,-16 0-392-32,-12 0-144 15,-4 3-143-15,-3 9-145 0,2 4 8 16,10 9-224-16,11 6-216 16,8 7-112-16,16 3-1465 0,16 3-2928 15,15 10 2145-15,10-7-3465 0</inkml:trace>
  <inkml:trace contextRef="#ctx0" brushRef="#br0" timeOffset="30875.3">15550 5261 8089 0,'0'0'2225'16,"0"0"-377"-16,0 0-768 15,0 0-568-15,0 0 265 16,0 0 583-16,-80-80 272 0,48 80-600 15,1 0-559-15,-5 16-369 16,4 10-104-16,4 12-8 0,4 3 8 31,12 0-88-31,12-3-72 16,0-3-105-16,8-9-175 16,16-14 192-16,4-12 104 0,4 0 88 15,8-19 56-15,-5-13-120 0,-3-9 80 16,-8-7 32-16,-4 4 8 15,-8 3 0-15,-8 9 200 32,-4 13 608-32,0 9 265 0,0 10-793 15,0 0-280-15,0 20-184 16,-4 8 88-16,4 7 88 0,0 0-432 16,9 0-201-16,14-3-455 31,13-13-976-31,23-16-89 0,-6-3-199 15,-5-7-2497-15</inkml:trace>
  <inkml:trace contextRef="#ctx0" brushRef="#br0" timeOffset="31357.42">15988 5121 11162 0,'0'0'4809'16,"0"0"-2713"-16,0 0-1568 16,0 0-464-1,-52 79-64-15,37-37 0 0,3-1-72 16,12 0 16-16,0-6-8 0,4-6-192 15,15-14-16-15,6-8 56 0,3-7 168 16,3-13-80-16,1-16-120 31,-4-12 0-31,0-7-192 0,-8-5 344 16,-4 5 96-16,-8 7 824 16,-5 9 512-16,-3 13 25 0,0 6-545 15,0 13-608-15,0 0-208 31,0 19-416-31,0 13 264 16,0 10 152-16,0 21-8 0,0 19-32 16,9 23 40-16,-1 13 24 15,0-7-8-15,-5 0-16 0,1-10 0 16,-4 5 0-16,0 1 0 16,-4-18-40-16,-7-19 40 15,3-25-56 1,-4-14-48-16,-4-5-16 15,0-4 24-15,-12-6 96 0,0-16 288 16,-12 0 120-16,-7-29-8 0,-17-28 136 16,-4-32-112-16,4-35-72 15,21-15-48 1,43-4 112 0,32 9-31-16,48 23-241 0,23 13-144 0,20 21-649 15,-3 23-487-15,-28 23-1912 16,-29 12-5666-16</inkml:trace>
  <inkml:trace contextRef="#ctx0" brushRef="#br0" timeOffset="31932.46">17017 4784 13138 0,'0'0'2929'31,"0"0"-609"-31,0 0-1431 16,0 0-209-16,0 0 176 0,0 0-392 15,0 0-368-15,12-22-96 16,-20 67-112-16,-9 31 104 0,-3 35 8 31,1 6 48-31,-1-8-40 16,8-27-8-16,4-28 72 0,8-13-16 15,0-6 72-15,12 0-128 16,8 3 0-16,12 0 72 16,11-13-72-16,45-18-392 0,-9-7-1240 31,-6-3-3201-31</inkml:trace>
  <inkml:trace contextRef="#ctx0" brushRef="#br0" timeOffset="32248.28">17216 5394 7161 0,'0'0'5713'16,"0"0"-5057"-16,0 0-656 15,0 0 0-15,0 0 104 0,0 0 473 16,95-3 287-16,-59-10-16 16,-4-3-280-16,0-3-440 0,-8-3-56 15,-8-3-64 1,-4-4-8-16,-12 0 0 15,0 4-48-15,-4 3 48 16,-16 6 272-16,-5 13 0 0,-2 3-96 16,-1 13-176-16,0 12 16 15,4 13 112-15,4 6 24 16,12 7-152 0,8 3 120-16,0 0-112 15,25-6-16-15,14-7-32 0,9-13-736 16,24-18-552-16,-9-10-577 15,-10-6-2183-15</inkml:trace>
  <inkml:trace contextRef="#ctx0" brushRef="#br0" timeOffset="32509.86">17742 5213 11266 0,'0'0'4273'16,"0"0"-2881"-16,0 0-1392 15,0 0-72-15,0 0 40 16,-4 98 32-16,4-50 0 0,0 0 0 15,0-4 0 1,0-6-192-16,11-9-672 16,-2-13 112-16,6-13 440 0,-2-3 312 15,2-19 440-15,6-20 24 16,-2-8 272-16,1-7-136 0,0-6-224 16,-4 3-80-1,-5 9 8 1,-2 16 96-16,-1 17-400 0,-8 15-104 15,-4 25-3888-15,-9 10 2079 0,2 6-4992 16</inkml:trace>
  <inkml:trace contextRef="#ctx0" brushRef="#br0" timeOffset="32794.48">17945 5442 9161 0,'0'0'2145'0,"0"0"-713"15,0 0-744-15,0 0-112 0,0 0 9 32,0 0 55-32,0 0 512 15,72-86-272-15,-52 67-880 0,-1-4-32 16,-6 1-56-16,-6 3 88 16,-7-3 96-16,0 9 320 15,-16 7 352-15,-16 6-648 0,4 10-120 16,-8 18 8-1,8 7 56-15,9 10-64 16,10-1-56-16,9 4-64 0,9-7-480 16,51-3-872-16,-4-9-1313 15,-1-13-5608-15</inkml:trace>
  <inkml:trace contextRef="#ctx0" brushRef="#br0" timeOffset="33156.64">18292 5400 13866 0,'0'0'2489'0,"0"0"-2489"16,0 0-152-16,0 0-128 16,0 0 184-1,0 0-8-15,0 0 104 16,56 26 120-16,-17-26-16 0,9-3 120 16,0-13-224-16,4-10-320 15,0-9 64-15,-1-22-72 16,-3-29-304-16,-8-31-265 0,-16-13-367 31,-20-1 496-31,-4 20 768 16,-17 35 784-16,-2 22 640 15,3 16 913-15,8 13-281 0,0 6-679 16,-1 3-329-16,-2 16-296 0,-1 3-752 16,-12 48-16-16,0 38 8 15,5 44-72-15,10 23-8 16,9-7 40-1,24-13 24-15,8-28-24 16,11-9-512-16,-6-17-816 0,-9-24-1521 16,-9-27-7921-16</inkml:trace>
  <inkml:trace contextRef="#ctx0" brushRef="#br0" timeOffset="33928.42">20331 5038 11882 0,'0'0'2241'0,"0"0"-193"16,0 0-1248 0,-88 7-176-1,45 18 176-15,-5 10 137 0,-3 6-233 16,6 13-216-16,6-3-128 0,15 7-176 15,16 1-176-15,8 2 8 16,39 2-16-16,45-2-56 0,36-14-632 16,-13-15-953-1,-19-22-3488 1</inkml:trace>
  <inkml:trace contextRef="#ctx0" brushRef="#br0" timeOffset="34227.78">20709 5245 9842 0,'0'0'6833'0,"0"0"-4728"16,0 0-1537-16,0 0-568 0,0 0 0 15,-54 73 32-15,37-32 16 16,6 7 16-16,2-1-64 0,9-5 16 16,0-4-16-16,20-10-336 31,8-12-32-31,8-16 119 15,12 0-47-15,-8-28 296 0,-1-17 0 16,-7-6 200-16,-19-9 657 16,-10 3-241-16,-3 3 256 0,-24 13-64 15,-8 12-144-15,-3 13-256 32,-1 13-408-32,-5 6-96 15,14 26-376-15,15 41-744 0,8-7-1137 0,4-6-3248 16</inkml:trace>
  <inkml:trace contextRef="#ctx0" brushRef="#br0" timeOffset="34506.18">21068 5442 9450 0,'0'0'4096'0,"0"0"-2263"0,0 0-425 15,0 0-664-15,0 0-344 16,0 0-272-16,100-16-128 0,-44 10-304 15,-12 2-2424-15,-12 1-3794 0</inkml:trace>
  <inkml:trace contextRef="#ctx0" brushRef="#br0" timeOffset="34932.18">21682 5203 11362 0,'0'0'2809'16,"0"0"-705"-1,0 0-1504-15,0 0-528 16,0 0 176-16,-103 67-144 0,75-26-48 15,4 4-48-15,12-1 0 0,7 4 40 16,5-4-48-16,13-5-96 16,19-11-472-16,11-6-600 31,9-9 744-31,4-13 0 0,0-3-104 16,-9-20 472-16,-7-11 56 15,-12-4 1056-15,-19-7 640 0,-9-3-408 16,-17 4-111-16,-15 3-249 31,-11 6-40-31,-5 13-352 16,1 9-280-16,2 13-256 0,6 9-424 15,3 39-872-15,16 0-1537 16,12-7-4160-16</inkml:trace>
  <inkml:trace contextRef="#ctx0" brushRef="#br0" timeOffset="38102.31">22200 5203 9418 0,'0'0'2704'0,"0"0"-663"16,0 0-169-16,4-22 192 0,-4 22-703 0,-8 0-441 15,-16 0-472-15,-11 4-400 16,-6 11 80-16,-2 5-120 0,3 5 40 16,8 7-40-16,4 0-8 15,16 2 0 1,8 1-136 0,4 3 24-16,24-3-472 0,15-3-568 0,38-6-1281 15,-6-14-1544-15,-7-6-3392 16</inkml:trace>
  <inkml:trace contextRef="#ctx0" brushRef="#br0" timeOffset="38321.87">22491 5213 11482 0,'0'0'2713'16,"0"0"-257"-16,0 0-1168 16,0 0 113-16,0 0-441 0,0 0-672 31,-79-6-192-31,43 37 24 15,-1 8-72-15,9 5-40 0,5 3-16 16,14 1 8-16,9-3-8 16,17-7-320-16,15-3-432 0,20-16-433 15,27-16-655-15,-12-3-905 32,-11-6-4208-32</inkml:trace>
  <inkml:trace contextRef="#ctx0" brushRef="#br0" timeOffset="38600.25">22722 5194 11058 0,'0'0'3185'0,"0"0"-1249"16,0 0-1600-1,0 0-288-15,0 0-48 16,-28 73 56-16,28-38 120 0,0 3-104 0,4-3-16 16,13 0-56-16,2-7-40 15,9-9 40-15,-4-6-144 16,8-13 144-1,-4 0 0-15,-4-16 240 16,-5-15 48-16,-6-7 400 16,-2-10-240-16,-7-6-127 0,-4 6-1 15,0 7 24-15,0 9 120 16,0 13-328-16,0 13-136 0,8 6-2385 31,8 16-2464-31,0-1-1984 0</inkml:trace>
  <inkml:trace contextRef="#ctx0" brushRef="#br0" timeOffset="38893.44">23368 5102 13514 0,'0'0'2721'0,"0"0"-1801"0,0 0-856 15,0 0-64-15,-104 86 0 0,72-42-16 16,0 10-56-16,4 0 72 15,9-6-464-15,6-1-504 16,13-12 16 0,0-9 648-16,0-13 104 15,9-7 168-15,-2-6 32 0,1-13 200 16,0-15 192-16,-8-8 1160 0,0-5-400 16,-8-6-216-16,-16 2-367 15,1 7 79 1,3 9-160-16,-1 7-488 15,10 16-320-15,11 6-2401 16,7 3-2744-16,14 7-5505 0</inkml:trace>
  <inkml:trace contextRef="#ctx0" brushRef="#br0" timeOffset="39564.37">23332 5368 8689 0,'0'0'1081'16,"0"0"-761"-16,0 0 216 0,0 0 488 31,0 0 112-31,0 0-264 16,103 17-343-16,-71-24-393 0,-4-5-128 16,-4-8-16-16,-1-5-112 15,-10 0 24-15,-9-4-257 0,-4 4 353 16,-4 6 168-16,-13 6 161 0,-2 10 239 15,-5 3-392 1,-4 19-88 0,8 9 16-16,1 7-96 0,10 3-8 15,5 1 0-15,4-2 0 16,4-5-80-16,12-10-64 0,8-5-72 16,4-14 216-1,8-3-8-15,4-16 8 16,4-10-16-16,-4-6-168 15,-1-3 184-15,-11 1 224 0,-4 2 616 16,-12 13-200-16,-8 6 328 16,0 7-248-16,-4 6-720 15,0 9-400 1,0 10 248-16,0 7 80 16,0 2 72-16,0-2-120 0,8-1-384 15,8-9-304-15,12-6 288 16,7-7 104-16,6-3-160 15,10-13-489-15,1-12-967 0,4-7-2153 16,-5-6 1136-16,-3-3 2489 31,-12-1 560-31,-8 7 2209 0,-8 7 2208 16,-12 6-1257-16,-4 12-7 16,-4 7-1321-16,-4 3-1047 15,-16 0-641-15,-8 19-8 0,-4 3-40 16,-8 10 48-1,1 3-72-15,-2 9-16 16,10 1-40-16,7-1-16 0,12-2-408 16,12-5-689-16,36-8-1295 15,12-13-57-15,4-13-5032 16</inkml:trace>
  <inkml:trace contextRef="#ctx0" brushRef="#br0" timeOffset="39706.81">24431 5232 1776 0,'0'0'9490'16,"0"0"-9466"-16,0 0-24 16,0 0-320-16,0 0 192 0,-8 73 40 31,29-57 64-31,7-6-48 16,19-10-1064-16,-8 0-3457 0</inkml:trace>
  <inkml:trace contextRef="#ctx0" brushRef="#br0" timeOffset="39888.75">24674 5175 1584 0,'0'0'4153'0,"0"0"-1441"16,0 0-151-16,0 0-921 15,-84-41-624-15,52 53-271 0,1 10-265 16,4 13 456-16,-1 0-328 16,7 6-296-16,10 1-184 0,6-4-24 15,5 0-96 1,12-6-8-16,16-10-104 15,40-16-576-15,-8-2-1152 16,0-4-5178-16</inkml:trace>
  <inkml:trace contextRef="#ctx0" brushRef="#br0" timeOffset="40968.65">25858 5029 10642 0,'0'0'4041'0,"0"0"-1785"0,0 0-351 16,0 0-385-16,0 0-168 15,0 0-768-15,0 0-440 0,-24-32-144 32,0 73 0-32,-8 20-48 15,0 2 48-15,0 1-8 0,8-4-80 16,5-9-352-16,6-16 72 16,9-13-208-16,4-13 192 0,0-9 384 31,0-15 88-31,12-20-88 15,4-16-760-15,5-9 64 16,2-7 360-16,-3 1 240 0,0 5 96 16,-8 10 264-16,0 16 328 15,-4 19 72-15,-4 16-664 0,4 22-304 32,3 20 232-32,2 12-24 15,11 3 96-15,8-3-160 16,4-9-112-16,7-14-200 0,1-15-201 0,4-10-87 15,-4-6 112-15,-1-25-168 16,-7-10 72-16,-4-10 232 0,-8 4 512 16,-7-3 312-1,-14 9 840 1,-3 10-144-16,0 15 128 0,-16 10-944 16,-12 25-192-16,-12 16-88 0,1 14 32 15,-5 5 48-15,0 0-40 16,8-3 48-1,8-12 0-15,4-13-88 16,13-10-104-16,6-19 192 16,5-3 272-16,5-25-104 15,14-10-168-15,13-16-240 0,12-6 88 16,11-13 0-16,1 4-464 0,4-1-48 16,-4 3 376-16,-16 20 288 31,0 9 304-31,-17 19 616 15,-6 16-568-15,-10 6-344 0,-7 39-8 16,0 9 192-16,-19 9-88 16,-1 4 88-16,0-7-192 0,0 7 0 31,12-3-752-31,8-11-776 16,12-12-128-16,52-12-433 15,-4-10-2056-15,3-16-1112 0</inkml:trace>
  <inkml:trace contextRef="#ctx0" brushRef="#br0" timeOffset="41307.9">26782 5264 3912 0,'0'0'7090'16,"0"0"-3937"0,0 0-857-1,-16-86-672-15,1 70-895 16,-2 0-9-16,6 10-312 0,-10 6-256 0,-3 0-152 16,0 6-16-16,1 16-112 31,-1 10 120-31,4 0-88 15,8 3 96-15,8-3 0 0,4-4-248 16,8-9-272-16,16-9 159 16,4-7 185-16,8-3 120 0,-1-9 8 15,1-14 48-15,-8-2 88 32,-8 0 209-32,-8-1 535 0,-4 4-96 15,-4 9-80-15,-4 7 8 16,0 6-616-16,0 3-48 0,0 13-200 15,0 12 72-15,0 4 64 16,0 3-160-16,0-3-232 16,0-3-448-16,16-7-825 0,4-6-1447 31,3-10-2530-31</inkml:trace>
  <inkml:trace contextRef="#ctx0" brushRef="#br0" timeOffset="41579.42">27511 4721 5657 0,'0'0'9706'15,"0"0"-7650"-15,0 0-1208 16,0 0-768-16,0 0 64 0,-75 67 121 15,47-4 55-15,0 29-112 16,0 19 56-16,7 3-72 0,10-9-192 16,7-28 0-16,4-27-64 31,0-15-1145-31,0-6-1567 0,0-10-57 16,8-10-3032-16</inkml:trace>
  <inkml:trace contextRef="#ctx0" brushRef="#br0" timeOffset="41720.37">27189 5003 9722 0,'0'0'2536'15,"0"0"-944"-15,0 0-1087 16,84-22-417-16,-29 22-88 0,8 10-8 16,6 9-280-16,26 3-1337 15,-19-3-2328-15,-17-3-2056 0</inkml:trace>
  <inkml:trace contextRef="#ctx0" brushRef="#br0" timeOffset="41964.28">27694 5051 10906 0,'0'0'2664'0,"0"0"-1223"0,0 0-1041 15,0 0-200-15,-99 95-144 16,75-47-56-16,8 3 0 16,8-4-80-16,4-2 72 15,4-10-400-15,0-13-16 16,4-13 424-16,0-9 56 15,0-3 2184-15,-4-25-1400 0,0-10-416 16,-16-10 193-16,-8-3-273 31,-8-6 48-31,0 6-200 0,9 7-136 16,10 6-56-16,13 25-704 16,24 10-1697-16,8 3-4976 0</inkml:trace>
  <inkml:trace contextRef="#ctx0" brushRef="#br0" timeOffset="42133.71">28009 5111 16523 0,'0'0'3817'0,"0"0"-3689"16,0 0-128-16,0 0-96 16,-23 92 88-16,6-44 16 15,2 6-16 1,-2-3-72-16,2-4-1104 0,-5-2-1385 15,3-16-592-15,10-17-2520 16</inkml:trace>
  <inkml:trace contextRef="#ctx0" brushRef="#br0" timeOffset="42284.82">28053 4775 14771 0,'0'0'2848'16,"0"0"-2784"-16,0 0-64 0,0 0-1568 15,4 114 360-15,4-47-929 32,4-7-4560-32</inkml:trace>
  <inkml:trace contextRef="#ctx0" brushRef="#br0" timeOffset="42464.07">28459 5042 14459 0,'0'0'2808'0,"0"0"-935"0,0 0-865 31,0 0-944-31,0 0-64 16,-119 37-16-16,68 24-160 15,-5 19 56-15,7-1-400 0,14-6-609 16,7 3-807-16,20-32-1897 31,0-5-2680-31</inkml:trace>
  <inkml:trace contextRef="#ctx0" brushRef="#br0" timeOffset="42641.64">28132 4978 14635 0,'0'0'3192'0,"0"0"-2920"16,0 0-224-16,76 89 176 15,-36-38-72-15,4-1 185 0,0 5-185 16,-5 1-80-16,2 11-72 0,-13-10-753 31,-13-18-3960-31</inkml:trace>
  <inkml:trace contextRef="#ctx0" brushRef="#br0" timeOffset="44266.28">19873 6470 8857 0,'0'0'5570'16,"0"0"-3810"-16,0 0-560 16,0 0-816-16,0 0-168 15,0 0 128 1,-92-6-96-16,49 28 177 16,-2 13-161-16,2 7-120 0,0 8-8 15,-2 7-128-15,10 10-8 16,3 0 96-16,8 3-88 0,12-1-16 15,8-2 8-15,4-6-16 32,23-8 16-32,14-8-104 15,27-14 104-15,27-11 24 0,1-11-24 16,-9-9-96-16,-15 0-352 16,-28-12-1-16,-4-8 113 0,-8-2 336 15,-21-3 104-15,-7-4 353 16,-11-6 23-1,-21 3-216-15,-12 4-168 16,0 2 8-16,1 8 112 0,2 5-120 16,13 7-96-16,13 2 0 15,11 1-72-15,4 3-536 0,12 0-649 16,19 3 809 0,29 1 448-16,28-4-48 15,0 0-192-15,-13-10-488 16,-7-3 672-16,-24 1 56 0,-1 2 352 15,-2-2-56-15,-18 2 136 16,-10 7-64-16,-9 3 104 0,-4 0-392 31,0 18-16-31,-4 11 41 16,0 13 391-16,-5 8-312 0,9 7-24 16,0 7-160-16,0-4 8 15,4-2-8-15,9-5-216 0,-6-8-432 16,10-4-1105-16,-2-12-903 31,-2-14-3034-31</inkml:trace>
  <inkml:trace contextRef="#ctx0" brushRef="#br0" timeOffset="44788.63">20877 6546 10042 0,'0'0'2696'16,"0"0"-175"-16,0 0-585 15,0 0-231-15,0 0-553 0,0 0-712 16,0-47-384-16,0 53-56 15,0 17-128-15,0 8 128 0,0 10 24 16,0 11 24-16,0 1 80 31,0 5-80-31,-3 2-32 0,-1 0 32 16,0-3 24-16,-1 3-64 16,1-2-8-16,-4-7 0 0,5-4 32 15,-1-8-24-15,0-8-16 31,4-9 0-31,0-12 8 16,0-4-48-16,0-6 0 0,15 0 48 16,17-10 232-16,8-2-72 15,12-7-16-15,11 6-136 0,1-2-8 16,0 5 48-16,-4 3-48 31,-8 7-64-31,-17 0 56 16,-10 0 16-16,-14 0-8 0,-7 0 0 0,-4 0 0 15,0 0 48-15,0 0-48 16,0 0-240-16,0 0-272 0,0 0-960 16,0 4-2745-16,0-4-3905 15</inkml:trace>
  <inkml:trace contextRef="#ctx0" brushRef="#br0" timeOffset="45562.94">22236 6597 9882 0,'0'0'2800'15,"0"0"-959"-15,0 0-441 16,0 0 88-16,-15-88-175 16,-2 72-377-16,-11 3-104 0,0 7-296 31,-11 6-200-31,-14 3-88 16,1 22-40-16,-6 10-16 0,-6 25-136 15,-1 20 32-15,18 15-32 0,19 7-56 16,28-7-8-16,20-10-112 15,24-24 80-15,-1-11 32 16,26 2-232 0,10-17-224-16,16-10-552 15,1-9-264-15,-12-23-73 0,-28-12-1159 0,-17-3-2441 16</inkml:trace>
  <inkml:trace contextRef="#ctx0" brushRef="#br0" timeOffset="46636.03">22797 6639 10186 0,'0'0'2840'32,"0"0"-79"-32,0 0-409 15,0 0-535-15,0 0-345 0,0 0-744 16,0 0-552-16,0 0-168 15,-19 3-16-15,-13 66 8 16,-4 24 0-16,4 5-64 0,4-12 56 31,9-29-104-31,11-22-312 16,-1-13-416-16,5-3 256 0,0-9-112 16,1-10 664-16,3-10 32 15,0-34 152-15,15-36-152 0,13-24-88 0,9-7 88 16,-5 15 96-1,-13 27-88 1,1 27 192-16,-12 17-8 16,3 6 8-16,-2 6 88 0,3 6-96 15,0 7-192-15,0 13-96 16,8 19 16-16,3 9 80 16,9 10 8-16,0 0 0 15,16 3-8-15,4-7-320 16,8-5-560-16,-5-10-129 15,-3-10-1055-15,-4-9 584 0,-8-11 335 16,-4-2 209-16,-8-15 496 16,-4-17 440-16,-9-3 56 15,-6-9 496 1,-1-7 112-16,-8 0-231 16,0 3 375-16,0 7 936 0,0 12 48 15,0 10-447-15,0 10-289 16,0 6-456-16,0 3-600 15,0 0 0-15,0 16-136 0,-4 3 48 16,0 0 80-16,4-3-48 31,0-7 0-31,0-2 16 0,0-5 40 16,0-2 104-16,0 0 56 16,0 0 144-16,0 0 176 15,0 0-240-15,0 0-64 0,-5 7-168 16,-3 3-8-1,-3 15-8-15,-17 10 0 16,0 16 8-16,-12 9 0 0,0 4 0 16,0 2-8-16,8-9 0 15,8-6-48-15,9-13 48 16,2-9-56-16,9-13-208 16,4-10 24-16,0-6-328 15,13 0 176-15,10-13 384 16,14-18 8-16,6-8 8 0,13-21-144 15,8-16-184-15,7-19 208 16,2-7-128-16,-15 16 240 0,-17 23-56 16,-13 19 16-16,-5 12 48 31,1-3 72-31,0 3 96 16,-3 3 224-16,-2 10-264 0,-3 7 56 15,0 6-128-15,4-1-8 16,-5 7-48-16,6 0-96 0,-10 0 24 31,-2 16 72-31,-5 6-112 16,-4 10 112-16,0 9 8 15,-8 7 120-15,-8 9 88 0,-9 16-136 0,-6 13-32 16,-1 12 0 0,4-9-40-16,9-16 0 0,6-22-8 31,5-16 0-31,4 3-8 0,1-3-608 15,3-3-680-15,15-17-1545 16,5-12-3616-16</inkml:trace>
  <inkml:trace contextRef="#ctx0" brushRef="#br0" timeOffset="47113.98">24220 6134 12098 0,'0'0'1640'0,"0"0"729"0,0 0-1529 31,0 0-576-31,0 0-264 0,0 0-200 16,0 0 200-16,80 127 712 15,-24-7 16-15,0 17-263 0,-13-3-369 16,-15-21 0-16,-24-20 8 16,-4-1-104-16,-4-7 24 15,-28 4-24-15,-11-3 48 16,2-19 56-16,2-13-104 16,7-20 8-1,4-8 40-15,0 3-48 0,-4 3-680 0,8-10-1801 16,12-10-3256-16</inkml:trace>
  <inkml:trace contextRef="#ctx0" brushRef="#br0" timeOffset="47285.52">25104 6965 16779 0,'0'0'2473'16,"0"0"-1809"-16,0 0-664 0,0 0-2073 16,0 0-423-16,-63-2-1385 0</inkml:trace>
  <inkml:trace contextRef="#ctx0" brushRef="#br0" timeOffset="56794.98">20101 8039 11346 0,'0'0'1960'15,"0"0"-1135"-15,0-7-625 16,0-5-72-16,0-1-24 0,0-6 624 16,0 0 408-1,7-3-304 1,5-4-272-16,4 4-264 0,0-6-112 16,8 2-176-16,4 1 80 0,4 6-88 15,3 6-184-15,6 7-184 16,2 6-80-16,10 0 184 0,6 3 80 15,5 13 96-15,4 3 32 16,-1 3 48 0,1 7 0-16,-5 2-80 15,1 1 80-15,0 0-48 16,-5-3 56-16,-3-1-176 0,0-9-192 16,-7-3-48-16,-2-7 80 31,-8-5 168-31,-7-4 32 0,0 0-136 15,-8-7 176-15,-3-12-40 16,-10-13-8-16,-2-6 80 16,-1-3-24-16,-8-7 88 0,3 4 216 15,-3 3 568-15,0 12-128 32,0 7-8-32,0 12-248 0,0 4-152 0,0 3-248 15,0 3 0-15,0 0-112 16,4 0-248-16,0 12 192 15,4 8 160-15,1-1 8 0,-6 6 24 16,5-3-24-16,0-2-56 16,1 2 40-16,-2-4-424 15,1 1 112 1,0 1-88-16,0-5-280 0,0 2-129 16,-8-5-423-16,4-6 88 15,-4-2 520-15,4-4 640 0,-4 0 128 31,12-13 384-31,4-9-8 16,12-4-216-16,4-6-280 0,11 1 104 16,5-4 504-16,1 3-360 15,2 7 336-15,1 6-392 0,0 6-103 16,-1 13-41-16,1 0 40 31,4 0 160-31,8 16 0 0,20 6-40 16,11 10-40-16,20 3-120 15,1 3 64-15,-8-7 112 16,-20-5-160-16,-29-10 112 0,-15-6 16 16,-1-1 232-16,2-3 96 31,11 1-32-31,3-7-32 0,0 0 208 16,-3 0-295-16,-4-13 55 15,1-3-176-15,-6-9-48 0,-3-7-208 16,-4-6 0-16,-8-10-144 0,-8 1-224 15,-13-1-24 1,-7 10 127 0,-4 9 9-16,-32 17-608 0,-3 12-1712 15,-5 0-1897-15</inkml:trace>
  <inkml:trace contextRef="#ctx0" brushRef="#br0" timeOffset="59083.21">3143 8785 9722 0,'0'0'3232'0,"0"0"-1927"16,0 0-929-16,0 0-296 15,0 0 64-15,0 0 520 0,0 0 72 32,0-10-360-32,0 17-232 0,-8 8 176 15,-8 2-48-15,0 5-120 0,-4 0 40 16,-8 3 8-16,0-2 56 15,-7-4-88-15,3-4-48 16,0-5-16-16,8-4-80 16,4-6 72-1,8-3 73-15,4-12-57 16,4-11 16-16,4-9-128 0,8 0 0 16,12-3-8-16,4 9 8 0,3 1 0 15,-2 9-16-15,3 9 16 16,-4 7 0-1,0 3-56-15,-5 13-16 16,5 15 64-16,-4 10 16 16,0 10-16-16,-4 6 16 0,0 19 0 15,-8 16 96-15,-4 22-104 16,-4-3 0-16,-16-3 48 0,-12-29-40 31,5-22-8-31,-1-19 0 16,-4-7 48-16,-8 1 40 0,0 0-16 15,-12-7-24-15,4-9 176 16,0-13-32-16,5 0 72 16,3-17-136-16,8-14-32 0,8-10 16 31,20-7-112-31,0-2-120 16,28-5 112-16,11 8-128 0,17 6 128 15,4 9-120-15,4 9 128 0,-1 11 0 16,-7 12-48-16,-4 3 32 15,-8 22-40-15,-4 14 24 16,-13 5 32 0,-3 3 0-16,-11 7 8 15,-5-3 24-15,-4 3-32 0,-4-6-464 16,0-7-593-16,0-3-1415 16,3-9-721-16,5-16-6225 0</inkml:trace>
  <inkml:trace contextRef="#ctx0" brushRef="#br0" timeOffset="59329.93">3613 9353 12162 0,'0'0'4841'0,"0"0"-4081"15,0 0-552-15,0 0-104 16,0 0 248-16,0 0 329 0,84 19-129 31,-41-16-344-31,9 1-112 16,4-4-32-16,4 0-64 0,15-4-920 16,-11-5-1969-16,-16-7-3656 0</inkml:trace>
  <inkml:trace contextRef="#ctx0" brushRef="#br0" timeOffset="61457.48">5562 6213 13714 0,'0'0'2561'0,"0"0"-2017"0,0 0-544 0,0 0-552 16,0 0 368-16,60 9 184 31,4-9 448-31,46-2 344 15,50-21-72-15,23-8-280 0,0-7-208 16,-27 9-135-16,-48 10-89 16,-41 6-8-16,-23 7 0 0,-16 2-153 15,-4 4-559-15,-8 4-784 32,3 12-800-32,-15-1-2049 0</inkml:trace>
  <inkml:trace contextRef="#ctx0" brushRef="#br0" timeOffset="62116.15">9969 6022 12698 0,'0'0'2745'0,"0"0"-761"16,0 0-1296-1,0 0-368-15,0 0-224 0,0 0 105 16,151-44-193-16,-16 19 144 16,24 3 40-16,4 2-144 0,-11 5-40 15,-48 5 88-15,-29 4-96 16,-23 0 0 0,-20 6 0-16,-4-4-64 15,-8 4-272-15,-8 0-657 0,-12 0-1111 16,-20 10-761-16,-4 2-4152 15</inkml:trace>
  <inkml:trace contextRef="#ctx0" brushRef="#br0" timeOffset="64526.64">5581 8569 8809 0,'0'0'2761'15,"0"0"-1561"-15,0 0-656 32,0 0 48-32,0 0 545 15,0-19 303-15,0 19-648 0,0 0-544 16,0 0-48-16,0 0-144 16,0 0-56-16,0 0 0 0,0 0 0 15,0 10 0-15,0 9 112 16,0-3 16-1,0 9 144-15,-4-3-184 16,1-3 64-16,-1 3-8 0,0-2 1 16,0 2 55-16,-5 3-32 15,2 10 80-15,-9 3 168 0,0 13-216 16,-5 6 48-16,6 4 48 0,-5 2-80 31,4 0-16-31,8-6-136 16,0-3-64-16,8-3 72 0,0-10-72 15,4-5 16-15,20-8-8 16,8-3 64-16,7-9 96 0,13-3-72 31,8-10 56-31,8-3 72 16,4 0-80-16,-4-9 48 0,-5-7-72 16,-7 3-24-16,-12 3-40 15,-12 4-56-15,-12 3-120 0,-9 0-128 16,-7 3-280-16,0 0-208 31,1-7-736-31,3 4-1513 16,-1-6-2384-16</inkml:trace>
  <inkml:trace contextRef="#ctx0" brushRef="#br0" timeOffset="64970.51">6569 9064 9514 0,'0'0'2216'15,"0"0"8"1,0 0-399-16,0 0-73 16,0 0-95-16,0 0-745 15,0 0-232-15,0 0-432 0,-88-13-88 16,57 45-16-16,4 6-136 15,3 7 8-15,7 3-32 0,9-1 16 32,8 1-8-32,8-4-48 15,20-3 48-15,8-12-56 0,8-3-128 16,3-17-176-16,2-6 136 16,-6-3-344-16,-7-10 184 0,-12-8 256 15,-11-8 136-15,-10-6 216 31,-3-5-16-31,-12-5 192 16,-16-3-16-16,-12 4-72 0,1 6 184 16,-10 10-248-16,6 6 56 15,4 9-128-15,14 7-168 0,9 3-208 16,12 0-1056-16,24 29-905 31,8-4-607-31,12 0-1129 0</inkml:trace>
  <inkml:trace contextRef="#ctx0" brushRef="#br0" timeOffset="65239.07">7151 9068 12746 0,'0'0'3033'0,"0"0"-993"15,0 0-263-15,0 0-513 16,-95-39-432-16,59 39-328 0,-4 10-168 31,0 19-184-31,0 9-80 16,8 13-24-16,4 2-24 15,17 5-24-15,11-1-8 0,4-3-96 16,28-10 96-16,20-6-80 0,19-9-336 16,25-16-320-16,16-13-696 31,-21 0-929-31,-16-20-2728 0</inkml:trace>
  <inkml:trace contextRef="#ctx0" brushRef="#br0" timeOffset="66088.64">7905 9138 10786 0,'0'0'1848'0,"0"0"-119"16,0 0-665-16,-101-39 392 0,66 39 40 15,-9 7-711-15,9 15-153 16,3 10-304-16,11 5-192 16,18 5-136-16,3 2-40 0,24-6-8 31,11-6-56-31,9-6-232 16,4-17-328-16,-1-9-105 0,-6 0-319 0,-5-22-240 15,-12-4 576-15,-13-2 752 16,-3-1 664-16,-8 4 768 15,0 6-256-15,0 6 129 16,0 4-17 0,0 9-656-16,0 0-632 15,0 0-128-15,4 12-112 0,12 10 152 16,5 4 88-16,2 3-64 0,8-4-160 16,1-6-240-16,5-3-8 15,-1-7 16 1,7-5 240-16,2-4-32 15,9-4-257-15,6-11-159 16,4-17-224-16,8-25 48 0,16-32 192 16,4-42 200-16,-13-21 40 15,-12-3 232-15,-31 6 176 0,-27 18 0 32,-9 10 736-32,-28 27 576 15,-4 23 400-15,-4 27-303 0,5 18-17 16,-6 4-464-16,1 16-256 15,-11 16-376-15,-9 66-184 16,4 64-112-16,8 31-16 0,24 19-24 31,20-18 40-31,20-26 0 16,32-16 0-16,16-16-264 0,24-15-416 16,7-17-720-16,-15-28-609 15,-16-22-3568-15</inkml:trace>
  <inkml:trace contextRef="#ctx0" brushRef="#br0" timeOffset="66627.7">9948 8645 13002 0,'0'0'2929'16,"0"0"-104"-16,0 0-1057 0,0 0-776 16,0 0-416-16,0 0-528 0,0 0-40 15,0 0-8 1,8 134 0-16,8-30 96 16,-4 10-88-16,4-5 64 15,-8-30-72-15,0-25-264 16,1-16-752-16,-9 3-976 15,3-9-2193-15,1-7-3009 0</inkml:trace>
  <inkml:trace contextRef="#ctx0" brushRef="#br0" timeOffset="67078.57">9916 8750 3080 0,'0'0'8922'0,"-28"-86"-6881"16,17 42-569-16,7-4-344 0,4 10-504 31,8 10-224-31,24 5-160 16,24 14-240-16,3 6-160 15,9 3 32-15,3 22-256 0,-15 13-264 16,-4 12 64-16,-20 7 8 16,-28 3 360-16,-4 4 216 0,-39-1 0 15,-14-6 704 1,-14-6 208-16,-2-10 48 15,6-10-136-15,8-6-319 16,18-9-65-16,18-6 16 0,10-7-240 16,9 0-216-16,20 0-280 15,20 0-272-15,20-3 184 16,3-4-9-16,6 7-359 16,-5 0 144-16,-8 10 112 15,-17 9 312 1,-7 9 32-16,-13 1 136 0,-10 9 144 0,-9 3 208 15,-20 4 64-15,-20-1 280 16,-8 1-79 0,-8-4-57-16,-4-3-160 15,9-9-144-15,7-7-256 16,12-9-832-16,32-17-1337 0,0-18-295 16,20-7-5554-16</inkml:trace>
  <inkml:trace contextRef="#ctx0" brushRef="#br0" timeOffset="67247.2">10609 8940 15915 0,'0'0'2120'15,"0"0"-1656"-15,0 80-328 16,0-29-88-16,-8 9 25 0,1 3-65 31,-1 1 48-31,-1-4-56 0,6-6-649 16,3-9-1367-16,0-20-945 15,8-16-3904-15</inkml:trace>
  <inkml:trace contextRef="#ctx0" brushRef="#br0" timeOffset="67391.95">10761 8661 12658 0,'0'0'4233'15,"0"0"-1880"-15,0 0-985 0,0 0-1368 16,0 0-1128-16,0 0 592 15,-23 136-729 1,23-62-2840-16</inkml:trace>
  <inkml:trace contextRef="#ctx0" brushRef="#br0" timeOffset="67859.53">10781 9204 10266 0,'0'0'2480'16,"0"0"-239"-16,-4-105-145 0,4 57-840 16,8-2-151-16,8 5-393 15,7 7-360-15,2 6-224 0,6 10-128 32,-3 13-8-32,4 9-152 0,-4 9-72 15,0 17 120-15,-4 12-64 16,-4 9 104-16,-12 4 0 0,0 6-160 15,-8 0 24-15,-4-3-40 16,-8-9 56-16,-4-13 104 0,8-7-81 16,-4-15 65-1,8-10 104 1,4 0 305-16,0-26-305 0,0-15-88 16,8-19-137-16,24-23-55 0,-4 7-104 15,0 9 200-15,-1 17 48 16,-6 27 136-1,-2 7 552-15,5 10-472 16,-4 6-80-16,-4 19-96 16,4 16 96-16,-3 9 0 15,-6 10 16-15,1 0-8 0,0 7-8 16,0-4-24-16,4-6-648 0,7-7-904 31,26-15-465-31,-1-10-1111 16,-1-16-3114-16</inkml:trace>
  <inkml:trace contextRef="#ctx0" brushRef="#br0" timeOffset="68194.7">11789 8810 10962 0,'0'0'3081'0,"0"0"-265"0,-95-19-1504 16,46 19-936-1,2 29-175-15,3 15-105 0,8 7-96 16,8 6 8-16,13 4-16 0,10-4-8 15,5-9-56 1,12-7-185 0,13-13-359-16,10-18-176 0,1-10 152 15,7-10 528-15,-2-25 112 0,-2-9 0 16,-7-7 424-16,-8-3 288 0,-8 10-160 16,-7 5 337-16,-6 17-1 31,-3 16-32-31,0 6-648 15,-8 16-208-15,0 22-64 0,-4 13 8 16,9 9-16-16,-1 3-240 16,4 4-696-16,7-3-665 0,29-7-175 15,0-16-745-15,0-22-3120 16</inkml:trace>
  <inkml:trace contextRef="#ctx0" brushRef="#br0" timeOffset="68488.8">12304 8785 13290 0,'0'0'3225'31,"0"0"-1369"-31,0 0-1391 0,0 0-465 16,-92 101 0-16,59-21-8 16,1 15-56-16,13-6 56 0,6-16-193 15,13-22-455-15,0-19 200 0,0 0-680 16,0-10-88-1,13-3 352 1,-1-19 535-16,0-10 337 0,-4-25 201 16,-4-25 255-16,-8-20 936 15,-16 4-184-15,-8 9-16 0,-8 8-455 16,4 20-73-16,0 1-184 0,4 9-480 31,13 11-216-15,15 14-1713-16,19 4-4144 0,13 0-48 0</inkml:trace>
  <inkml:trace contextRef="#ctx0" brushRef="#br0" timeOffset="68975.06">12463 8810 16563 0,'0'0'2849'16,"0"0"-1513"-16,0 0-1336 15,0 0-384-15,-9 73 320 0,5-28 56 16,4-1-48-16,0-2-48 15,20-7-408-15,1-10-513 16,6-9 97-16,1-16 240 0,4 0 344 31,-1-26 56-31,1-12-112 16,-4-13 248-16,-8-3 152 0,-3-3 640 16,-13 7 480-16,3 11-64 15,-7 11 241-15,0 15-321 16,0 13-976-1,0 4-336-15,4 33-376 0,-4 37 464 16,0 30 232-16,0 26 32 16,4 16-16-16,-4 0 0 0,0-3-96 15,0 3-160-15,-11 4-545 0,-10-7-1615 32,-3-4 1336-32,1-18-289 15,7-32 441-15,0-32 272 0,4-26 656 16,0-18 0-16,-4-9 2145 15,-12-4 2351-15,-8-26-2367 0,-7-28-1009 16,-6-41-72-16,10-38-135 31,31-30-457-31,24-11-40 0,51-13-200 16,33 12-184-16,24 7-32 16,7 28-640-16,0 41-481 0,-11 33-1063 15,-36 34-2953-15,-20 10-7538 0</inkml:trace>
  <inkml:trace contextRef="#ctx0" brushRef="#br0" timeOffset="69575.39">14527 9153 14739 0,'0'0'2480'31,"0"0"-351"-31,0 0-1193 0,0 0-720 0,0 0-216 16,0 0 0-16,-32 127 24 15,12-13 112-15,3 20-56 16,6-11-72-16,11-11-8 0,0-20 0 16,0-19-360-1,-8-16-568 1,8-16-481-16,-13-6-1119 0,-2-6-409 0,3-10-3960 16</inkml:trace>
  <inkml:trace contextRef="#ctx0" brushRef="#br0" timeOffset="69830.23">14495 8877 12002 0,'0'0'1408'0,"103"-63"-239"0,-43 43-465 16,11 8 312-16,-11 12-48 31,0 22-216-31,-4 29-688 0,-24 32-16 15,-28 21-40-15,-20 11 80 16,-44-8-80-16,-24-11 24 16,-3-20-8-16,11-16 24 0,16-16-48 15,16-18-208-15,21-7-680 16,10-3-872 0,10-3-721-16,3-7-4472 0</inkml:trace>
  <inkml:trace contextRef="#ctx0" brushRef="#br0" timeOffset="70212.39">15335 9166 11778 0,'0'0'1904'16,"0"0"-359"-16,-32-73-513 16,8 44-224-16,-4 16 792 15,-4 7-695-15,-3 6-425 0,-1 23-368 31,-4 27-112-31,0 20 0 16,12 3-96-16,9-6-32 0,15-10 128 16,4-13-72-16,7-5-96 15,18-8-264-15,10-18 160 0,5-13 168 16,12-13 8-16,4-35 40 31,-1-28-121-31,-3-16 177 0,-16 3 32 16,-16 20 48-16,-16 27 353 15,-4 23 263-15,0 6 176 16,0 13 32-16,0 0-856 0,-8 17-48 16,-4 24-128-16,4 22 56 31,-4 26-40-31,8 16-160 0,4-13-504 16,0-12-913-16,16-30-1415 0,-8-31-4746 15</inkml:trace>
  <inkml:trace contextRef="#ctx0" brushRef="#br0" timeOffset="71281.81">16088 8480 12106 0,'0'0'1945'16,"0"0"1215"-16,0 0-1343 0,0 0-321 31,0 0-696-31,0 0-496 16,0 0-304-16,0 41 0 16,-16 64 176-16,4 29 56 0,-4 5-112 15,9-5 8-15,-2-17-80 0,5-6-48 16,-4-9-168-16,5-20-544 31,3-28-752-31,0-13-889 16,3-21-2016-16,5-8-2648 0</inkml:trace>
  <inkml:trace contextRef="#ctx0" brushRef="#br0" timeOffset="71491.27">16479 8610 10970 0,'0'0'2344'0,"0"0"1881"16,0-76-2384-16,0 67-585 16,0 9-896-16,0 28-360 0,-12 42 0 15,-4 41 320 1,-4 26 0-16,-4 9-192 16,8 0-120-16,-4-13 8 15,4-6-16-15,4-12-736 0,0-20-1408 16,4-35-897-16,4-25-1488 15</inkml:trace>
  <inkml:trace contextRef="#ctx0" brushRef="#br0" timeOffset="71671.48">15805 8877 14803 0,'0'0'1656'0,"99"-32"-808"16,34 13-568-16,22 3-88 0,24 13-136 16,-8 3 168-16,-27 10-224 15,-41 5-280-15,-30-2-2520 0</inkml:trace>
  <inkml:trace contextRef="#ctx0" brushRef="#br0" timeOffset="72020.34">16686 9249 8001 0,'0'0'1272'0,"0"0"569"0,0 0-353 16,0 0-600-16,107-13-376 0,-71-6-191 15,0-4-313-15,-4-2-8 16,-4-6-208-16,-5-4 7 0,-14-4-207 31,-9 4 264-31,0 0 144 16,-12 13 536-16,-8 10 321 15,-8 12-1-15,-4 6-624 0,1 25 392 16,3 14 0-16,4 9-296 0,12 7-176 16,7 5-152-16,5 1 16 31,17-7-32-31,14-3-584 15,9-13-792-15,12-12 56 0,32-32-681 16,-13 0-864-16,-3-12-1623 0</inkml:trace>
  <inkml:trace contextRef="#ctx0" brushRef="#br0" timeOffset="72295.14">17467 9007 10402 0,'0'0'5649'15,"0"0"-3081"-15,0 0-1023 0,0 0-1193 16,0 0-216-16,-104 99-128 15,65-11-8-15,-2 21 56 16,13-11-56-16,17-18-400 16,11-30-328-1,0-24 48-15,0-8 447 16,11-1-103-16,10-11 32 0,-1-6 304 0,-5-26 240 16,-2-31-48-16,-13-29 553 15,-5-18-113-15,-18 5-8 16,-9 23-240-1,4 29-16-15,8 21-88 16,-4 4-216-16,8 9-64 16,4 10-112-16,12 9-2216 0,3 20-849 15,18-4-3849-15</inkml:trace>
  <inkml:trace contextRef="#ctx0" brushRef="#br0" timeOffset="72667.05">17575 9115 15595 0,'0'0'3008'16,"0"0"-1007"-16,0 0-1337 16,0 0-528-16,0 0-104 0,0 0-32 31,43 102-8-31,-43-26-80 16,-4 3 56-16,-4-9-152 0,0-13-64 0,0-22 0 15,4 0-256-15,0-10 136 16,4-12 0-16,0-13 168 15,0 0 200-15,16-32-8 16,12-25-384 0,16-35-1-16,7-22 185 15,1 12 88-15,-20 26 120 0,-11 35 496 16,-14 28 225-16,1 7 151 16,-4 6-312-16,1 0-560 0,-2 25-112 15,-3 29 104 1,0 26-64-16,-8 25 72 15,-8-10 0-15,5-19 0 16,2-28-400-16,5-23-696 0,4 0-561 16,0-6-855-16,4-6-1737 0</inkml:trace>
  <inkml:trace contextRef="#ctx0" brushRef="#br0" timeOffset="72920.89">18335 8849 15211 0,'0'0'2808'16,"0"0"-511"-16,0 0-1041 0,0 0-912 31,0 0-336-31,0 0 32 16,0 0-40-16,-99 72-48 0,83-24-24 16,7 6 24-16,9-3-512 0,4-4-344 15,17 1-112-15,3-7 103 16,0-6 361-16,-9-6 280 15,-7-7 48 1,-8-3 40-16,-12-3 184 16,-27-3 8-16,-49 9-8 0,4-6-24 15,5 0-2944-15</inkml:trace>
  <inkml:trace contextRef="#ctx0" brushRef="#br0" timeOffset="73468.8">17805 8810 15107 0,'0'0'4089'16,"0"0"-3297"-1,0 0-792-15,0 0-56 16,0 0 56-16,0 0 136 16,21 102 8-16,-25-32-144 0,-13-10-1080 15,-2-9-5330-15</inkml:trace>
  <inkml:trace contextRef="#ctx0" brushRef="#br0" timeOffset="75215.83">19594 8734 12410 0,'0'0'2209'0,"0"0"-1377"0,-103 41-480 15,51-6-32-15,-12 23 720 0,0 27-24 16,1 26-407-1,19 19 7 1,28 4-416-16,16-11-120 0,43-14 8 16,22-14-88-16,18-13 0 15,16-12 40-15,13-13-40 0,-9-15-88 16,-2-23-872 0,-34-10-1753-16,-23-9-4825 15</inkml:trace>
  <inkml:trace contextRef="#ctx0" brushRef="#br0" timeOffset="75717.63">20049 8947 3608 0,'0'0'4417'16,"0"0"-2392"-16,0 0-545 0,0 0-112 16,0 0 33-16,0 0 1015 15,-17-76-1000 1,17 76-63-16,0 0-449 15,0 0-408-15,-4 0-320 0,0 15-176 16,-3 14 64-16,-10 28 16 16,2 26 56-16,-9 31-136 0,3 10 56 15,2-10-56-15,3-28 0 0,4-32-48 32,5-22 64-32,3-13-16 15,-1-3 0-15,5-4 0 0,0-2-128 16,9-7-232-16,18-3 360 15,17-6 272-15,12-10-256 0,23-7 80 16,-3 1-40-16,-1 0 8 31,2 3-64-31,-21 10 0 0,-1-1-16 16,-11 4-208-16,-8 3-776 16,-12 3-192-16,0-10-673 0,-12 3-903 15,-1-2-2274-15</inkml:trace>
  <inkml:trace contextRef="#ctx0" brushRef="#br0" timeOffset="76122.42">20933 8912 4656 0,'0'0'8162'0,"0"0"-4105"0,0 0-2673 15,0 0-175-15,0 0-305 16,0 0-216-16,0-13-400 0,0 32-280 15,-8 16 96-15,-4 13 72 16,4 15 88-16,1 4-256 16,2-1 72-1,1 5-80-15,4-14 0 16,0 6 48-16,0-2-48 16,0-14-96-16,-4-5-48 0,0-11-568 15,0-2-528-15,4-10-1385 31,0-10-2864-31</inkml:trace>
  <inkml:trace contextRef="#ctx0" brushRef="#br0" timeOffset="76617.23">20933 8804 10658 0,'0'0'1728'15,"0"0"105"-15,0 0-169 16,83-70-1224-16,-42 64 80 0,10 3 104 16,5 3-24-1,0 6-280 1,-8 13-224-16,-8 13-96 0,-12 6-96 0,-13 6 48 16,-15 4-80-16,-11 0 32 15,-21-4 24-15,-13-3 72 16,-2-6 48-16,-9-6 0 0,0-7-32 31,5-3 120-31,10-6-88 0,10-7 0 16,19-3-40-16,4 0 64 15,8-3-48-15,12 0-24 16,20 0-96-16,7 0 96 0,10 7 0 16,3 3 0-16,-5 2-24 31,-8 7-104-31,-7 3 112 0,-4 7-184 15,-7 6 144-15,-5 3 56 16,-8 7 48-16,-8-1 0 16,0 3-48-16,-4 1 0 0,-20-4 120 15,-12-5-120-15,-5-2 56 16,-6-11 16-16,-5-7 208 0,-4-9 57 31,-4-10-97-31,5 0-192 0,3-38-48 16,13 6-1217-16,18-6-3424 15</inkml:trace>
  <inkml:trace contextRef="#ctx0" brushRef="#br0" timeOffset="77015.02">21699 8832 13378 0,'0'0'4233'0,"0"0"-2216"0,0 0-993 31,0 0-200-31,0 0-184 16,0 0-432-16,3-6-208 0,-6 44-8 16,-10 32 8-16,1 29 144 31,5 18-136-31,7 4-8 0,0-13 48 16,0-26-48-16,4-15-96 15,3-20 88-15,-3-8-256 0,-4-2-312 16,4 5-632-16,-4-4-432 0,0-12-1425 15,0-14-1632-15</inkml:trace>
  <inkml:trace contextRef="#ctx0" brushRef="#br0" timeOffset="77264.69">21746 8794 11586 0,'0'0'1640'16,"44"-95"-535"-1,-12 51-41-15,0 3 400 16,7 12-488-16,-3 10 33 16,4 6-121-16,0 10-352 0,0 3-392 15,-5 19-144-15,-3 16-80 32,-11 19 16-32,-21 26-40 0,-4 14-16 15,-24-8 64-15,-13-16-8 16,5-19 8-16,1-19 40 15,-12 6 16-15,-41 13-376 0,11-4-945 16,10-15-2559-16</inkml:trace>
  <inkml:trace contextRef="#ctx0" brushRef="#br0" timeOffset="78133.2">22511 8540 9129 0,'0'0'2121'0,"0"0"-241"0,0 0-895 16,0 0 1007-16,0 0-32 15,0-25-583-15,0 25-673 0,0 0-704 16,8 10-48-16,8 15-96 31,7 29 96-31,14 32 48 16,6 34 0-16,-3 10 16 0,-3 4 40 15,-18-11-56-15,-7-11 0 16,-12-4-8-16,-4-7-24 0,-23-12 24 16,-5-6 8-16,-1-16 0 15,1-13 0 1,13-16 0-16,-5-10-264 15,-8 7-689-15,4-7-1479 0,4-8-3537 16</inkml:trace>
  <inkml:trace contextRef="#ctx0" brushRef="#br0" timeOffset="78342.23">23443 9318 15739 0,'0'0'2488'0,"0"0"-1327"16,0 0-1161-16,0 0-1409 0,0 0-863 15,-88 10-921-15</inkml:trace>
  <inkml:trace contextRef="#ctx0" brushRef="#br0" timeOffset="84087.52">20156 10318 8953 0,'0'0'2537'0,"0"0"-1265"16,-4-6-672-16,4-3 569 15,0-1-417-15,0-6 96 0,0 0-232 16,9-3 176 0,6-3-600-16,1-4-88 15,4-2 152-15,4 2-160 0,0 4-96 16,-5 3 56-16,5 3-56 16,0 10 0-16,4 0 0 15,4 6 0-15,4 0 0 0,3 3 0 31,6 16-96-31,-6 3 88 16,1 7-56-16,1 3 64 0,-2 3 0 16,-3-7-8-16,-1-3-312 15,2-6-232-15,-10-2-392 0,1-11 408 16,-4-6 128-16,-3 0 48 31,-2-16 168-31,-3-10 192 0,0-2 144 16,-4-14 0-16,0 5 8 15,-5-2 384-15,-2 4 24 16,-1 13 536-16,-4 7-480 0,4 8 24 16,-4 4-423-16,0 3-217 31,0 0-145-31,0 0 17 0,4 3-200 16,4 10 264-16,-5-1 56 0,6 5 8 15,-1-5-8-15,0-2-192 16,-5-4 8-16,6 3-160 0,-1-2-304 15,-4 3-200 1,3-1-200 0,1 0-81-16,-3 7 273 0,-5 0 240 15,0 6 352-15,0 0-264 16,0 1 120-16,0-4-848 0,-5-7-41 16,1-2 9-16,4-10 1296 0,0 0 152 31,0-10 608-31,13-12 360 15,2-6-527-15,6-11 7 0,7-2 416 16,0-3-216-16,3 3 304 16,1 2-592-16,-4 8 393 0,0 12 279 15,-1 6-576-15,1 13-256 32,4 0-280-32,0 3-24 0,1 13-32 15,-1 3-16-15,3 3 0 16,-3 4-8-16,4-4 8 15,-1 0 0-15,9-6 0 0,0 0 0 16,0-4 72-16,0-5-72 31,-4-4-256-31,-9-3-400 0,-3 0 160 16,-3-13 360-16,-6-9 56 16,-3-22-424-16,-4 2-649 15,-3 5-1951-15</inkml:trace>
  <inkml:trace contextRef="#ctx0" brushRef="#br0" timeOffset="86734.25">2936 12421 10266 0,'0'0'2224'0,"0"0"-1216"0,0 0-319 31,0 0 1039-31,0 0-344 16,0 0-424-16,0 0 89 0,-40-17-145 16,36 11-568-16,4-1 160 0,0-2-168 15,0 0-120-15,20-7-208 16,4 0-64-16,11 0 16 15,14 6 40 1,-1 7-136-16,3 3-24 16,-7 7-144-16,-4 12-72 0,-12 9 104 15,-4 4 168-15,-12 3 104 16,-12 3-104-16,0 3 88 0,-16 4 8 16,-16-4 16-1,-8 0-8-15,-4-2 0 16,0-8 8-16,8-6 8 15,4-5-8-15,8-8 8 0,13-5 72 16,7-4-80-16,4-3-64 16,8 0-360-16,16 0 40 0,11 3 328 31,5 4 8-31,4 5 48 16,7 4-64-16,-6 3 64 0,-6 3 0 15,-3 3-112-15,-12 4-33 16,-11 0-95-16,-9 2 120 15,-4-2 120-15,-21-4 40 0,-10-2 513 32,-9-4 319-32,-8-6-240 15,-4-4 152-15,-7-6-216 0,-1-3-280 16,4 0-168-16,4-12 32 16,12-8-152-16,16-2-104 15,28-10-960-15,24 10-3489 0,12 0-5185 0</inkml:trace>
  <inkml:trace contextRef="#ctx0" brushRef="#br0" timeOffset="87199.76">3650 12846 3752 0,'0'0'12043'0,"0"0"-9131"16,0 0-1631-16,0 0-545 16,0 0 40-16,-17-10-192 0,17 7-176 15,4 3-408 1,16-3-8-16,28-6 8 15,28-8 248-15,-1 5-144 16,1-1-64-16,-12 0-40 0,-17 7-184 16,-2 0-112-16,-2 3-184 15,-11-4-376-15,-12 4-464 16,-12 3-1193-16,-4-7-2728 16</inkml:trace>
  <inkml:trace contextRef="#ctx0" brushRef="#br0" timeOffset="91414.43">5705 12249 8809 0,'0'0'2329'16,"0"0"-161"-16,0 0-1063 0,0 0 199 31,0 0 80-31,0-32-264 16,0 32-183-16,0 0-465 15,0 0-144-15,0 0-128 0,0 16-200 16,-12 29-72-16,-4 31 72 0,-7 32 144 16,2 6-24-16,1-12-120 31,9-33 0-31,3-27-8 16,-5-14 16-16,6-2-16 0,3-7 8 15,-4-6 0-15,3-13 24 16,5-20 64-16,0-53-88 0,24-38-64 15,4-25-8-15,12-8 72 32,0 21 0-32,-8 37-88 15,-13 26-264-15,-6 28 216 0,-5 20 136 16,-1 8 336-16,6 4-336 16,6 13-80-16,13 41-88 0,13 31 168 0,2 33 80 15,5 9-80 1,-13-9-8-1,-11-33-264-15,-7-34-192 16,-10-16 40-16,2-16-9 0,-5-6 233 16,-1-10 200-16,6-9 0 15,-2-51 1273-15,5-42-753 0,-4-25-272 0,-4-9-32 32,-8 9-8-32,0 35-200 15,0 23 16-15,0 27 48 16,0 20 0-16,0 10 72 0,0 9-144 15,0 0-880-15,0 48-1257 16,0 50 993-16,8-6-1480 0,4-3-5402 16</inkml:trace>
  <inkml:trace contextRef="#ctx0" brushRef="#br0" timeOffset="91830.86">6621 12560 10386 0,'0'0'4209'0,"0"0"-2377"16,-59-102-280-16,31 67-735 0,-4 13-97 16,0 10 88-1,-4 12-344-15,1 6-272 16,3 29-192-16,4 9 8 15,7 7 8-15,14 6-16 0,7-3-16 16,0-6-48-16,7-10 64 16,14-16 0-16,-2-9-48 0,5-13 48 15,4-6 8 1,4-26 112-16,-4-9-72 16,-4-7 72-16,-5 4-120 15,-6 5 136-15,-9 11 280 0,-4 15 312 16,4 7-240-16,-4 6-488 15,0 12-128-15,3 20 128 0,6 10-16 32,7 8 16-32,0 1-48 15,3 0-80-15,2-10-288 0,-1-9-720 16,-1-13-360-16,1-19-937 16,-4-13-463-16,-4-12-3482 0</inkml:trace>
  <inkml:trace contextRef="#ctx0" brushRef="#br0" timeOffset="92113.39">6812 12480 11682 0,'0'0'5521'15,"0"0"-4705"-15,0 0-816 0,0 0 120 16,0 0 96-16,41 96 225 16,-33-55-185-1,-1 4-168-15,1 2-80 16,-4-5 136-16,-4-7-144 0,5-10-120 15,-5-9 48-15,0-13 72 16,4-3 56-16,-4-13 480 0,4-31 680 16,3-32-744-1,5-26-272 1,0 4 112-16,-8 22-200 0,4 28-40 16,-4 29-64-16,-4 9-8 15,9 10-120-15,-2 0-1784 0,14 42-1921 16,-6-1 1184-16,1 3-4944 0</inkml:trace>
  <inkml:trace contextRef="#ctx0" brushRef="#br0" timeOffset="92733.49">7112 12665 14995 0,'0'0'2488'0,"0"0"-1568"31,0 0-656-31,0 0 201 15,0 0 31-15,0 0-160 0,0 0 80 16,0 0-160-16,87-19-208 16,-55 3 48-16,4-6-32 15,-4-4-64-15,-4-6 8 0,-4 1 64 32,-13 2 104-32,1 4-104 15,-12 9 384-15,0 3 248 0,0 13-368 0,-12 0 32 16,-8 7-320-16,1 15-32 15,-5 10-32-15,7 3-64 16,13-1-16-16,4 1 0 16,9-6-312-1,14-10-272-15,9-6-504 0,5-10-296 16,-1-3-969-16,3-3-560 0,-7-10-167 16,-8 0-89-16,-9 7 3265 15,-11 3 16-15,1-1 2369 16,-5 4 431-1,0 0-847-15,4 0-345 16,0 4-640-16,4 2-136 16,8 0-432-16,7-2-120 0,14-4 9 15,-1-4-113-15,7-14-192 16,-2-8-513-16,-10-6-335 0,-4 1 400 31,-6-8 384-31,-14 1 64 16,-7 0 144-16,0 7 248 0,-15 8 512 15,-9 10 17-15,-4 13-257 16,-8 0-296-16,0 23 192 16,8 2-48-16,4 13-272 0,13 0-232 31,11 10 80-31,4-4-88 16,20-2-8-16,15-7-200 0,13-7-432 0,8-12-728 15,27-16-521-15,-15-7-2104 16,-4-8-3960-16</inkml:trace>
  <inkml:trace contextRef="#ctx0" brushRef="#br0" timeOffset="92967.88">8371 11989 9193 0,'0'0'7810'16,"0"0"-4993"-16,0 0-841 15,0-80-784 1,0 77-103-16,0 3-769 15,-4 31-320-15,4 40-72 16,-4 36 72-16,-5 21 80 0,5 8-80 16,4-15 0-16,0-17-72 15,0-8-480-15,8-30-201 0,1-15-431 32,-1-16-704-32,3-16-2273 15,-2-12-4481-15</inkml:trace>
  <inkml:trace contextRef="#ctx0" brushRef="#br0" timeOffset="93125.36">8096 12252 16275 0,'0'0'3937'0,"0"0"-2473"16,0 0-864-16,0 0-528 0,144-19-72 15,-21 19 32-15,1 0-32 16,-25 10-1152-16,-39-4-4009 0</inkml:trace>
  <inkml:trace contextRef="#ctx0" brushRef="#br0" timeOffset="105470.79">9434 12125 15227 0,'0'0'2216'0,"0"0"-359"15,0 0-977-15,0 0-792 31,0 0-88-31,0 0-152 16,0 0 152-16,-4 127 400 0,4-41-224 16,0 19-168-16,0 2-16 15,0-14 8-15,0-27-80 0,-4-24-680 16,4-11-409-16,0 8-1023 16,0-11-377-1,-4-6-2376-15</inkml:trace>
  <inkml:trace contextRef="#ctx0" brushRef="#br0" timeOffset="105729.71">9303 12360 9129 0,'0'0'2097'15,"-4"-80"-89"-15,4 39-591 16,4 3 647-16,20 10-760 16,8 9-672-16,31 0-383 0,25 12-1 15,23 7-104-15,-7 13 80 16,-24 15-224-16,-32 4 0 15,-28 6-80 1,-8 20-400-16,-12 18 55 16,-53 22 273-16,-22 7 16 15,-33-3 136-15,-3-20 96 0,7-21 72 16,25-14 89-16,19-22-185 16,24-9 0-16,16-3-72 0,20-10-689 31,17 0-2143-31,14-3-2769 0</inkml:trace>
  <inkml:trace contextRef="#ctx0" brushRef="#br0" timeOffset="106302.25">10362 12582 10626 0,'0'0'2832'0,"0"0"-623"0,0 0-905 16,-47-95-176-16,19 79-119 15,-4 7-81-15,-7 9-504 16,-2 9-352-16,1 20-8 16,9 12-32-1,7 7-32-15,16-1-152 0,8 1 152 16,8-13-176-16,19-10-16 0,9-12-64 16,9-13-8-16,2-6 96 15,-3-26-128 1,-4-7 16-16,-8-5 280 15,-12-1 0-15,-9 8 96 16,-7 8 576-16,-4 16 440 0,0 7-184 16,0 6-880-16,0 19-40 15,0 13-16-15,0 12-40 16,0 1 48-16,21-1-48 0,3-6-48 31,8-6-248-31,7-13-264 16,9-16 24-16,0-6 288 0,19-38 0 15,13-35 296-15,16-39 56 16,3-21 280-16,-19-7-208 16,-16 3-128-16,-32 13 64 0,-21 16-32 31,-11 16 24-31,-7 19 232 16,-14 25 392-16,6 19 8 0,-1 13 136 15,-4 13-416-15,-12 18-320 0,-16 45-88 16,-4 48-104-16,5 22 104 15,27 13-56-15,20-13-16 16,16-16-112 0,23-12-664-16,1-17-576 15,20-12-777-15,-12-22-1920 0,-8-23-2792 16</inkml:trace>
  <inkml:trace contextRef="#ctx0" brushRef="#br0" timeOffset="106874.3">11494 12493 12378 0,'0'0'2729'0,"0"0"-1009"16,0 0-880-16,0 0-568 15,-83-76-128-15,46 67 280 0,-2 9 169 32,7 6-225-32,4 16-368 15,8 10 0-15,16 3 0 0,4 0-200 16,12-7-248-16,24-8-281 15,8-11 33-15,4-9-424 16,-1-6-96-16,-3-23 167 0,-8 1 441 31,-12-7 608-31,-8 0 416 16,-8 0 569-16,-8 9 1231 0,0 11-159 0,0 5-257 16,0 10-896-16,0 0-904 15,0 15-40-15,0 11 32 16,8 9-64-16,8 3 24 15,4 0 48 1,8-6-448-16,7-3-160 16,9-17-248-16,12-9 48 0,20-12 135 15,-5-20 233-15,17-25 0 16,4-25 88-16,-8-26 280 0,-1-28 72 16,-19-7 128-1,-28 7-128-15,-24 9 8 16,-12 6-8-16,-8 23 272 0,-12 29 744 15,0 21 17-15,-4 19 63 16,0 4-312-16,-8 13-248 16,-7 9-232-16,-6 35-304 0,2 54 56 31,3 38 16-31,16 22-72 16,24 3 0-16,4-15 0 0,28-20-8 15,0-5-104-15,4-11-440 16,-1-15-896-16,-3-26-1513 15,-8-21-4120-15</inkml:trace>
  <inkml:trace contextRef="#ctx0" brushRef="#br0" timeOffset="107622.35">13889 12023 12802 0,'0'0'3777'0,"0"0"-2129"16,0 0-839-16,-88-50-489 0,36 43 216 16,1 7 368-16,6 0-264 15,14 0-232-15,7 13-296 16,8-1-112-16,16 14 0 16,0 3-144-16,16 5 96 15,16 11 48 1,16-1 8-16,7 8 72 0,5-5-80 0,-4 0-128 15,-12 1-144-15,-16-3-72 16,-21-1 80 0,-7 1 120-16,-39-1 144 15,-41 4 48-15,-31-7 48 16,7-13 128-16,17-15 8 0,27-13-176 16,28-9 16-16,4-32-72 15,28-30-656-15,28-40-1585 0,19 13-2336 31,25 6 129-31</inkml:trace>
  <inkml:trace contextRef="#ctx0" brushRef="#br0" timeOffset="107766.15">14044 11623 11266 0,'0'0'5281'0,"0"0"-880"16,0 0-3257-16,0 0-1144 0,-36 86 32 16,-27 28-32-1,-17 36 248-15,-12 18-80 16,4 0-152-16,17-6-16 15,7-6-72-15,4-14-1304 0,21-36-1577 16,7-34-5472-16</inkml:trace>
  <inkml:trace contextRef="#ctx0" brushRef="#br0" timeOffset="108283.14">15483 12049 14659 0,'0'0'3008'0,"0"0"-735"0,0 0-1121 16,0 0-672-16,0 0-232 16,-13 35-152-16,-10 35 216 0,-9 34 0 15,4 24-112-15,4 1-152 16,12-5-48-1,4-22-112-15,4-20-752 16,0-15-864-16,4-29-1305 16,0-19-2256-16</inkml:trace>
  <inkml:trace contextRef="#ctx0" brushRef="#br0" timeOffset="108693.98">15371 12138 11858 0,'0'0'2120'0,"0"0"361"0,56-108-1489 16,0 69-640-16,32 11-8 16,-5 6 152-16,-3 16-143 31,-17 6-217-31,-19 15-136 0,-4 14-232 16,-12 6-169-16,-24 6-71 0,-16 7 456 15,-40 9 16-15,-35 6 777 0,-1-8 119 16,8-11-224-16,20-9-304 15,24-13 32 1,8-3-232 0,9 6-168-16,19-5-8 0,28-1-80 15,47 6 80-15,9 0-256 0,-5-2-176 16,-6-1-168-16,-34-6-320 0,-11 9 375 16,-4 7 265-16,-24 3 288 31,-20 3 48-31,-40 13 593 15,-28 3-33-15,-23 0 80 0,7-7-200 16,25-12-152-16,31-16-80 0,24-6-240 16,4 0-16-16,20-7-1224 15,12 0-2665-15,20-6-512 0</inkml:trace>
  <inkml:trace contextRef="#ctx0" brushRef="#br0" timeOffset="108868.29">16207 12414 17235 0,'0'0'2593'0,"0"0"-2393"0,0 0-152 16,-19 118-96-16,10-61 40 0,2 3 0 16,3-3-744-16,4-6-1281 0,0-26-975 15,11-18-2178 1,2-7-1631-1</inkml:trace>
  <inkml:trace contextRef="#ctx0" brushRef="#br0" timeOffset="108977.53">16435 12160 7801 0,'0'0'3961'0,"0"0"192"0,4-82-1937 16,-4 75-1175-16,0 7-1041 0,-16 64-1801 31,-4-1-191-31,0 7-2521 16</inkml:trace>
  <inkml:trace contextRef="#ctx0" brushRef="#br0" timeOffset="109467.02">16447 12897 15547 0,'0'0'2504'0,"0"0"-863"16,0 0-937-16,0 0-360 15,43-118 96-15,2 29 48 0,18-28 104 16,9-17-328-16,0-2-176 15,-12 6-88-15,-21 25-160 32,-15 22 16-32,-16 33-104 0,-4 21 248 15,-4 23 216-15,0 2 24 16,0 4-240-16,-12 32-304 0,-19 41 72 0,-1 45 232 16,0 15-48-16,12 4 48 15,20-17-56 1,0-38-56-1,11-18-384-15,10-22-16 0,-1-17-344 16,15-6-168-16,5-13-369 16,16-6 65-16,15-44 456 0,13-45 424 15,16-51 448-15,-1-28 544 16,-11-10-112 0,-24 10-432-16,-33 28-600 15,-18 35 600-15,-13 39 1248 0,-9 28 728 16,-10 28 161-16,-9 10-801 15,-20 32-960-15,-20 50-312 0,-7 64-64 32,6 29-8-32,22 10 8 15,27-15 80-15,20-23-80 0,9-20-136 16,14-29-480-16,9-31-256 16,24-22-728-16,-8-27-2577 0,3-8-5913 15</inkml:trace>
  <inkml:trace contextRef="#ctx0" brushRef="#br0" timeOffset="109910.13">18801 12004 14147 0,'0'0'4617'16,"0"0"-2617"-16,0 0-896 16,0 0-640-16,0 0-256 0,0 0-160 15,-15 121 24-15,-6-3 120 31,6 21 0-31,-2 4-192 0,6-16-136 16,7-35-688-16,-4-19-1344 16,3-25-2601-16,2-29-3121 0</inkml:trace>
  <inkml:trace contextRef="#ctx0" brushRef="#br0" timeOffset="110068.7">18563 11966 13362 0,'0'0'2961'0,"0"0"-1401"0,167-31-1216 16,-36 31-280-1,16 12-64-15,-11 17-336 16,-40-4-1432-16,-40-6-3777 0</inkml:trace>
  <inkml:trace contextRef="#ctx0" brushRef="#br0" timeOffset="110327.67">19431 12169 14010 0,'0'0'3865'16,"0"0"-3145"-16,-99 74-375 0,47-24-121 15,-4 20-216-15,-4 16 64 16,9-3-72-16,14-14 0 0,22-12 0 16,15-15-200-16,0-10-665 31,3-4-87-31,14-19 304 0,2-9 648 15,-2-25 0-15,-14-26 312 16,-3-25 496-16,-16 0-264 16,-12 6-15-16,-8 13-57 0,8 22 32 15,5 3-264-15,3 10-240 32,24 19-920-32,20 3-5378 0,8 3-2176 0</inkml:trace>
  <inkml:trace contextRef="#ctx0" brushRef="#br0" timeOffset="110461.02">19611 12382 16947 0,'0'0'2161'0,"0"0"-1545"0,-53 143-472 0,18-41-144 16,7-4-792-16,11-15-1313 16,17-33-2504-16,0-37-2936 15</inkml:trace>
  <inkml:trace contextRef="#ctx0" brushRef="#br0" timeOffset="110606.73">19909 11979 14875 0,'0'0'2560'0,"0"0"-2560"31,0 0-1016-31,-23 101-848 0,19-34-1025 16,4 0-1640-16</inkml:trace>
  <inkml:trace contextRef="#ctx0" brushRef="#br0" timeOffset="111073.31">20240 12278 9033 0,'0'0'2993'0,"0"0"-856"0,0 0 223 15,-124-83-576-15,64 83-903 16,4 3-385-16,5 22-216 0,15 10-280 15,16 4 0 1,20-1-88 0,8-4 8-16,40-5 80 0,27-13 0 15,6-13 48-15,-6-3 0 0,-12-16 16 16,-18-3-56-16,-6 0 144 16,-7 3 648-16,-15 7 152 0,-13 9-456 31,-4 9-496-31,-4 39-216 15,-28 50 144-15,-24 55 64 0,-17 31 0 16,2 9-264-16,-4-8-88 16,6-27-368-16,6-18-280 0,3-25-425 31,16-33-1279-31,9-31 1952 16,11-26 760-16,3-15 912 15,-7-10 1008-15,1-10 449 0,-13-37-585 16,-7-45-528-16,6-48-199 15,22-22-161-15,23-10-384 0,59 4-248 16,40 13-240-16,21 12-24 31,-1 29-608-31,-3 40-504 16,-16 42-241-16,-17 30-1103 0,-22 2-3353 16,-18 0-2345-16</inkml:trace>
  <inkml:trace contextRef="#ctx0" brushRef="#br0" timeOffset="111810.4">20655 12436 11226 0,'0'0'1792'0,"0"0"-727"15,0 0-713-15,95-104-112 0,-59 62 736 16,-1-2 352-16,-7-1-128 0,-3-2-712 31,-14 2 9-31,-7 4-161 16,-4 6 56-16,-23 13 104 15,-18 12 8-15,-10 10-376 0,-14 10-24 16,7 18-104-16,2 11-8 0,11 8-72 31,13 4 64-31,25 3 16 16,7-4-96-16,20-2 48 16,20-7-32-16,19-6-32 0,5-9-552 15,0-10-64-15,-8-7 15 16,-17 1 529-16,-15-1 112 0,-16 14 72 15,-8 21 240-15,-36 32 217 32,-16 35-137-32,-11 23-184 15,-9 5-56-15,1-12-8 0,11-19-72 16,8-25 0-16,12-26 64 0,16-25-64 16,0-13-8-16,4-6 8 15,-3-7 712 1,-1-6 520-16,-1-13-248 15,5-31-528-15,16-33 225 16,13-34-225-16,46-19-64 0,37-19-176 16,27 0-216-16,17 12-96 15,-1 10-648-15,5 26-593 0,-16 25-1183 0,-9 15-2145 32,-31 20 1800-32,-25 12 577 15,-19 10 2288-15,-20 3 824 16,-3 4 712-16,-2-4 489 0,-7-3 1023 15,-8 6-1015-15,0 0-601 16,-12 4-560-16,-12 3-424 0,-12 6-160 31,-7 6-288-31,-5 19-32 16,4 16 24-16,11 7-112 16,18 6 120-16,15 6-104 0,4 1-104 15,28-1 48-15,12-3-128 0,0-3-104 16,-1-3 40-16,-11-10-488 31,-16-6 312-31,-16-9 152 16,-7-11 376-16,-38-2 296 0,-6-10-8 15,-18-3-224-15,-26-16-64 16,16-16-2241-16,6-5-9809 0</inkml:trace>
  <inkml:trace contextRef="#ctx0" brushRef="#br0" timeOffset="113396.73">22750 11861 16315 0,'0'0'1560'0,"0"0"-599"0,0 0-753 16,-140-6-160-16,45 51 272 31,-12 28 784-31,-5 22-496 16,24 19-256-16,28 1-192 0,32-8 104 16,28 1-192-16,20 1-72 0,40-8-56 15,32-9 56-15,19-19 0 0,8-16 0 0,1-19-432 31,-16-22-712-15,-32-10-1905-16,-20-6-7369 16</inkml:trace>
  <inkml:trace contextRef="#ctx0" brushRef="#br0" timeOffset="113943.96">23563 12109 9129 0,'0'0'3057'0,"0"0"-672"15,0 0 167-15,0 0-551 16,0 0-969-16,0 0-376 16,-112-29-104-16,57 42-8 15,-9 16-176-15,0 6-128 16,0 12 64-16,13 4-200 15,19 3-40-15,11 6-64 0,21 1-24 16,17-1-24-16,38 4 24 0,5-14 8 31,16-8-224-31,19-14-784 16,-27-22-1536-16,-8-6-3610 0</inkml:trace>
  <inkml:trace contextRef="#ctx0" brushRef="#br0" timeOffset="114288.53">23789 12278 14683 0,'0'0'4233'0,"0"0"-2561"0,0 0-920 15,0 0-536 1,0 0-216-16,0 0 0 15,5 72 48-15,-1-21 24 16,4 10 40-16,3-4-112 0,6-3-16 16,-2-10-128-1,-2-12-104-15,2-16 0 16,5-16 136-16,1-3 112 0,7-38 360 16,7-30-232-16,5-24 64 15,-4-3-24-15,-8 12 104 16,-12 32-96-16,-4 22-176 0,-9 20 16 15,1 5-64-15,-4 7-240 16,0 19-2576 0,0 13-1713-16,0 0-649 0</inkml:trace>
  <inkml:trace contextRef="#ctx0" brushRef="#br0" timeOffset="114813.55">24467 12258 12562 0,'0'0'3985'16,"0"0"-2553"-1,0 0-415-15,0 0 191 16,0 0-64-16,0 0-544 15,0 4-152-15,0-4-304 0,0 0 48 16,0 0-48-16,0 0 72 16,0 0 105-16,0 0-137 15,0 0-176-15,0 0 128 16,0 0-88-16,0 0-32 16,0 0-16-16,0 0 0 15,0 0-8-15,0 0 0 0,0 0-144 16,0 0 144-16,0 0-80 15,0 0 88 1,0 0 0-16,0 0 16 16,0 0 128-16,0 0-144 15,0 0 0-15,0 0 48 0,0 0-40 16,0 0-16-16,0 0-48 16,0 6-24-16,0 10-16 0,-8 9-97 31,-4 26 169-31,-8 25-40 15,1 23 40-15,-5 5 16 16,7-11-32-16,6-27-16 0,-2-21-136 16,5-17-456-16,1 7-568 15,-1-7-1072-15,-1-2-2281 0,2-17-2425 0</inkml:trace>
  <inkml:trace contextRef="#ctx0" brushRef="#br0" timeOffset="115062.51">24555 12132 11762 0,'0'0'2112'0,"0"0"193"0,0 0-1097 16,0 0-968-16,91-58-40 16,-59 58 96-16,4 10-168 0,-3 18 0 31,-10 10-64-31,-11 7-64 15,-12 6-320-15,-4 0-72 0,-24-1 72 16,-20-6 120-16,-8-2-48 16,-15-4 128-16,3-9-648 0,-16-1-280 15,21-6-969-15,19-12-4912 0</inkml:trace>
  <inkml:trace contextRef="#ctx0" brushRef="#br0" timeOffset="115804.43">25160 12208 14107 0,'0'0'4312'16,"0"0"-2943"-16,0 0-1001 0,0 0-288 31,0 0 16-31,0 0 368 16,-7 85 288-16,-10-24-152 0,-2 18-520 15,-5 16 8-15,4-2-88 0,-1-24-584 16,10-18-784-16,-1-16-1161 16,0-7-1704-16,4-5-2016 15</inkml:trace>
  <inkml:trace contextRef="#ctx0" brushRef="#br0" timeOffset="116182.63">25276 12090 2816 0,'0'0'7794'0,"0"0"-5618"15,64-82-527-15,-32 63-689 16,0 12-200-16,3 7 16 0,1 7-352 0,-4 24-80 16,-4 23-232-16,-24 22-96 15,-8 0 48 1,-24-5-64-1,-16-14 0-15,-8-16-104 0,-8-3 48 16,-7-3 56-16,11-10 160 16,9-12 200-16,10-7 48 0,18-3 73 15,11-3 311-15,8 0-208 0,4 0-344 16,19 0-240 0,14 4 0-16,6 9-112 15,5 9 40-15,-8 10 16 16,-4 3-40-16,-8 9 48 15,-4 3 48-15,-9 4-32 0,5 0 32 16,-4 0 0-16,8 3-56 31,24 9-776-31,-8-9-1481 0,-1-12-3368 16</inkml:trace>
  <inkml:trace contextRef="#ctx0" brushRef="#br0" timeOffset="116593.31">26539 12144 12346 0,'0'0'3217'16,"0"0"-1305"-16,0 0-551 0,0 0-161 15,0 0-152 1,0 0-464-16,0 0-584 16,0 0-56-16,0 0 40 0,72 38-64 15,-52 10 80-15,-9 6-16 16,-11 6-32-16,-7-6 40 15,-25 3 16 1,-12-6 56-16,0-3 112 16,-4-11 40-16,12-1-48 0,12-11-168 15,16-3-48-15,8-6 48 16,28 0-200-16,49-10-208 16,34-6-840-16,20-34-1849 0,-27 2-2008 15,-20-6-4665-15</inkml:trace>
  <inkml:trace contextRef="#ctx0" brushRef="#br0" timeOffset="117116.55">27280 12417 12362 0,'0'0'5281'0,"0"0"-3496"15,0 0-1193-15,0 0-448 0,0 0-96 16,0 0 264-16,-99 70-64 16,67-32-136-1,-1 10 0-15,10 0-112 0,7-1-8 16,12-3-64-16,4-2 0 15,8-14-368-15,23-9-168 16,6-9 416-16,3-10 136 0,7-13 56 16,-7-19 0-1,-4-12 40-15,-8-10-32 16,-9-6 64-16,-6-4 8 0,-9 4-80 16,-4 3 48-16,0 12 0 15,4 13-48-15,7 14 0 0,9 8-464 16,12 10-1433-16,4 6 193 31,8 10 440-31,0 3 399 0,-8 4 481 16,-8-5 280-16,-12 5 104 15,-8-1 256-15,-8 7 737 16,-17 2 327-16,-10 10-192 0,-9 4-512 16,4 3-416-16,4-1-120 31,8 1-16-31,17-7-64 0,3-9-312 15,15-7-672-15,17-15 336 16,12-10 368-16,7 0 224 16,-2-25 56-16,-6-14 200 0,-7-11 488 15,-12-11 232-15,-15-2-96 32,-9-1 153-32,-13 7 207 0,-11 9-552 0,-8 13-416 15,4 17-216-15,13 18-1216 16,2 3-2625-16,13 12-1056 15</inkml:trace>
  <inkml:trace contextRef="#ctx0" brushRef="#br0" timeOffset="117380.08">28276 12255 15603 0,'0'0'2432'0,"0"0"-1375"0,0 0-681 31,0 0-368-31,-88 7-16 16,65 31 0-16,7 22-56 0,8 19 16 16,8 17 48-16,8-8 0 15,8-14-472-15,3-24-137 0,2-15-167 16,-10 0-104-16,2 0 336 31,-9-7 344-31,-8-5 200 0,-41-7 96 16,-26-10 48-16,-21-6-144 15,12-3-920-15,20-13-4065 0</inkml:trace>
  <inkml:trace contextRef="#ctx0" brushRef="#br0" timeOffset="117524.37">28372 12211 16611 0,'0'0'2761'16,"0"0"-1849"-16,87-16-776 0,-42 16-136 15,18 16-504 1,-11 3-849 0,0 0-3071-16</inkml:trace>
  <inkml:trace contextRef="#ctx0" brushRef="#br0" timeOffset="117748.46">28981 12020 12722 0,'0'0'3833'16,"0"0"-2905"-16,0 0-928 16,0 0 0-16,28 83 488 0,4-4 505 15,16 32-449-15,0 17-280 32,-9-5-216-32,-11 1-40 15,-19-16-8-15,-14-9-352 0,-34-8-200 16,-45-11-513-16,12-23-2792 15,-12-16-543-15</inkml:trace>
  <inkml:trace contextRef="#ctx0" brushRef="#br0" timeOffset="119490.26">12171 13601 8969 0,'0'0'2769'0,"0"0"-416"0,0 0 215 15,13-82-752-15,-13 75-47 0,0 4-769 16,0 3-592-16,0 3-120 15,0 19-280-15,0 26 56 16,0 41 544-16,0 32-224 16,0 12-112-1,0-6-272-15,4-19 64 0,-4-19 25 16,0-16-89-16,4-16-177 0,-4-18-327 16,7-11-520-16,17-9-1288 31,4-7-2641-31,-3-12-3329 15</inkml:trace>
  <inkml:trace contextRef="#ctx0" brushRef="#br0" timeOffset="119690.04">13013 13408 15091 0,'0'0'4609'31,"0"0"-3313"-31,0 0-1296 16,0 73 24-16,-5 10-24 0,-7 37 280 15,1 7 64-15,-2-3-248 16,9-16-40-16,4-22-56 16,0-14 0-16,0-18-472 0,0 10-792 31,0-26-1449-31,-4-3-2400 0</inkml:trace>
  <inkml:trace contextRef="#ctx0" brushRef="#br0" timeOffset="119877.95">12407 14014 9129 0,'0'0'5906'15,"0"0"-3154"-15,0 0-1471 0,95-44-977 0,25 31-240 16,31 0 56-16,16 10-32 16,1 3-88-16,-21 0-256 15,-7 3-505 1,-21 4-1023-16,-35-1-1241 15,-29-3-6857-15</inkml:trace>
  <inkml:trace contextRef="#ctx0" brushRef="#br0" timeOffset="120169.32">13713 13960 11482 0,'0'0'2873'15,"0"0"191"-15,0 0-1319 0,0 0-777 32,0 0-200-32,-91-6-496 15,63 34-128-15,1 11-72 0,2 8-72 16,9 7-8-16,8 3 0 15,8 0-88-15,4-6-392 32,20-9-368-32,12-11 144 0,7-12 183 15,13-15-263-15,4-4 360 16,0-19 176-16,-12-16 256 0,-12-23 800 16,-21-18-63-16,-15 0 183 0,-3 9-144 15,-29 10 56-15,-8 16-208 16,-16 3-248-16,-4 6-24 15,1 19-88 1,-1 13-264-16,16 19-40 0,9 23-464 0,31 27-1096 16,4-5-2425-1,7-13-3136-15</inkml:trace>
  <inkml:trace contextRef="#ctx0" brushRef="#br0" timeOffset="120735.56">14765 13582 14323 0,'0'0'2352'0,"0"0"-712"0,0 0-639 15,0 0 183-15,0 0-112 16,-87-22-744-16,31 70-80 15,-16 28-152-15,-3 32 8 0,7 9-56 32,20-5 24-32,24-21-32 15,24-24-40-15,0-13-48 16,20-16 0-16,24-2-280 0,32-8-144 0,19-9 8 16,4-7-104-16,-15-12-504 15,-35-12-377-15,-21-10 169 16,-9-13 496-1,-7-7 784-15,-8-5 1168 16,-12-1-8-16,-28 0-79 16,-8 11-289-16,-8 5-112 0,9 10-72 0,7 12-56 15,16 4-424-15,12 6-128 16,8 0-264 0,20 3-616-16,28 7 632 15,4 2 112-15,15-2-336 16,9-4-104-16,-13-6-272 15,10 0 407-15,-13 0 393 0,-17 0 48 16,-11 0 609-16,-12 6-305 0,-12 7-200 31,-8 16 480-31,0 9 240 16,-8 22-264-16,-4 23-264 16,-8 18-152-16,4 4-56 0,12-16-88 15,4-23-688-15,12-18-1192 16,8-16-2209-16,4-10-824 0</inkml:trace>
  <inkml:trace contextRef="#ctx0" brushRef="#br0" timeOffset="120890.43">15909 13944 16435 0,'0'0'2969'16,"0"0"-2905"-16,0 0-64 15,0 0-736-15,-52 99-913 16,24-61-847-16,0-7-5978 0</inkml:trace>
  <inkml:trace contextRef="#ctx0" brushRef="#br0" timeOffset="121322.2">12403 15037 13754 0,'0'0'4129'0,"0"0"-3176"15,0 0-545-15,0 0 80 16,139-29 528-16,-35 23-480 0,39-1-160 16,40 4 8-1,29 3-120-15,14 0-40 16,6 0-40-16,3 0-112 15,-8 0-72-15,-28 13-96 0,-35 6-240 16,-48-6-440-16,-45-7-936 16,-31 0-625-16,-24-3-23 15,-16 0 967-15,-32 4-647 16,-20-1 856-16,-12-6-4778 16</inkml:trace>
  <inkml:trace contextRef="#ctx0" brushRef="#br0" timeOffset="121593.88">12534 15300 10594 0,'0'0'2552'16,"0"0"-1784"-16,0 0-591 16,84 13 2295-16,15-13 25 0,65 0-1129 31,39 0-656-31,20-6 16 15,9-4-208-15,-13 3-40 16,0 7-184-16,0 0-224 0,-24 0-72 16,-24 4-416-16,-47-1-368 15,-57 0-760-15,-31-3-1465 0,-32 0 9 16,-4 0 1247 0,-40 0 1121-16,-3 0 16 15,-9 0-5169-15</inkml:trace>
  <inkml:trace contextRef="#ctx0" brushRef="#br0" timeOffset="154848.37">9900 15862 4488 0,'0'-12'7458'0,"-12"-1"-5730"16,9 0-1031-16,-9-3 7 0,-4 3-336 0,-9-3 672 16,-2 4 80-16,-5-1 273 15,-8 3-201 1,-8 10-576-16,1 0-208 16,-6 13-232-16,2 16-40 15,-5 12-128-15,0 23 72 16,0 25 40-16,17 18-112 0,7-5 0 15,16-22 64-15,16-27-72 16,12-14 0 0,11-2-8-16,18 2-40 15,6-7-168-15,13-10-128 16,8-16-224-16,4-6-184 0,16-23-857 16,-17-8-3096-16,-19-1-5521 0</inkml:trace>
  <inkml:trace contextRef="#ctx0" brushRef="#br0" timeOffset="155361.87">10060 15954 6129 0,'0'0'5737'0,"0"0"-3793"16,0 0-703-16,0 0-609 16,0 0 392-1,0 0 440-15,4 105-551 16,-4-58-569-16,-8-2-200 15,-8 2-128-15,1-5 64 0,-2-1-80 16,1-9-288-16,4-7-377 0,-3-6 89 16,6-9 80-1,5-10 424-15,4-10 72 16,0-21 8-16,4-30 248 16,24-31 88-16,-4 6-96 15,0 10-32-15,-4 22 41 0,-12 32 351 31,0 13 120-31,0 2-384 16,-1 10-344-16,10 26-24 0,3 12 24 16,-1 10 200-16,2 3-200 15,-1-3 0-15,3-7-152 0,-7-9-264 16,4-6-48-16,-4-7 248 16,1-9-368-16,2-10-265 0,1-3 113 31,-4-16 552-31,4-22 184 15,8-22 160-15,-4-33 256 16,4-18 272-16,-9 13-47 0,-6 25 343 16,-9 38-352-16,-4 26 144 15,0 2-88-15,3 4-320 0,-3 3-368 16,4 6-8 0,0 16-640-16,4 36 16 15,1-4-1376-15,-2-10-4250 16</inkml:trace>
  <inkml:trace contextRef="#ctx0" brushRef="#br0" timeOffset="155883.34">10889 15732 13674 0,'0'0'4073'31,"0"0"-2656"-31,0 0-969 0,0 0-400 16,-52 92 144-16,32-7-88 16,-4 1-16-16,8-9-88 0,0-11-184 15,0-21-424-15,-4 2-305 32,-4 1-79-32,5-16 200 15,-2-10 264-15,6-13 528 0,6-9 1048 16,9-12 336-16,0-36-623 15,20-38-257-15,20-37-336 0,4 2-8 16,-8 22-152-16,-8 39 48 16,-20 35-8-16,8 15 320 31,-8 7-48-31,7 3-320 0,2 41 0 0,-2 32 0 16,2 22 0-16,-2-2 0 15,-6-20-72-15,-5-29-240 0,3-22-352 16,1 1-224-16,1-4 519 15,-2-6 129 1,5-13 240 0,4-10 40-16,9-35 513 0,2-37 31 0,1-33 104 15,0-18-88-15,3 6-272 16,-10 32-88-16,-6 41-168 0,-6 28 0 16,-5 17 32-16,-1 9-104 31,1 9-160-31,0 36-696 15,0 47 120-15,1-9-1033 0,-5 2-4752 0</inkml:trace>
  <inkml:trace contextRef="#ctx0" brushRef="#br0" timeOffset="156163.5">11530 15815 9522 0,'0'0'3112'0,"0"0"1001"15,0 0-1968-15,0 0-1073 16,0 0-464-16,0 0-336 31,-79 41-96-31,66-6-112 0,5 3-64 16,8 3 0-16,4-3 0 0,13-3-344 16,2-3-312-16,1-7-208 0,-8 1 239 15,0-11 121 1,-12 1 288-1,0-3 184-15,-24 3 32 16,-15 0 232-16,-6 0-144 0,-30 3-88 0,11-4-760 16,8-5-4929-16</inkml:trace>
  <inkml:trace contextRef="#ctx0" brushRef="#br0" timeOffset="156586.97">9662 16837 12002 0,'0'0'5065'0,"0"0"-3408"0,0 0-713 15,0 0-312 1,0 0-104-1,83-13-88-15,17-9 104 0,43-7-208 16,25-3-24-16,11 1-216 16,-12 5-16-16,-15 11-72 0,-9-5-8 0,-19 8-336 15,-29 5-672-15,-15 1-1280 32,-28 3-2930-32,-24 0-6936 15</inkml:trace>
  <inkml:trace contextRef="#ctx0" brushRef="#br0" timeOffset="156836.76">9769 17024 10962 0,'0'0'3169'0,"0"0"-1769"0,0 0-1008 16,0 0-320-16,0 0 32 31,0 0 760-31,140 19-176 0,7-44-184 16,28-10-280-16,8-7-136 15,-7 7 48-15,-28 7-40 16,-37 12-96-16,-16 3-32 0,-35 4-2280 16,-24 3-4073-1</inkml:trace>
  <inkml:trace contextRef="#ctx0" brushRef="#br0" timeOffset="168866.81">11782 15767 5385 0,'0'0'352'16,"0"-4"2296"0,0 2-783-16,-5-5-953 15,1 1-328-15,0 2 64 0,4-2 392 16,-8 3-448-16,8 0-471 15,-4 0 111-15,1-4-224 16,-1 4 360-16,-1-3-16 16,1-4-216-1,0 4 40-15,0-4-120 16,-3-2 8-16,-2-1 8 0,-3-3-16 0,1 3 200 16,-2-5-56-16,2 1-120 31,-6 2 88-31,6-5-160 15,-1 1 8-15,-4 1 216 0,4-1 40 16,0 3 16-16,0-3 64 0,0 2-200 16,0-1 168-16,-4 1-248 15,0-1-24-15,-4 2-24 16,0 0 24-16,0 0-32 0,1 3-8 31,-1 1-8-31,-1-1 48 16,2 0-48-16,-1 4 0 0,-4-4-8 15,0 0 72-15,-3 0-56 16,-1 1-8-16,0 2 0 31,-4-3 48-31,4 1-48 0,0-1 0 0,0 1-56 16,4 2 64 0,0 0-8-16,4 4 0 0,4-3 8 0,-3 2 48 15,-2 1-56-15,1 0 0 16,-3-1-40-16,-5 1 48 15,-4-1-8-15,-5 1 0 16,-2 0 8 0,-5-1 0-16,4-2-8 0,0 6 0 15,1-3 64-15,3 2-56 0,4 1 40 16,0 3-48-16,1 0 0 16,-1 0-8-16,-1 0 8 15,1 7 0 1,0-1-48-16,4 6 48 15,-4-2-8-15,9-1 8 0,-5 4 0 16,4-3 0-16,0 2 0 16,5 1 0-16,-5-4-48 31,-1 1 56-31,-3 0-16 0,4-1 16 16,-7 1 0-16,3-1-8 15,-4 1 0-15,4-4 0 0,-4 1 48 16,5-1-40-16,-1 3-16 15,-4-2 8-15,4 2 0 16,0-2 32-16,-4 2-32 0,4 4-48 31,-7 3 48-31,3-3 0 16,-5 2 8-16,-3 1 0 0,5 0-8 0,-1 0 128 16,4 0-128-16,0-1 0 15,8 2 8-15,0-2-8 16,0 1 0-16,1 3 0 15,-5-3 0 1,0 3 24-16,4 0-24 16,-8 3-8-16,4-6 8 0,4 7-48 0,-4-7 48 15,5 3 0-15,-5-4 16 32,4 5 48-32,-1-1-64 15,1 3-48-15,1-3 0 0,3 3 48 16,-4 0 48-16,0 4-48 15,4-4 0-15,-4 4 16 0,4 2-16 16,1-3-16-16,-2 1-48 16,1 2 64-16,5 1 16 0,-2 6-16 31,6-4 0-31,3 8 64 16,-1-4-64-16,2-4-8 15,7 1 0-15,-4 0 8 0,4-1 8 16,0 4 0-16,0-3 0 15,0 3 88-15,0 0-87 0,0 0-9 32,4 0 0-32,0 3 16 15,-1-3 40-15,2 0-56 16,-1 0 0-16,4-3 24 0,-1 3-24 0,2-4 0 16,-1 1 0-1,3-3 72 1,2 3-8-16,-1-7-64 0,3 0 8 15,-2 4 88-15,2-4-96 16,-2 1 8-16,2 2-8 0,1 1 8 16,0 2 32-16,0 1-40 0,5 3 0 15,-2-3 8-15,5 3-8 16,4-4 0 0,-4 1 8-16,4-6-8 15,4-1-8-15,-5-3-112 16,5-3-56-16,1 0 176 15,-2-3-161-15,1 3 161 0,0-3-16 32,-4 0 16-32,-5 3 0 0,5-3-8 15,-4-3 0-15,0 2-40 16,1-5 48-16,-2 3 0 16,5-4 0-16,3-2 0 0,5 2 72 15,5-2-72-15,2 2 0 16,5-3 113-16,0 1-113 0,4-1 8 31,-5 3 0-31,1-2 0 16,1-1 32-16,-2-2-40 15,-3-1-177-15,0-3 169 0,-1 0-56 16,1 0 64-16,4 0-176 16,-4 0 8-1,3 0 24-15,2-7-128 0,-6-2-24 16,1 5 160-16,-4-5-32 15,-4 6 160-15,-8-3 0 16,3-1 8-16,-3 1 56 0,0-4-8 16,4 1 24-16,0-1 56 0,4 1-112 15,0-1 32 1,4 1-40-16,-4-1 0 16,-1 1 80-16,-3 2-88 15,0 1 0-15,-8-3-56 16,4-1 104-16,-5-3-48 0,2 4 8 15,-1-7 0-15,0 0 96 0,4 0-104 32,4-6-64-32,-1 0 56 15,5-1-96-15,-8 1 96 16,4 0 8-16,-8 3 0 0,-5 0 56 16,-6 6-56-16,-5 1 0 31,-1 2 176-31,-3-3 24 0,1-3 96 15,-5 1-72-15,8-2-104 16,-1-8-15-16,5 3-105 16,1-7 0-16,2 1-16 0,5-4 24 15,1 7-8-15,-2-4 0 16,-3 1 16-16,-4 5-16 0,4 1 0 16,-4 3 0-1,-1 0 48-15,2-4-48 16,-1 5 0-16,0-1 0 15,0-3 80-15,-1-1 64 0,2-2-136 16,2-4 56-16,2 4 112 0,-6-4-120 16,6 7 112-1,-10 3-48-15,1 0 56 16,-8 6 96-16,4 4-128 16,-4-1 0-16,0 1 216 15,0-1-112-15,0-3-144 0,0 4-96 31,0-7 88-31,0-3 0 0,0 0-96 16,5-6 0-16,2-4-8 16,-3 1 16-16,0 2-8 15,0 4 16-15,-4-1 40 0,0 5 144 16,0-2-64-16,0-2 8 16,-4 3 0-16,0-3-24 0,0-1-48 31,-3-2-64-31,2 0 0 15,-3-4 128-15,0-6-120 16,-8-3-8-16,-3-3 64 0,-5-3 56 16,-1-1 56-16,-2-3-112 15,-5 7-64-15,4 0 232 16,0 3-168 0,5 3-72-16,2 3 8 0,1 3 80 15,5 7-88-15,2 3-16 16,-19-3-544-16,4 9-856 0,-15-9-5017 15</inkml:trace>
  <inkml:trace contextRef="#ctx0" brushRef="#br0" timeOffset="176328">8884 10179 9233 0,'0'0'1737'0,"0"0"-585"15,0-3-392-15,9-4-608 0,6 4-144 16,5-3 144-16,5 3 392 0,3-1 193 16,11 1-393-16,8 0-24 15,26 0-40-15,26-4-56 32,45 1 272-32,19-3 272 0,9-1-368 15,-5 1 88-15,-12-1-360 16,-7-2 0-16,-6-1-128 0,-9 0-48 0,-19 0-56 0,-22 0-72 47,-27 7-152-47,-18 0 152 15,-15 0-40-15,-4 2-8 0,0-2 120 0,-8 3-144 16,-12-1-264-16,-12-5-360 16,-9 3-1497-16,-10-4-2488 0</inkml:trace>
  <inkml:trace contextRef="#ctx0" brushRef="#br0" timeOffset="176597.95">10598 9798 10962 0,'0'0'1464'16,"0"0"609"-16,0 0-777 31,0 0-872-31,0 0-88 16,0 0 176-16,0 0-496 0,0 0-16 15,16 9 0-15,12 13 24 0,8 7 160 16,7 6-64-16,2 3-56 31,-2 0 24-31,-7-3-88 16,-12 3-8-16,-13 3-32 0,-11 1 40 16,-39 12 64-16,-45 9-64 15,-40 10-368-15,17-9-1248 0,12-23-1401 0</inkml:trace>
  <inkml:trace contextRef="#ctx0" brushRef="#br0" timeOffset="177730.51">9988 6667 8001 0,'0'0'2265'0,"0"0"-233"0,0 0-1064 16,0 0-312-1,0 0 265-15,0 0 815 16,12-6-264-16,8-3-719 0,12-8-257 16,12 4-256-16,20-2-64 15,35-1 16-15,37 0-192 16,23-3 8-16,12 3 24 0,-3 0 16 31,-17 7-48-31,-19-1 0 0,-17 4 0 16,-28 6-8-16,-31-3-64 15,-20 3-120-15,-16 0-288 16,-3 0-185-16,-6 0 97 0,1 0-64 31,-12 0-1064-31,0 0-561 16,0-3-4472-16</inkml:trace>
  <inkml:trace contextRef="#ctx0" brushRef="#br0" timeOffset="178030.34">11343 6283 11586 0,'0'0'1704'16,"0"0"1"-16,0 0-81 15,0 0-784-15,0 0-376 0,0 0-240 16,0 0-224 0,12-6-184-16,16 25 184 15,12 6 64-15,12 4 72 0,3 2-56 16,1 8-80-16,0-1 56 16,-8 0-24-16,-16 0-32 15,-13 3-16 1,-19 1 16-16,-4 2 40 15,-39 6 88-15,-33 11 16 0,0-4-144 16,-28 13-168-16,29-19-1792 16,23-19-4921-16</inkml:trace>
  <inkml:trace contextRef="#ctx0" brushRef="#br0" timeOffset="179117.73">10283 13386 10882 0,'0'0'1880'15,"0"0"-728"-15,0 0-647 0,0 0-201 0,-4 0 456 16,4 0 48-16,0 0-312 16,4-4-176-16,16 4-64 0,16-3 336 15,32-7 80 1,35-5-143-1,37-5-97-15,15-2-272 16,-7 0-56-16,-21 7 80 0,-35 5-184 16,-29 3-8-16,-23 4-48 0,-12 0 48 15,-8 3 8 1,-4 0-192-16,-4 0-112 16,-12 0 160-16,0 0-392 15,-8 6-17-15,-12 11-7 16,-24 5-1304-16,8-7-841 0,8 1-3320 15</inkml:trace>
  <inkml:trace contextRef="#ctx0" brushRef="#br0" timeOffset="179457.95">11123 13081 10610 0,'0'0'2464'0,"0"0"-615"16,0 0-441-16,0 0-680 0,0 0-112 15,0 0-232-15,0 0-384 0,0 3 64 16,21 16-40-16,11 3 128 16,11 10 16-1,5-3 16-15,8-4-15 16,-8 0-1-16,0 1-168 15,-13-7 8-15,-7 0 40 0,-12 0-40 16,-12 0-16-16,-8 3 8 16,-32 10 0-16,-39 9 64 15,-1-3-64-15,-3 0-280 16,-9 10-585-16,32-16-1951 16,4-7-5450-16</inkml:trace>
  <inkml:trace contextRef="#ctx0" brushRef="#br0" timeOffset="181752.06">10418 13392 5921 0,'0'0'2240'32,"0"0"-767"-32,0 0-841 0,0 0-384 15,0 0-120-15,0 0 312 16,0 0 48-16,-4 0-304 16,0 0-8-16,1 0 56 0,-1 0 224 15,0 0-40-15,0 0-192 16,-5 0-144-16,-2 3 32 0,-2 3-112 31,-6 1 0-31,3-1 0 16,0 3 8-16,0-2 104 15,0-4-104-15,4 0 72 0,-4-3 176 0,-4 4-63 16,1-1 63-16,-9-3 0 16,-9 3-8-16,1 0 16 15,-7 0 184 1,0-3-48-16,-2 3 304 15,2 0-248-15,-2 1-80 16,2-1-160-16,2-3-64 0,-2 6 48 0,3 0-80 16,-4-2-72-16,1 2 160 15,-6 0-208 1,6 4-8-16,-5-7 0 16,12 3 8-16,4-2 32 15,8-1-32-15,12-3-112 16,9 0 104-16,3 0-824 0,20 0-1576 15,3 0-2745-15</inkml:trace>
  <inkml:trace contextRef="#ctx0" brushRef="#br0" timeOffset="192882.23">16733 13573 7161 0,'-4'0'2489'15,"1"-3"-1145"-15,3 3-424 0,0 0-176 32,0 0 200-32,0 0 105 15,0 0-41-15,0 0-248 16,0 0-440-16,0 0-144 0,0 0 16 15,0 0-136-15,0 0 136 0,11 0 104 32,17 0-192-32,20 0 72 15,20 0-96-15,27 0-32 16,25 0 24-16,4-4-72 0,-9 2 0 16,-11-2 8-16,-17-2 64 15,1-1 40-15,0 1-96 0,-17 3-8 31,-11-1 192-31,-16 2-144 16,-4-1-8-16,7-1-40 16,2-2 0-16,3 3 57 0,-9-1-65 15,1-2 0-15,-8 6 0 0,-4-3 0 16,-4-3 0-16,-1 2 0 0,-3 1 0 16,-7 3 0-1,-2-3 0 1,-7 0-473-16,-3 3-175 15,-5 0-1232-15,0 0-513 0,-5 0-3584 16</inkml:trace>
  <inkml:trace contextRef="#ctx0" brushRef="#br0" timeOffset="193290.89">17973 13316 6601 0,'0'0'2168'16,"0"0"-343"-16,0 0-177 16,0 0-696-16,0 0-296 31,-9-13-175-31,9 13 127 0,0 0-296 15,0 0-32-15,17 0-80 16,2 9-80-16,9 1 32 0,13 6-80 16,2 0-24-16,5-1-40 15,-4 2 8-15,-5-2-24 16,-11-2 8-16,-4 3 0 0,-7-3 0 16,-13 2-16-1,-4 4 16-15,-4 1 8 16,-20 5 0-16,-12 4 152 0,-8 2 56 15,-8 1-88-15,-4 6-128 16,-11 16-24 0,11-6-1384-1,12-10-1569-15</inkml:trace>
  <inkml:trace contextRef="#ctx0" brushRef="#br1" timeOffset="207224.7">14475 16376 11946 0,'0'0'1840'16,"0"0"-455"-16,0 0-65 31,0 0-24-31,0 0 233 0,0 0-185 16,11-47-424-16,-11 47-360 15,0 0-360-15,0 0-192 0,0 0-8 16,0 0-64-16,0 9-24 16,0 16-24-16,-15 23 112 0,-13 25 48 15,-12 23-48-15,-4 8 8 16,4-18-8 0,8-22 8-16,12-23 56 15,5-6-64-15,2 3-16 0,5 0 16 16,4 0 0-16,4-6 0 15,4-7-64 1,24-6 64 0,24-6 8-16,36-13 8 0,31 0-8 0,4-19-8 15,-18-6-128-15,-34-1-376 16,-27 7-320-16,-12 3-296 0,4-6-145 16,-8-3-399-16,-5-10-880 15,-7 3-425-15,-12 3-3889 16</inkml:trace>
  <inkml:trace contextRef="#ctx0" brushRef="#br1" timeOffset="207540.48">14853 16615 9073 0,'0'0'2809'16,"0"0"-841"-16,0 0 57 0,0 0-473 15,0 0-512-15,0 0-495 16,-8 22-377-16,0 10 400 31,-12 18 152-31,-4 30-320 0,1 21-48 0,-1 14-72 16,0-4 88-16,7-13-48 16,13-28-152-16,-3-16-168 0,3-10 72 15,0-9-72-15,4 3 8 16,-4 7 0-16,0 3-8 0,-1-7-80 15,1-3-552 1,1-3-608-16,-5-1-777 16,0-4-2367-16,4-12-4466 15</inkml:trace>
  <inkml:trace contextRef="#ctx0" brushRef="#br1" timeOffset="207919.03">15311 17170 17075 0,'0'0'3673'0,"0"0"-3145"15,0 0-528 1,0 0 176-1,0 0 208-15,152-3 160 0,-44-6-240 16,-5 2-136-16,-15 4-168 0,-29 0-304 16,-7-7-752-16,-12 1-1520 15,-4-4-4402-15</inkml:trace>
  <inkml:trace contextRef="#ctx0" brushRef="#br1" timeOffset="210331.72">17730 16240 12634 0,'0'0'904'0,"0"0"-520"16,0 0 49-16,0-73-313 0,-9 54 768 15,-14 6 464-15,-14 4-576 16,-18 5-312 0,-28 4-144-16,-1 7-48 15,8 12 89-15,13 0-57 0,11 3-56 16,-1 7 0-16,6 9-168 16,8 6-72-16,11 7 0 0,15 6-8 15,13 4 0-15,8 5-88 16,28 1 32-1,16 0 56 1,11-1-48-16,6 1 40 0,-6 0-40 16,1-4-120-16,-17 0-56 0,-6-6-184 15,-22-3-281-15,-11-6 337 16,-8-13 176 0,-19-9 176-16,-21-7 224 15,-12-10 416-15,-19-5 153 16,-2-4 23-16,-2-4-216 0,-1-15-32 0,20-10-88 15,-3-5-72-15,11-4-200 16,16 2-120-16,12 11-8 31,8 6-80-31,12 10-40 16,0 9-536-16,8 0-1232 0,24 31-985 16,-1-2 65-16,1 0-3754 0</inkml:trace>
  <inkml:trace contextRef="#ctx0" brushRef="#br1" timeOffset="210654.48">18372 16675 12898 0,'0'0'3873'0,"0"0"-2745"0,0 0-287 16,0 0-57-16,-101-38 536 0,58 38-520 16,-9 12-416-16,-4 20-136 15,5 6-96 1,2 13-80-16,10 3-32 16,11 6-32-16,11 1-16 15,17-4 0-15,0-3-64 0,28-6-120 16,13-14-200-16,27-5-272 15,23-20-376-15,20-15-753 0,-14-16-2087 16,-18-7-1890-16</inkml:trace>
  <inkml:trace contextRef="#ctx0" brushRef="#br1" timeOffset="211151.89">18642 16929 14051 0,'0'0'4272'15,"0"0"-2895"-15,0 0-545 0,-92 12-200 16,81 1-216-16,3 0-312 31,8 3-104-31,0 0 0 0,11-4-240 16,17-2-224-16,4-4-344 15,12-6-240-15,-4-3-841 0,0-16-871 16,-8-6 279-16,-8-1 1945 16,-13 7 536-1,-3 3 2552-15,-8 10 1417 16,0 6-2472-16,-4 0-545 0,-7 13-440 15,-1 9-256-15,-1 6-64 16,10 4-184-16,3 3 0 0,0 3-8 16,7-6-120-16,14-7-296 0,3-5-176 31,8-11-160-31,7-9 288 0,9-16 15 16,12-31 201-16,15-30 96 15,17-34 152-15,0-19 200 16,-12-10 329-16,-9 10-25 0,-11 12 64 31,-17 11 184-31,-15 14-24 16,-15 24-120-16,-9 24 24 0,-4 17-184 15,0 15-119-15,0 7 159 16,-4 6-152-16,-28 22-336 16,-16 48-144-16,-16 47 64 0,8 23 64 31,13 6 8-31,26-3-112 15,17-23-32-15,0-2 8 0,4-13-505 16,9-13-279-16,-9-32-1360 16,0-19-3970-16</inkml:trace>
  <inkml:trace contextRef="#ctx0" brushRef="#br1" timeOffset="211772.73">19583 16821 17091 0,'0'0'2953'0,"0"0"-2249"15,0 0-704 1,0 0-280-16,0 0 280 16,0 0 328-16,103 9-96 0,-51-5-232 15,8-4-32-15,-4 0-336 16,-9-16-48-16,-11-3-24 15,-8-7 152-15,-20-6 184 0,-8 1 104 16,-12 2 96 0,-20 4 208-16,-8 9 232 15,-12 10 16-15,5 6-208 0,-1 15-80 16,4 17-88-16,12 9 48 16,12 10-104-16,16 3-8 15,4 3-104-15,32 0 64 0,28 7 24 31,23-7-96-31,25-6-104 0,8-16-280 16,-33-19-872-16,-23-16-2913 0</inkml:trace>
  <inkml:trace contextRef="#ctx0" brushRef="#br1" timeOffset="212321.27">21192 16163 16147 0,'0'0'3833'0,"0"0"-2393"16,0 0-888-16,0 0-248 15,0 0-288-15,0 0-8 0,-28 128-8 16,9 2 224-16,-5 25-56 16,7 1-168-1,9-10 0-15,1-19-184 16,3-16-984-16,4-32-1705 0,0-25-3736 16</inkml:trace>
  <inkml:trace contextRef="#ctx0" brushRef="#br1" timeOffset="212760.74">21427 16786 15251 0,'0'0'3144'0,"0"0"-1783"31,0 0-737-31,8-76 16 16,4 63 192-16,0 10-280 0,0 3-368 15,8 10-184-15,4 18-8 16,3 29 0-16,-7 26-208 0,-12 25-96 16,-8-7 16-16,0-18-88 31,-11-32 16-31,-6-19-48 16,6-4 128-16,-5-3 144 0,4-6-32 15,0-15 176-15,12-4 72 16,0-17 512-16,8-30-584 0,27-32-296 31,29-29 152-31,5 6 136 16,-14 16-48-16,-11 39 32 15,-29 28 24-15,6 9 464 0,-10 10-144 0,6 0-320 16,-6 35-8-16,2 19 8 16,-9 25 8-16,0-3 48 15,-4-5-56 1,0-11 0-16,0-16-216 0,3 10-1136 15,-3-6-3321 1,4-19-7018-16</inkml:trace>
  <inkml:trace contextRef="#ctx0" brushRef="#br1" timeOffset="213072.37">22212 16793 16771 0,'0'0'3817'0,"0"0"-3089"15,0 0-624-15,0 0-104 0,0 0 0 32,0 91 96-32,4-37-24 15,1 7-64-15,6 2-8 16,-3 1-72-16,4-10-320 0,-4-7-440 16,0-15-184-16,-1-10-305 15,-3-12 185-15,9-10 680 0,-5-7 456 31,16-34 376-31,4-35 456 16,15-22 296-16,-3-1-119 16,-7 20-345-16,-14 28-56 0,-7 32-296 0,-4 3 152 15,-4 6-288-15,0 10-176 16,-4 35-2136-16,0 10-81 0,-8 6-2000 16</inkml:trace>
  <inkml:trace contextRef="#ctx0" brushRef="#br1" timeOffset="213468.03">22838 16932 10842 0,'0'0'2560'0,"55"-80"-1367"0,-23 33 511 16,0 0 152-16,-12 2-39 15,-4 13-417-15,-12 10-680 0,-4 15-320 16,-20 7-232-16,-16 20-168 31,-24 27 0-31,-15 27-96 0,-1 24 80 16,12-3 8-16,25-19-40 15,18-25-32-15,18-16 80 0,3-3-296 16,3-10-16-16,22-7-272 16,14-15 344-16,13-12 240 15,20-35 0-15,15-33 0 0,-11 4 0 31,-8 3-184-31,-21 16 40 16,-22 25 80-16,-5 7 64 0,-9 9 400 16,-7 16-400-16,-4 12-104 15,-20 36 56-15,-7 22 40 16,-5 25 0 0,8-6-48-16,15-9-864 0,9-26-1793 15,0-32-3768-15</inkml:trace>
  <inkml:trace contextRef="#ctx0" brushRef="#br1" timeOffset="213760.58">23675 16748 12170 0,'0'0'6169'0,"0"0"-4392"16,0 0-1105-16,0 0-616 0,-105 70-48 15,54-10 64-15,-1 23-72 16,13-4 8-16,11-9-8 0,20-13-40 31,8-22-488-31,0-7-680 16,8-2 7-16,7-20 353 0,5-6 800 15,4-28 48-15,-8-26 648 16,-7-29 537-16,-9-19-9 16,-9 7-472-16,-7 19-216 0,-4 32-88 31,12 22-184-31,5 9-216 15,3 3-32-15,15 10-2552 0,9 13-3298 16,8 2-727-16</inkml:trace>
  <inkml:trace contextRef="#ctx0" brushRef="#br1" timeOffset="213918.59">23897 16795 2904 0,'0'0'13531'15,"0"0"-10450"-15,0 0-2241 0,0 0-696 16,4 86-144-16,-4-22 80 15,0-1 56-15,-7 7-136 16,-1-7-456-16,-5-2-928 16,6-14-1641-16,3-18-1632 15</inkml:trace>
  <inkml:trace contextRef="#ctx0" brushRef="#br1" timeOffset="214077.27">24204 16516 11802 0,'0'0'5433'16,"0"0"-2736"-16,0 0-1017 0,0 0-1680 16,0 0-224-16,0 0-256 15,-35 121-56-15,18-42-1673 32,2-2-3720-32</inkml:trace>
  <inkml:trace contextRef="#ctx0" brushRef="#br1" timeOffset="214472.79">24307 17126 10546 0,'0'0'2816'16,"0"0"-1847"-16,0 0-457 0,68-74 992 15,-48 33-200 1,4-9-496-16,-8-7-231 16,-4-1-305-16,-8 7-40 0,-4 7 168 15,-7 15-56-15,-18 17-168 16,-10 12-160-16,-10 22-16 0,-11 32-8 15,5 25-72 1,12 20 64-16,11-4 16 16,19-22-8-16,9-25-40 15,9-23-24-15,10 0-344 0,5-8-168 16,12-8 168-16,8-9 416 16,0-16 104-16,15-31-8 15,-6-5-80 1,-2-8 208-16,-7 0-216 15,-16 12 208-15,-5 10 576 0,-14 16 272 16,-9 15-336-16,0 11-728 16,-13 24-16-16,-15 29-32 15,5 0 24-15,-5 14 16 0,8-5-1024 32,16-12-272-32,4 0-1225 15,0-16-1816-15,8-15-2816 0</inkml:trace>
  <inkml:trace contextRef="#ctx0" brushRef="#br1" timeOffset="-214692.14">24865 16967 9249 0,'0'0'3905'0,"0"0"-808"15,0 0-272 1,0 0-1617-16,0 0-976 16,0 0-224-16,24 70 168 0,-48-1-72 15,1-2-56 1,-1-13-48-1,11-22-152-15,-2-3-168 0,3-4-216 0,12-12 48 16,0-13 488-16,4 0 0 16,24-29 0-16,16-16-200 15,19-27-8-15,-3-2 96 0,-4 8 104 16,-13 15 8-16,-18 23 8 16,-5 8 592-1,-9 8-40-15,-7 12-560 16,-4 16-144-16,0 19 144 15,0 12 128-15,0 10-32 0,-4 4-56 16,4-1-40-16,4-6-184 31,24 0-1065-31,-4-19-1759 0,4-16-2249 0</inkml:trace>
  <inkml:trace contextRef="#ctx0" brushRef="#br1" timeOffset="-214483.28">25937 16418 17539 0,'0'0'2561'0,"0"0"-225"15,0 0-1295-15,0 0-1017 16,0 0-16-16,36 114-8 0,-36 19 48 16,0 23 40-16,-4 6-80 15,-24-22-8-15,5-42-337 16,-5-28-567-1,-4-16-1584-15,12-23-3626 16,0-12-4528-16</inkml:trace>
  <inkml:trace contextRef="#ctx0" brushRef="#br1" timeOffset="-214317.83">25587 16662 17475 0,'0'0'2977'0,"120"-10"-1561"15,-1 10-1104-15,16 7-240 16,9 12-16-16,-20 0 8 0,-29-6-64 31,-24-7-1048-31,-26-6-5505 0</inkml:trace>
  <inkml:trace contextRef="#ctx0" brushRef="#br1" timeOffset="-213410.18">27121 16449 13290 0,'0'0'4353'0,"0"0"-2456"16,0 0-1185-16,0 0-224 31,0 0 72-31,0 0-312 0,0 0-240 15,-28 108 256-15,0-9 32 16,0 12-144-16,4-3-136 0,9-7-16 16,-2-18 0-16,6-16-8 15,-2-17-208 1,5-15-400-16,1-12-672 16,3-8-1049-16,-5-5-1984 0,5-7-3600 15</inkml:trace>
  <inkml:trace contextRef="#ctx0" brushRef="#br1" timeOffset="-213230.02">27089 16472 12378 0,'0'0'1616'16,"0"0"-1007"-16,128-16-265 0,-41 12 640 15,0 4 304-15,-11 0-56 31,-8 7-815-31,3 18-417 0,-11 1-1425 16,-12-1-3008-16</inkml:trace>
  <inkml:trace contextRef="#ctx0" brushRef="#br1" timeOffset="-213058.72">26970 16891 11546 0,'0'0'2408'0,"0"0"-1855"0,0 0-121 16,0 0 1936-16,159 6-519 16,-47-6-1025-16,6 7-520 15,-6-1-304 1,-40 0-640-16,-28 1-3985 0</inkml:trace>
  <inkml:trace contextRef="#ctx0" brushRef="#br1" timeOffset="-212271.67">27822 17008 4296 0,'0'0'5602'15,"0"0"-3034"-15,0 0-503 16,0 0-49-16,0 0-80 0,0-50-599 16,0 46-505-16,0 4-344 15,0 0-208-15,8 0-144 32,4 0-88-32,12 0-48 0,8 0-8 15,3-3 8-15,1-7-224 16,-4-2-112-16,-4-7 48 0,-8-7 136 15,-8-2 80-15,-12-4-32 16,0 3 104-16,-16 4 8 31,-12 9-8-31,-3 7 56 0,-5 9-56 0,-1 9 0 16,2 23-8-16,-1 6-72 16,16 16 72-16,12 16 0 0,8-3-40 15,16 2 40 1,20-8-568-1,28-13-489-15,-1-11-319 0,13-18-328 16,-4-16 656-16,-8-8-569 0,3-25-399 16,-15-11 79-16,-4-16 1945 15,-20-3 1185-15,-4 0 1447 0,-17 6-471 16,-7 15 647-16,-3 14-639 31,-18 16-1121-31,-2 9-656 16,-9 15-280-16,0 14-104 0,4 6 56 15,4 7-64-15,13-5-8 0,6-2 8 16,5-6-112-16,5-7-184 16,18-9-208-16,5-10 248 31,8-3 208-31,4-19-48 0,0-10 16 16,-5-6 80-16,-7 1 0 15,-4 5 88-15,-12 7 208 0,-8 9 456 16,0 10-304-16,-4 3-448 31,0 19-208-31,0 13 144 16,-4 6 64-16,4 6 0 0,0 1-8 15,12-4-64-15,4-6-368 0,12-13-376 16,0-12 0-16,8-10-65 0,23-51-1663 16,-3-3-1553-1,-8-6-3673 1</inkml:trace>
  <inkml:trace contextRef="#ctx0" brushRef="#br1" timeOffset="-212114.9">29116 16405 14739 0,'0'0'4817'0,"0"0"-3129"15,0 0-1368-15,0 0-168 0,-39 76-112 32,3 23 232-32,-3 40-88 15,7 14-144-15,4-1 8 0,8-38-96 16,4-41-736-16,4-15-1440 15,8-30-2497-15,-4-9-1289 16</inkml:trace>
  <inkml:trace contextRef="#ctx0" brushRef="#br1" timeOffset="-211711.18">28838 16662 14483 0,'0'0'2760'31,"0"0"-1151"-31,0 0-1385 16,84 22-80-16,-29 4-128 0,9 9-16 16,0 3-104-16,0-3-649 0,-9-4-823 15,-2-8-784-15,-18-8-681 16,-11-5-1976-16,-12-10 5017 0,-12 0 936 16,-8 0 2025-1,-12 0 55 1,-8 9-95-16,0 11-1073 0,0 2-1143 15,5 13-481-15,7 6-128 16,8 0-96-16,8 0-8 0,8-9 8 16,19-6-360-1,9-17-9-15,9-9 289 16,6-12 80-16,-3-23 64 16,8-22-64-16,-9-1 8 0,-7-8 56 15,-8 2-64-15,-12 20 16 16,-9 0 264-16,-2 18-39 0,-9 17-241 31,0 9-2913-31,0 22 480 16,0 6-783-16,0-2-4762 0</inkml:trace>
  <inkml:trace contextRef="#ctx0" brushRef="#br1" timeOffset="-211173.08">30018 16770 4000 0,'0'0'8394'0,"0"0"-4057"31,0 0-1856-31,0 0-897 0,0 0-1136 16,0 0-448-16,0 0-48 16,0 0-8-16,-124 114 56 0,80-50-88 15,8 3-48-15,8-7-56 16,16-12-224 0,5-13-64-16,7-13 152 15,0-16 312-15,4-6 16 0,7-19 1120 16,9-25-728-16,-4-27-128 15,-12 2-136-15,-4 2-80 0,0 13 16 16,-12 16-64 0,-4 7 0-16,0 5-216 15,9 20-896-15,7 6-4777 16,3 22 3456-16,25 10-1704 0,12 9 2161 16,12-3 799-16,3-3 313 15,5-3 864-15,-8-13 1721 16,-4-6 1239-1,-4-7-63-15,-12-6-505 16,-1-4 281-16,1-11-1393 0,0-1-672 16,4-7-504-16,0 1-104 15,4-3-672-15,-4 0-1280 16,-4-4-137-16,-12 7 529 0,-16 3 1560 31,-8 9 296-31,-48 10 272 16,-4 6 649-16,-12 17 407 0,-3 11-112 15,15 8-536-15,-4 5-375 16,17 11-289-16,15-1-176 16,19 3-136-16,13-6 0 0,40-3-160 15,44-10-1161-15,32-19-407 16,-13-12-913 0,-16-10-3488-16</inkml:trace>
  <inkml:trace contextRef="#ctx0" brushRef="#br1" timeOffset="-210260.85">25296 17595 10506 0,'0'0'2248'0,"0"0"-815"15,0 0 871-15,0 0 145 0,0 0-761 16,-4-28-808-1,4 28-448-15,0 0-240 16,-4 6-192-16,0 20 0 16,-8 28 8-16,-12 31 120 0,0 33-24 15,0 9-104-15,5-6-8 16,6-33 8 0,5-27-408-16,5-20-624 15,-5 0-984-15,-1-6-1081 16,1-13-1856-16</inkml:trace>
  <inkml:trace contextRef="#ctx0" brushRef="#br1" timeOffset="-210072.64">24878 17541 5153 0,'0'0'9450'16,"0"0"-7138"-16,0 0-1688 0,0 0-624 15,127-9 0-15,-20 31 584 32,37 10-168-32,4 3-240 0,-17-3-176 15,-43-10-688-15,-45-13-5809 0</inkml:trace>
  <inkml:trace contextRef="#ctx0" brushRef="#br1" timeOffset="-209645.25">25763 17875 15859 0,'0'0'3153'0,"0"0"-2169"0,0 0-696 16,0 0-128-16,0 0 48 31,-129 124 8-31,78-29-160 16,7-3-48-16,21-16-8 0,14-22-112 16,9-22-296-16,0 0-248 15,9-7-240-15,2-3 159 0,9-18 169 31,0-4 568-31,0-26 352 16,-9-15 713-16,-3-22-233 16,-8-26 48-16,-8-16-328 0,-16 10-112 15,1 25-192-15,7 32-80 0,8 22-96 16,4 9-72-16,0 7-592 0,8 20-2489 16,16 11-2072-1,8 4-2648 1</inkml:trace>
  <inkml:trace contextRef="#ctx0" brushRef="#br1" timeOffset="-209277.98">26085 18005 11106 0,'0'0'2576'0,"0"0"-1375"16,24-89 911-16,-20 61-287 15,-4 5-81-15,0 11-872 0,0 12-432 16,-13 3-440-16,-14 25 0 31,-9 24-88-31,0 4 88 0,4 8-80 16,8 6-32-16,16-16-160 15,4 3-296-15,4-10-112 0,4-15-176 16,16-16 119-16,8-16 513 16,8-6 224-16,0-23 80 15,3-19 280-15,-2-6 193 0,-10-6-113 31,-3 9 112-31,-7 4 256 16,-6 18-32-16,-11 16-232 0,0 13-424 16,0 10-120-16,0 32-272 0,0 5 264 15,0 13-80-15,0 7-520 16,0-13-616-16,13 16-433 16,-2-20-1247-1,10-14-1929-15</inkml:trace>
  <inkml:trace contextRef="#ctx0" brushRef="#br1" timeOffset="-208667.45">26590 17929 11322 0,'0'0'4529'16,"0"0"-4001"-16,0 0-528 16,0 0 0-16,0 0 184 0,0 118 520 15,-7-64-336-15,-9-1-248 16,0-2-48-16,4-13 72 15,-4-6-88 1,8-13-8-16,0-6-48 16,8-13 0-16,0 0 48 0,4-10 160 15,24-18-208-15,4-14-520 16,15-5 192-16,2-4 136 31,-6 0-64-31,1 10 256 0,-16 9 272 16,-16 16 912-16,-8 13-391 15,-4 3-425-15,-4 16-264 0,-16 12-40 16,0 11-16-16,-4-1-40 16,4 3-8-16,8-9-16 0,12-4-528 15,0-15-297-15,25-7-943 16,18-6 1024 0,13-15-696-16,8-20-665 15,11-26 353-15,13-21 856 0,-21 2 912 16,-11 7 296-16,-24 19 712 15,-28 26 2032-15,1 6 1041 16,-5 6-2472-16,-9 13-617 16,-14 6-776-16,-5 22-168 15,-4 10-40-15,4 16-8 16,8 6 0-16,8 6 0 0,12 1-216 16,0-1-72-16,12-2-432 31,4-4-401-31,-4-13-71 0,-8-9 72 15,-4-6 336-15,-16-14 784 16,-16-5 120-16,-12-10 840 0,4 0-440 16,1-12-288-16,11-11-184 15,15-5-48-15,34-30-800 32,22 8-2361-32,9-4-2816 0</inkml:trace>
  <inkml:trace contextRef="#ctx0" brushRef="#br1" timeOffset="-208460.66">27606 17688 17467 0,'0'0'3009'31,"0"0"-2273"-31,0 0-728 0,0 0-8 0,-75 82 96 16,32-3-32-16,2 32-56 16,5 17-8-16,12-4 0 0,9-10 0 15,7-22 0-15,0-19-8 16,4-19-88-1,4-13-352 1,-8-9-424-16,4 6-176 0,-20 0-945 0,4-3-1904 16,-3-19-4392-16</inkml:trace>
  <inkml:trace contextRef="#ctx0" brushRef="#br1" timeOffset="-208306.54">27316 18269 13218 0,'0'0'3017'0,"0"0"-1921"16,112-20-552-16,-52 20-176 16,-5 4-136-16,21 18-232 31,-16 0-912-31,-13-6-4297 0</inkml:trace>
  <inkml:trace contextRef="#ctx0" brushRef="#br1" timeOffset="-208030.31">27850 18253 15307 0,'0'0'3048'0,"0"0"-2207"32,0 0-545-32,0 0-168 0,0 0-64 15,0 0 80-15,-48 107-40 0,32-55-96 16,4 2 24-16,8-4-32 16,4-8-400-16,8-14-457 0,9-9-351 15,2-16 664 1,1-3 544-1,-4-25 0-15,-4-20 96 0,-12-15 208 16,0-3-112-16,0-7 128 0,-9 3-216 16,6 16-40-16,3 4-64 15,0 12-144-15,16 22-1320 0,31 13-2425 32,5 10 688-32,-3 6-911 0</inkml:trace>
  <inkml:trace contextRef="#ctx0" brushRef="#br1" timeOffset="-207800.22">28224 18177 4368 0,'0'0'3961'15,"0"0"-968"-15,0 0 2128 0,0 0-2544 16,0 0-905-16,0 0-1048 31,5-4-624-31,-29 30-24 0,-8 12-96 16,0 9-128-16,4 11 80 16,8 2-200-16,8-6-144 15,8-3-200-15,4-13-49 0,4-10-327 16,8-15 192-16,0-13 896 31,0-3 592-31,-4-29 536 0,-8-25-79 16,0-25-17-16,-20 2-488 0,4 4-304 15,-4 15-72-15,8 26-168 16,4 10-264-16,4 9-1112 0,4 16-4634 16</inkml:trace>
  <inkml:trace contextRef="#ctx0" brushRef="#br1" timeOffset="-207272.78">28448 18170 15795 0,'0'0'3185'16,"0"0"-1401"0,0 0-872-16,0 0-864 15,0 0-48-15,0 0-80 0,19 121 72 16,-19-57-264-16,0 2-240 15,-8-12 56-15,-3-3-248 16,-2-10-353-16,9-12-303 0,4-17-304 31,0-8 936-31,4-4 728 16,13-26-280-16,11-5-489 16,3-14 593-16,5-6 176 0,4 0 288 15,-5 3 17-15,-7 11 95 31,-7 11 904-31,-14 17-112 0,-7 9-1072 16,0 19 48-16,0 16-40 16,-7 6 56-16,-10 3-88 15,6 1-24-15,-1-10-24 0,3-10-48 0,6-6-152 16,-1-10-144-16,4-9 264 16,0 0 32-16,16-15 0 15,7-14-80 1,9-9-184-16,12-3 112 15,4-6 32-15,-4 2 8 16,0 10 112-16,-13 6 416 0,-10 17 392 0,-10 12-240 16,-2 0-568-16,-9 28-24 15,0 13 24 1,0 11 409-16,-9 7-241 16,-2 2-88-16,-10 15-80 15,2-19-1369-15,7-12-4296 16</inkml:trace>
  <inkml:trace contextRef="#ctx0" brushRef="#br1" timeOffset="-205592.29">22275 15005 13706 0,'0'0'2225'0,"0"0"-1065"15,0 0-736-15,0 0-296 0,0 0 632 16,-87-35 129-16,43 51-233 31,-12 12-208-31,-15 26-104 16,-13 29-120-16,-4 25-56 0,13 16 0 16,23-4-8-16,28-5-152 15,24-14 40-15,16-9 0 0,16-16-48 16,11-15-8-16,-2-20-224 15,6-9-376-15,37-3-640 32,-13-7-1641-32,6-13-2944 0</inkml:trace>
  <inkml:trace contextRef="#ctx0" brushRef="#br1" timeOffset="-205064.22">23033 15100 11706 0,'0'0'2465'0,"0"0"-449"0,0 0-384 16,0 0-247-16,0 0-385 31,-96-54-360-31,37 54-208 0,-5 3-152 16,0 16 8-16,1 7-168 16,10 5-56-16,14 5-64 15,11 5 0-15,15 0 8 0,13 6-8 16,9-2-16-16,23 3-40 31,15-4 8-31,5 1-96 0,4-8-128 16,-5-5-8-16,-6-6-16 0,-13-4 96 15,-13-3 8-15,-10-3 176 16,-9 0-144-16,0-6 0 16,-17 2 160-1,-11-2 64-15,-11-4 304 16,-10 0 0-16,-6-6-208 0,-8 0 56 15,3-6-96-15,4-7-112 16,8-6-8-16,12 0-224 0,12-6-472 16,24 2-944-16,20 7-2337 0,8 7-3081 15</inkml:trace>
  <inkml:trace contextRef="#ctx0" brushRef="#br1" timeOffset="-204703.99">23487 15183 9778 0,'0'0'4777'0,"0"0"-2585"0,0 0-224 16,0 0-527-16,0 0-97 16,0 0-544-16,8-32-480 15,-8 47-320-15,0 14 64 0,0 13-64 0,0 11 80 16,-8 8-16 0,0 2-40-1,-4 7-16-15,1-3-8 0,2-3 88 16,-3-4-88-16,5-9-8 15,-2-7-64-15,1-6-128 0,4-13-448 16,0-12-1008 0,1-7-2993-1,3-6-2801-15</inkml:trace>
  <inkml:trace contextRef="#ctx0" brushRef="#br1" timeOffset="-204373.25">24188 15151 14443 0,'0'0'3144'16,"0"0"-1543"-16,0 0-1057 16,0 0-544-16,0 0 168 0,-47 82 288 15,22-34-184 1,1 9 24-16,5 7-104 16,-1-1-184-16,8-2 0 0,0-4 48 15,8-10-56-15,0-9-144 16,0-6-808-16,4-13-625 15,0-9-1567-15,8-10-5146 0</inkml:trace>
  <inkml:trace contextRef="#ctx0" brushRef="#br1" timeOffset="-204140.04">24165 15173 12602 0,'0'0'2993'0,"0"0"-1385"16,0 0-616-16,0 0-327 16,99-48 191-16,-56 42-240 15,13 6-208-15,4 0-232 0,4 0-176 32,0 10-240-32,-12 5-1136 15,-24 11-1785-15,-17-1-1976 16,-11-2-2641-16</inkml:trace>
  <inkml:trace contextRef="#ctx0" brushRef="#br1" timeOffset="-203976.38">24053 15418 8569 0,'0'0'2369'0,"0"0"-1225"0,0 0-184 16,0 0 1377-16,0 0 271 0,116 28-1127 15,-53-24-937-15,9-4-360 16,4 0-136-16,-9 0-48 0,5-4-800 15,-20-5-2025 1,-13-4-3360-16</inkml:trace>
  <inkml:trace contextRef="#ctx0" brushRef="#br1" timeOffset="-203706.08">25080 15125 12578 0,'0'0'4209'0,"0"0"-1952"0,0 0-729 15,0 0-456-15,0 0-672 32,0 0-400-32,0 0 72 15,-11 95 8-15,3-28-72 0,-8 19 72 16,4-7-80-16,0-9 8 15,4-9-8-15,0-14-504 0,0-2-544 16,0 6-936-16,8-20-857 31,-4-9-1392-31</inkml:trace>
  <inkml:trace contextRef="#ctx0" brushRef="#br1" timeOffset="-203480.56">24981 15002 9514 0,'0'0'5521'0,"0"0"-2641"15,0 0-967-15,0 0-977 16,0 0-288 0,0 0-232-16,24-29-312 15,23 32 8-15,33 10-32 16,32 0-80-16,3 3-176 15,-14-7-544-15,-18-6-448 0,-39 0-1849 16,-16-3-4408-16</inkml:trace>
  <inkml:trace contextRef="#ctx0" brushRef="#br1" timeOffset="-203164.07">25894 14764 8185 0,'0'0'7258'0,"0"0"-4786"16,0 0-1015-16,0 0-785 15,103 2-40 1,-71 43-152-16,4 28-192 15,-1 32-80-15,-7 15-160 0,-8 8-48 16,-20-11-8-16,-11-6 8 16,-41-3 0-16,-16-9-320 15,-16-8-472-15,9-24-368 0,-5-6-1057 0,28-26-2024 32,20-20-5273-32</inkml:trace>
  <inkml:trace contextRef="#ctx0" brushRef="#br1" timeOffset="-203013.15">26663 15440 17491 0,'0'0'2521'15,"0"0"-1905"-15,0 0-616 0,0 0-416 16,0 0-3713-16</inkml:trace>
  <inkml:trace contextRef="#ctx0" brushRef="#br1" timeOffset="-201707.73">22786 16104 12002 0,'0'0'2921'16,"0"0"-1353"-16,0 0-688 31,0 0-312-31,15-96 217 0,2 64-345 16,-2 0-240-16,5 4 72 15,-3 6 64-15,2 6-88 0,5 10 32 16,0-1-224-16,8 7-56 16,4 3-8-16,7 13-56 15,6 13 56 1,7 9 8-16,3 6-88 0,5 11 80 16,7-1-128-16,1-4-168 15,-4-6-328-15,-4-9-433 0,-13-9-519 16,-6-10 120-16,-10-13 784 15,-11-3 480-15,1-19 200 0,-10-10 72 16,-3-12 192 0,0-7 480-16,-4-9 144 15,-1 3-216-15,2 0-264 16,-5 13 200-16,0 12 241 0,4 14-161 16,-8 8-280-16,3 7-408 31,5 7-144-31,1 15 24 15,2 6 72-15,2 11 48 0,2 2-8 16,-3-3-168-16,1 3-192 0,-2-9-425 16,-3-3-367-16,4-10-544 15,-8-7 231-15,4-6-207 16,5-6 1464-16,-2-3 216 0,6-19 216 31,2-6 216-31,9-8 568 16,0-1 161-16,0 2 511 0,4 6-280 15,-1 10-279-15,5 10-505 16,12 9-392-16,7 6-120 16,5 19-88-16,13 7 40 0,11 3-48 15,15 6 0 1,24-9-8-16,5-7 0 16,-9-12 8-16,-23-10 0 0,-32-3 0 15,-17 0-32-15,-7-16 32 16,4-3-64-1,-5-9 64 1,-2-7 0-16,-18-3 0 0,-15 3-104 0,-19 12-64 16,-17 8-496-16,-4 8-3497 15</inkml:trace>
  <inkml:trace contextRef="#ctx0" brushRef="#br1" timeOffset="-199099.11">22487 14773 9313 0,'0'0'2305'0,"0"0"-1033"15,0 0-448-15,0 0 57 16,16-32 607-16,-12 26-360 15,-4 3-360-15,0-4-96 0,0 4-319 0,0-3-65 32,0 3-120-32,0-10-128 15,-4 3-40-15,-12-5 0 0,4 2-80 16,-8-6-8-16,-4 0 88 16,-4 0-8-16,1 0 8 15,-5-3 0-15,-1 6-8 0,-6-3 8 31,3 2-16-31,-7 2-24 16,2 2 32-16,-6 0-40 0,-2 1 0 16,2 2-16-16,-5 1 56 15,0-1 8-15,5 0-48 0,-5 1 40 16,3-1 8-16,2 4-8 31,-1-3 8-31,-3 2 0 16,-1-2 0-16,-8 5-8 0,0-2 8 15,-4 0-8-15,-3 3 8 16,-5 0 0-16,0-1-8 0,-3 1 8 16,-2 0 0-16,6 0 0 15,0 0 0 1,-2 3 0-16,-2 0 0 16,-1 0 0-16,1 0 48 0,-2 3-48 15,2 3 0-15,4-3 0 16,-2 4 8-16,13-1 8 0,1 1-16 15,8 2 16 1,-2 4-8-16,1 2-8 16,1 4 0-16,-1 1 0 15,0-5 0-15,-3 5 0 0,-1-1 0 16,4-6 0-16,-4-1 8 16,0 1-8-16,1-7-16 0,-1 4-128 15,-4-1-177-15,-7-2 17 31,3-1 128-31,-8 0 168 0,-7 1 0 16,-17 2 8-16,-20-3 0 16,0 1 0-16,1-4 0 0,11-3 0 15,24 0-8-15,17 0 8 16,15 0 8-16,8 3 8 31,-7-3-8-31,-6 7 136 0,-6-1-144 16,4 0 8-16,-1 4-8 15,-4-1 0-15,4 4 8 0,0-3-8 16,4 2 0-16,1-2 0 16,6-4 0-1,2 1 0-15,-2-5-8 16,2-2-16-16,0 0 16 0,-2 0 8 16,2 0 0-16,-5-9 40 15,-4-1-40-15,0 1 0 0,0 0 144 16,5-1-16-16,-5 0-40 15,4 1-64 1,0 2 25-16,0 4-25 16,1-3-24-16,-1 3-16 0,0-1 8 15,-4-2 0-15,4 3 8 16,5-3-8-16,-1-1 8 0,4-2 24 31,0-1-24-31,4 1 0 16,1-1 0-16,-2-2 0 0,5 5 8 15,-4 1-8-15,1 3 0 16,-5 0-16-16,1-1 16 0,-6 1-8 16,-2 0 8-16,3 0 72 31,-4-6-72-31,8-1 8 16,0-3-8-16,4 0 152 0,9 4-8 15,-1-4 128-15,3 7-152 16,-3-4-16-16,5 4-40 0,3 3-64 15,-4-1 0-15,8 2-8 32,4-2-24-32,4 4 32 15,0 0 0-15,8-3 0 0,0 3 72 0,0 0-72 16,0 0 0-16,0 0 8 16,0 0-8-16,0 0 8 0,0 0 8 15,0 0-16-15,0 0-72 16,0 0-408-1,0 0-401 1,0-3-1023-16,8 3-769 0,4-3-2216 0</inkml:trace>
  <inkml:trace contextRef="#ctx0" brushRef="#br1" timeOffset="-198419.25">16048 14132 8465 0,'0'0'2001'15,"0"0"-177"-15,0 0-960 0,0 0-352 16,0 0 233-16,0 0 159 15,0 0-120-15,0-3-424 16,0 3-288-16,-8 0-64 0,1 12 112 31,-10-2-64-31,-3 5 8 0,-3-2-56 16,-9 3 136-16,0 0-16 16,0 0-120-16,-4 0 64 15,0 0-64 1,0-7-8-16,8 0-16 15,4-2 16-15,13-4 0 0,-1-3 48 0,7 0 56 16,1 3 120-16,4-3 16 16,0 0-160-16,0 0-32 15,0 0-40-15,0 0 0 0,-3 0 80 32,-5 4-32-32,4-1-8 15,-4 3 80-15,3-2-24 0,2 1-56 16,3 5-48-16,0 6 72 15,0 0-24-15,8 6 0 0,8 7 24 16,4 2 81-16,8 4-33 31,0 10-8-31,8-1-104 0,-1 1 0 16,-3-1 40-16,0 1-48 16,-4-10 0-16,-9-4 32 15,-2-8-32-15,-10-5 0 0,2-5 0 31,-9-7 8-31,0-2 64 16,0-1-24-16,0-3 8 0,0 0 160 16,-5 6-128-16,-6-2-88 0,-1 2 0 15,0 0-488-15,-4-3-945 16,7 0-2800-16,2-3-6193 0</inkml:trace>
  <inkml:trace contextRef="#ctx0" brushRef="#br1" timeOffset="-180757.55">14961 15643 8729 0,'0'0'1625'0,"0"0"-1177"0,0 0-288 31,0 0 160-31,-32-19 128 16,28 19 160-16,-1 0-328 0,-2 0-272 0,-1 0 80 15,-4 0-80-15,-8 0 48 16,-8 6 64-16,-8 4 112 16,-8 6 32-16,-3 6 288 15,-9 3-119 1,-8 10 295-16,-4 3-312 15,1 6-72-15,-2 4-48 0,6 6 24 0,-1 7-120 16,0 2-144-16,-7 13-48 16,-5 17 112-16,-11 14-104 15,3 11 104 1,13-7 64-16,6-10 136 16,25-12-48-16,1-3-80 15,15 6-80-15,3 4 136 0,10-1-56 16,11 0 97-16,0-6-81 15,11-7-24-15,17-2 72 0,9-4-104 32,10 7-64-32,2 6 40 15,6 6-120-15,1 7 88 0,3-1-80 16,1-2-8-16,0-5 0 16,0-5 0-16,4-3-8 15,-9-16 48-15,-2-13-40 0,-10-16-8 16,5-2 0-16,20 5 56 15,20 4 112 1,23 6 0-16,0-10-72 16,-3-9 96-16,-8-13-120 0,-5-6 0 15,1-3-24-15,3-4-48 16,5-5 8-16,0-4-8 16,7 0-72-1,5-4 72-15,-1-5 0 16,-4 0 0-16,1-4 0 0,0 3 8 0,-5-3-8 15,5-3 0-15,-5-3-8 16,5 1 0-16,0-2-192 16,3 1-48-1,5-3 80-15,-1 7 120 16,1-2 40-16,-4 2 8 16,-2-1-64-16,2 0 64 0,0 0 0 15,0-3 0-15,-1-3 0 16,8-1 0-16,-3 4 16 0,-4 4-8 31,-13 5-8-31,-3 3 16 16,-25 7-16-16,-11 0-152 0,8-3-264 15,8-3-136-15,15-7 247 16,13-2 41-16,-5-11 40 16,-3 4 72-16,-9 0 56 0,-14 5 96 31,-14 2 0-31,-15 8 80 15,-4 4 16-15,8-3-96 0,7 3 8 16,6-4 48-16,2 4-56 0,1-3 0 16,-5 3-8-16,9-3 8 15,0-1 0-15,11 1-8 16,18 2 8 0,-15 1 40-16,-6 0-32 15,-12 3 0-15,-12 0 0 0,8 3-8 16,7 7 56-16,-2-4-56 15,2 4-8-15,0-1 8 0,2 1 0 16,-2-1 0 0,13 4 152-16,12 6 64 15,19 4-23-15,9 5-65 16,-13 3-32-16,-7-2-40 0,-29-3 40 16,-11-7-24-16,-16-4-72 15,-8-5 8-15,7 2 40 0,5-2-48 31,4 3 0-31,0-6-8 16,-9 2 8-16,2-3 0 0,3 1 8 16,3-1-8-16,4 3 48 15,5-2-48-15,5 2 0 16,2 4-8-16,-3-3 8 0,-1-1 8 31,-7 4-8-31,-4 0 0 16,0-4 0-16,-4 4 0 0,-5-4 0 15,2 4 0-15,2 3 0 16,1-4 8-16,0 5-8 16,-1 1 8-16,1-2-40 0,-4 0 32 15,0 0-8 1,4 0 0-16,0 3 8 16,7-3 0-16,1-3 0 0,3 2 0 15,10-2 0-15,-6 0 0 16,8-1 8-16,-2 1-8 15,-2 0 0-15,1 0 0 16,4-4 8-16,12 4-8 16,11-7 64-16,17-2-64 15,-5-1 0-15,-7 0 0 0,-9-3 8 16,-11 0 80-16,-5 0-88 16,5 0 8-16,0 0 32 15,-5 0-40 1,5 0 0-16,0 0 0 15,-5 0 0-15,-11 0 8 16,-8 0-8-16,-12 0 8 0,-1 0 168 16,2 0-96-16,7 0 144 15,0 0-56-15,-5 0 8 0,-3 0-32 32,-1 0-80-32,5 0-56 15,-3 0 24-15,2 0-32 16,1 0 0-16,8 0 0 0,11 0 0 15,25 0 40-15,-13 0-40 16,-2 0 0-16,-14 0-48 0,-15 0 24 16,3 0 24-1,9 0-8-15,-4 0 0 16,0 0 8-16,3 0 0 16,1 0-48-16,4 0 48 0,4 0-232 15,12 0 64-15,19 0-24 16,17 0 48-16,3 0 136 15,-23 0-64-15,-28 0 24 16,-25 0 48-16,-7 0 0 16,4 0 40-16,3 0 32 15,13 0 0-15,0 0 56 0,8 0-128 16,12 0 0-16,19 0 32 16,17 0-32-1,3 0 0-15,-8 0-64 16,-27 0-16-16,-20 0 72 15,-16 0-88-15,-4 0 80 16,8 0 8-16,8 0 8 0,7 0 0 16,5 0-8-16,4 0 8 0,-5 0 0 15,5 0 0-15,0 0-160 32,-9 0 80-32,6 0 24 15,-10 0 48-15,1 0 0 0,-4 0 8 16,0 0 8-16,-1 0-8 15,-4-6 0-15,-2-11 8 0,-5-5-8 32,-1 0 0-32,-3 0 8 15,0-7-8-15,-1 0 80 0,6-2-80 16,3-1-8-16,-1 0 8 0,1 1-80 16,0 2-8-16,-5 1 16 15,-2-4 64-15,-6 0 8 16,1-6 8-1,0-3 136-15,4-7 56 16,4-3-32-16,-5-6-56 0,6 0-104 16,-10-3 64-16,1-4 8 0,-8 1-72 15,-1-4 64-15,-3 4-64 16,0-4 136 0,-4 3 0-16,-4 7-40 15,0 3 152-15,-4 7-56 16,4 5-152-16,-4 4-48 0,0 3 0 0,0 0 0 15,-4 0 8 1,0 3-8-16,-4 4 0 0,0-1 0 31,-1 1 0-31,6 2 0 16,-5 1 0-16,-1 0 0 16,6 3 0-16,-2-4 0 0,1 4 0 15,-3 0 8-15,-2-4-8 16,1-6-8-16,-4 4-112 0,-4-10 40 15,0 0 8-15,0-1 64 32,0 1 8-32,0 4 8 0,0-5-8 15,0 8-8-15,-4-4 0 0,0 0 8 16,0 0 8-16,-3 3-8 16,-6-3-32-16,2-3 16 15,-6 3-88 1,-2-3-16-16,-1 3-48 15,-5-3 88-15,-3 3-32 0,5 0-40 16,-5 3-24-16,4 1 176 0,-4-4-8 16,4 3 0-16,-8 0-8 15,4-3-64 1,0 4 80-16,-7-8-8 16,-1 2-40-16,-8-5 48 15,-4 1 0-15,-4-7-72 0,-8 1-208 16,-3-4 32-16,-1 3 40 15,-4 1 32-15,1-1 23 0,-1 7 137 16,8 0 16-16,1 2-8 31,-1 4 8-31,0 0-40 16,0 1 40-16,-3-1 0 0,-5 0 0 16,0 0-32-16,5 3 32 15,-10-3-8-15,10 3-104 0,-1 1 0 31,0 5 64-31,8 1 0 16,-3 2-40-16,7 1 80 0,-4 7-80 16,0-8 32-16,4 4-8 0,-7-3 64 15,4-3 8-15,-10-1-8 16,1 1-40 0,-3 0 32-1,-1-4-120-15,1 6-232 0,-1-2-272 16,3-3 256-16,7-1 144 15,-11-3 136-15,5 0-8 0,1 1 96 16,-9-1-80-16,-12-6 88 0,-7-4 0 31,3 5 0-31,13 5 80 16,7 7-80-16,16 5-56 0,-8-2 56 16,-4 0 0-16,5 3 0 15,3 3 0-15,5 3 0 0,-5 7 104 16,-4-4-104-16,0 4 8 31,-4-3 48-31,1-1-48 0,-1 0-8 16,-8 1 8-16,4-4-8 15,0 1 64-15,-3 2-64 0,7-3-32 16,-8 4 8-16,4-1 24 16,-3 4-56-16,-5-1-16 31,4-2 64-31,-11 3 8 0,3-4 0 15,4-2 0-15,1 2-8 16,6-3 8-16,-2 1-8 0,7-4 0 0,4 3 8 16,8 3 0-16,5 1-72 15,3-1-24-15,-4 7-40 16,4-3-112-16,-11 2 120 16,-1 2 56-1,-4 2 64-15,0 0 8 16,-3 0-8-16,3 0 8 0,0 2-16 0,4 5 24 15,0-1-8-15,1 4 0 32,-5-3 0-32,-3-2 0 15,3 2 0-15,-9-4 80 0,6 0 40 16,-1 1 32-16,0-1-48 16,8 0-48-16,-2 3-48 0,5-3 0 15,1 1-8-15,5 2 0 31,-5-6 0-31,4 3 0 16,-3 4 8-16,-2-7-8 0,1 2 0 16,-4-2 56-16,5 0-48 0,-5 0-16 15,4 0 16-15,-4 0-8 16,5 0 0-16,-1 0 8 16,0-9-8-16,1 3 64 0,-1-4-64 31,4 1-40-31,0-4 40 15,9 3 16-15,-6 4 24 0,6 0-40 16,-1 3 0-16,-4-1 0 0,-4 1-8 16,4 0 0-1,1 0 0 1,-6-1 8-16,6 2 0 0,-1-5-64 16,4 4-104-16,-3 0 56 15,-2 0-168-15,-2-1 64 0,-1 1-8 16,4-3 40-16,-4 3 136 15,1 0 40 1,-5-4 0-16,-1 4 0 16,-1 0 8-16,1 0 0 0,5-1 8 15,-3 2 96-15,7-2-40 16,-7 4 16-16,-2 0-80 0,-6 0 96 16,-5-3-40-16,-4 3 48 15,-4-3 120-15,4 3-80 0,-3-3 8 31,7-1 64-31,1 4-128 16,11-3 88-16,-1 3-168 0,10 0 56 16,-5 0-64-16,1 0 8 15,-6 3 48-15,-3 4-56 32,-3-1 0-32,-5 0 0 0,0 1 8 15,4-1 40-15,-3-3-48 16,3 1 0-16,4-4 64 0,-4 3 0 15,-4-3 216-15,-7 3 88 16,-21 3-160-16,-15 1-40 16,-5 5-96-1,21-2-16-15,19-1 136 0,28-2-48 16,1 3-128-16,-2-1 96 16,-6 4-104-16,-13-1-8 0,-4 4 0 15,-4-3 8-15,-12 0 64 16,-11-1-72-1,-12 1 8-15,7-1 64 16,20-2-56-16,24-7 16 0,17 0-24 16,-9 4-16-16,-4-1 8 15,-7 0 0-15,3 1-48 0,0 2 48 16,4-3-8-16,1 4 0 16,-2 0 0-16,1 0 8 15,-8-1 16 1,5 4-16-16,-8-4-8 15,-6 1 0-15,6 2 16 16,-5-6-16-16,1 4 8 0,-1 0 0 16,4-1 48-16,-4-3-48 31,0 4-64-31,1 3 64 0,7-1 0 16,4-2-16-16,5 3-32 15,6 0 48-15,10-1 0 16,-5-2-8-16,0 3-120 0,0-1 128 15,-3 1-96-15,-6 3 88 16,-3-4-80 0,1 4 24-16,-5 0 56 0,4 0-152 15,-4 0-40-15,1-3 48 16,3 2-56-16,4 1 136 16,-3 3-16-16,2-3 88 0,2 0 8 15,-1 0-8 1,4-3 0-1,-4 0 0-15,5-1 8 0,-5 1 32 16,0-4-40-16,0 1-8 0,0-1 0 16,1 1-40-16,-2-1 48 15,6 1 0-15,3-1-8 0,8-2 0 32,1 2-56-32,3 4-128 15,-4-4 64-15,4 4-104 0,-8-3 176 16,-1 2 56-16,-2-2 0 15,-5 3 0-15,-4-4 8 0,1 0-8 16,-5 1 16-16,0-3-16 31,1 5 8-31,2-2 40 0,-3-1-40 16,9 4 72-16,-5 0-24 16,4-1-48-16,-4 1 112 15,4 0 32-15,5-1-88 0,-2 5 40 16,-2-5-8-16,7 1-24 31,1-1-72-31,-6 5 56 0,-2-5-48 16,-2 4 0-16,-6 3-8 15,-9-3 8-15,4 3 8 0,-7 3-16 16,3-3-80-16,0 0-208 0,4 4-120 16,9-5-544-1,-1 8-297 1,12-4-1583-16,12-6-4746 0</inkml:trace>
  <inkml:trace contextRef="#ctx0" brushRef="#br1" timeOffset="-172710.99">12087 14643 7705 0,'0'0'1865'15,"0"0"-1057"-15,0 0-512 16,0 0-232-1,0 0 56-15,0 0 352 16,0 0 168-16,0 0-232 0,0 0-72 16,0 0-88-16,0 0 88 15,0 0-40-15,0 0-112 0,0 0-128 16,0 0-56-16,0 3-48 31,9 0 48-31,3 10 8 0,8-3 64 16,4 2-64-16,12 1 128 15,3-3 9-15,13-1 143 16,-4 0 56-16,8 1 24 0,0-4-168 16,3 4-200-16,-6-1 0 31,-2-3 8-31,-7 1 144 0,-4 3-152 16,-5-4 64-16,1 3-112 15,0-2 96-15,4-1-48 16,4 1 8-16,4-1 128 0,7 3-136 15,5-2 104-15,8 2-104 32,0-3 56-32,3 1-56 0,1-4 8 0,0 0 16 15,-5 1-8-15,-3-4 16 16,4 0-24-16,-1 0 224 16,2 3-96-16,-6-3-128 0,1 3 48 15,0 0-48 1,3 0 112-1,10-3-120-15,18 0 0 0,20 0 40 0,5 0 24 16,-25 0 56-16,-19-3-104 16,-28 3 64-16,-8 0-80 15,7 0-8-15,2 0 0 0,-2 0 0 32,1 0 0-32,-8 0-8 0,-5 0 8 15,2 0 8-15,3 0 64 16,3 0 160-16,5-3 136 15,8-3-32-15,-1-4 72 0,5 0-352 16,-4 1 120-16,4 3-72 31,-12-4-88-31,-4 3 112 0,-5 1-120 16,-2 0 0-16,-5-1 8 16,3-2 0-16,1-4 48 15,0 0-56-15,3-2 16 0,2-4 209 16,-6 0-225-16,5 0 0 31,-8 0 88-31,-4 3-88 0,-4 0 0 16,-5 3 8-16,-2 1 120 0,-6-5 0 15,2 2-128-15,-5-5 0 16,-5 2 8-16,1-5-8 0,-4-2 8 16,0 0 0-1,0-7 0 1,0 3 16-16,0-6-16 0,-7 4-8 15,-5-1 0-15,-4-3 8 0,4 6-16 16,-4 1 8-16,0 2 0 16,4-2-8-16,-4 2-56 0,8 1-16 31,-8 0 80-31,4-1 0 16,-4-2 0-16,-8 2 8 0,5 1-8 15,-9-4 0-15,-4 4 0 16,-4-4-16-16,-4 4 16 0,0-4-8 15,-3 4 8-15,2-1 0 16,2 4 0-16,-1 0-8 0,4 3 8 31,0 0-48-31,0 3 40 16,-4-3-56-16,5 3 64 16,-10-3-48-16,6 0-24 0,-10 0 64 15,6 0-56-15,-9 0 16 16,8 0 40-16,-4-3-40 0,5 6-225 31,-1-3 73-31,4 3 112 16,0 0 80-16,5 0-32 15,-1 0 32-15,4 0 0 0,-5 4 8 0,6-1 8 16,-1 0-8 0,0 3 0-1,-4 1-48-15,-3 0 48 0,-6-1-56 16,2 7-88-16,-1-3 64 15,-4-1 8-15,5 1-8 0,-2-1 80 16,6 1 8-16,3 0-8 0,4 3-8 16,0-7 8-16,1 7 0 15,-1-3 0 1,-5 3 0-16,1-4 0 16,1 4 0-16,-5 0 0 15,-4-1 0-15,0 1-16 16,1 3 16-16,2 0 0 0,2-3 0 15,-1 0 8-15,8 3 16 0,1-3-24 32,-1 0 0-32,-5 0-8 15,1 3 0-15,-7 0 8 16,-1 0-16-16,-4 0-8 0,0 0 16 16,-3 0 16-16,-1 0-16 31,4 3-32-31,0 0 40 0,4 0 8 15,8-3-8-15,0 0 8 16,5 3 16-16,3 3-24 0,0-2-8 16,0 2 0-16,0 1 8 0,1-1 8 15,-6 0-8 1,1 0 8 0,0 1-8-16,-3 2 8 15,3-6-16-15,-4 4 8 0,4-1 0 16,0-3 40-16,4 3-40 15,-4 1 0-15,4-1-64 0,-3 1 72 0,-1-1-8 16,-4 0 0-16,0 4 8 31,-4 0 56-31,0 2-64 16,-3 1 0-16,-5-1-64 0,4 1 64 16,4 0 0-16,4-4-8 15,8 1 8-15,5-1-8 0,6-2-56 31,6-1-336-31,-2 1-80 16,2 2 24-16,-6-3 232 0,6 4 128 16,-6 0 88-16,-2-1 8 15,-1 4-8-15,4-1-8 0,-8 4-40 16,8-3 56-16,-3 6 0 31,-2 0 0-31,6 3 0 16,-5 0 0-16,3 4 0 0,2 3-8 15,2 3 8-15,-2 2-16 16,3 4 16-16,0-3-8 0,4 3 0 0,0-6 8 16,4 0-8-16,4-4 8 15,0 1 0 1,0 0 0 0,0-1 0-16,4-3-8 0,8 4 0 15,4-4 8-15,7 1-80 16,1-4 80-16,12 4-56 0,0-4 48 15,8-3 8 1,-4 7 8-16,4-8 40 16,0 5-48-16,-5-5 8 15,-3 5-8-15,-3-1 48 0,-1 0-40 16,-1 0-16-16,-4-2 8 16,1 2-8-16,-3-7 0 0,-1 2 0 31,0-2-112-31,0-2 120 15,-1-4-104-15,5-2 88 0,0-1-344 16,4 1-112-16,16-4-697 16,-8 0-959-16,-5-3-3737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6:22:57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3601 5718 5577 0,'0'0'1880'15,"0"0"-1152"-15,0 0-464 0,0 0-40 16,0 0 256-16,0 0-15 16,0 0-233-1,0 0-56-15,0 0-48 16,0 0 48-16,0 0 16 15,0 0 56-15,0 0-56 0,0 0-16 16,0 0-32 0,0 0-136-1,0 0 152-15,4 3 72 0,4-3 168 0,4 0 16 16,4 0 72 0,4 3-56-16,0-3 16 0,4 0-103 15,0 0-49-15,-4 0-16 0,8 0-104 31,-5 0-104-31,5 0 56 0,4 0-56 16,5 0 64-16,-2 0 112 16,9-3-80-16,0 3 120 15,3-3 48-15,2 0-136 0,-2 3-32 16,-3 0-88-16,-4 0-8 31,-1 0-8-31,1 0 24 0,4 0-72 16,4 0 88-16,0 3 72 15,12 0-104-15,3-3 104 16,1 3-80-16,4 0-24 0,-5-3 32 16,1 4-32-16,1-4 56 15,-10 3-64-15,1-3 88 0,-4 0-48 16,4 3 32 0,-5 0 16-16,5-3-71 15,4 3 39-15,-1-3-24 16,5 0-16-16,4 0-8 0,-5 0 24 15,6-3-88-15,-5-3 0 16,-1 3 56-16,1-4-56 16,0 4 0-16,-8 0 0 15,-2 0 40-15,-1 3-48 16,-1 0 0-16,-9 0 8 16,5 0-8-16,-4 0 8 0,-5 0 0 31,2 0-8-31,-5 0 0 15,-1 0 8-15,-3 0-8 0,-4-4 0 16,4 2-104-16,-8-2-513 16,-5 1-543-16,-2 0-1152 0,-10-4-2049 15</inkml:trace>
  <inkml:trace contextRef="#ctx0" brushRef="#br0" timeOffset="1149.15">3566 5718 1224 0,'0'0'5793'15,"0"0"-3232"-15,0 0-1673 16,0 0-600-16,0 0 40 15,0 0 296-15,0 0-144 0,0 0-304 16,0 0-120-16,0 13-56 31,0 2 368-31,-4 11 96 0,0 2-80 16,-5 11 177-16,2-4 55 16,3 9-200-16,-4 4-104 15,-1 2 80-15,2 8-160 0,3-1 176 16,-4 3-104-16,-1 3 56 15,2-6-72-15,-1 4 0 32,0 2-16-32,4-2-128 0,-1 2-56 15,2 0 32-15,-5 1 96 16,4 6-23-16,-4 9 135 0,-4 14-40 0,4 11-64 16,-4 4 104-1,0-6-40 1,0-13-96-16,5-10 8 15,-6-3-40-15,9-2-32 0,-3-2-48 16,7-5 16-16,-4-13-8 16,0-12-80-16,-1-1 80 0,1 9-40 0,0 7-40 15,0 7 40-15,1 0-40 32,3-4 48-32,0-3-48 15,0 4 0-15,0-4 16 0,0-10-16 16,0-3-8-16,3-9-128 15,1-9-128-15,0-4-144 0,-4-9-224 16,0-7-440-16,0 1-593 31,0-7-463-31,0 2-401 0,-4 2 25 16,-7-4-3009-16</inkml:trace>
  <inkml:trace contextRef="#ctx0" brushRef="#br0" timeOffset="1666.89">3343 8563 2760 0,'0'0'5145'0,"0"0"-3937"16,0 0-639-16,0 0 239 0,0 0 344 16,0 0-280-1,35 0-128 1,-15 0 16-16,4 0-199 0,4 0-105 15,8 0-96-15,-1 0 32 16,6-3-56-16,2-1-48 0,5 4-168 16,4 0-24-1,7 0 32-15,5 0-80 16,5 0 8-16,2 0-40 16,4 0 64-16,-2 0 240 0,10-3 72 15,-7-3 40-15,-1-1-112 16,5 5-104-1,-12-2-119-15,20 4-89 16,15 0 64-16,16 0 160 16,9 4 176-16,-9 5 16 15,-7 4-160-15,-20-4-96 0,-17 1-168 16,-15-1 8-16,-8-2 56 0,-8 2-64 16,4-3 0-16,8 7 72 31,-1-4-64-31,-7 1-8 15,0-1 0-15,-8-2 0 0,-1 2 0 16,6-5 8-16,-9-1-8 16,-1-3-8-16,1 0-272 0,-4 0-256 15,-4-3-296-15,4-13-753 16,-12 3-1471-16,-5-3-1994 0</inkml:trace>
  <inkml:trace contextRef="#ctx0" brushRef="#br0" timeOffset="2574.88">6526 5737 4280 0,'0'0'2457'0,"0"0"-897"16,0 0-1160-16,0 0-344 0,0 0-48 16,0 0 144-16,-8 51 561 15,3-23 231-15,1 7-184 0,-3 13-104 32,3 3-120-32,-8 15 192 15,0 27-24-15,-4 18-247 0,4 12 135 16,-4 1 304-16,4-3-352 15,4-10-56-15,0 7-104 16,5-1-144-16,-1 3-64 0,0 4-56 31,-1-6-16-31,-3-4 112 16,-3-6-40-16,2 0-72 0,-3-6 64 0,5-4-23 16,-6-6 87-16,5-9-16 15,5-1-88-15,-1-5-80 16,-4-1 0-16,-1 0-40 15,5-13 40 1,1-12-48-16,-5-10 16 16,0-9-16-16,-1 7 0 0,-2 5 48 15,-6 0-40-15,2-3 0 0,-1-2 72 16,0-7-80-16,0-4-120 16,8-6-544-1,-7-3-497-15,2-6-1447 16,2-10-2761-16</inkml:trace>
  <inkml:trace contextRef="#ctx0" brushRef="#br0" timeOffset="3608.87">2067 7137 5145 0,'0'0'3224'0,"0"0"-167"32,0 0-1801-32,0 0 24 15,0 0 329-15,0 0-241 0,0 0-472 16,4-9-432-16,5 2-248 16,-2 7-32-16,5-3-184 15,4 3-8-15,0 0-8 0,0 16-56 31,4 3 72-31,-4 10 48 16,-4 2-32-16,-9 8 57 16,-3-2-17-16,0 5 168 0,-3-8 0 0,-5 5-40 15,-4-11-64 1,4 1-32-16,4-10-72 0,4 0-8 16,0-10 0-1,0 1-8-15,4-7-8 16,12-3-32-16,16 0 40 15,7-13 80-15,17-9-80 0,32-19-560 16,-16 3-1089-16,-9 3-3264 16</inkml:trace>
  <inkml:trace contextRef="#ctx0" brushRef="#br0" timeOffset="4034.17">2522 7058 8145 0,'0'0'1945'15,"0"0"-577"-15,0 0-352 16,0 0 88-16,0 0-399 0,15-26-449 16,-2 26-128-16,-2 0-72 15,6 0-8-15,-2 13 176 0,-2 9 208 16,-10 4-32 0,-3 2 16-16,0 10 200 15,-12-2 128-15,-7 4 48 16,-2-1-175-16,-3-7-153 0,9-7-208 15,6-6-160-15,5-6-48 16,4-1-48-16,0-5 0 16,13-4-16-16,15-3-176 15,11 0-80-15,25-20-296 16,-4-2-1345-16,-8-6-3032 16</inkml:trace>
  <inkml:trace contextRef="#ctx0" brushRef="#br0" timeOffset="4510.25">2773 6854 7817 0,'0'0'1593'0,"0"0"-545"31,0 0 216-31,0 0 152 16,0 0-143-16,0 0-337 15,0 0-592-15,0 0-208 0,0 0-88 16,80-41 240-16,-73 63 8 16,1 10-56-16,-4 7-56 0,-4-2-32 15,0 5 16-15,0-4 8 16,-4-7-80 0,0-2-80-16,0-10 0 15,4-6-8-15,0-7 0 0,0-6-8 16,0 0-152-16,4 0 64 15,0 0 88-15,0 0 72 0,0 0-64 16,1 0-8 0,-5 0 16-1,0 0 56-15,0 0 16 0,0 0 32 16,0 0-16-16,0 0-40 0,0 0-8 16,0 0 88-16,0 0 56 15,0 0-8 1,0 0-32-16,0 0 1 15,0 0-65-15,0 0-32 16,0 0-64-16,0 0-321 0,0 0-495 16,0-9-968-16,0-1-1433 15,-5-6-4905-15</inkml:trace>
  <inkml:trace contextRef="#ctx0" brushRef="#br0" timeOffset="4889.29">2853 6763 8345 0,'0'0'2121'0,"0"0"-793"0,0 0-176 15,0 0 313-15,0 0-377 16,0 0-560-16,-5-10-376 15,1 22-88 1,4 14-64-16,-4 6 320 16,4 6-104-16,-4 7-80 0,0-4 112 15,1 3 48-15,-1-3 24 0,0-2 128 16,-1-4-152-16,1-4-144 16,4-5-103-1,0-7-41-15,0-6 8 16,17-4-8-16,7-3 0 15,4-6 40-15,3 0 32 0,5-6-80 16,0-7-489-16,-4-6-375 16,-8 0-456-16,-9-10-832 15,-7 7-1105-15,-3 0-4345 0</inkml:trace>
  <inkml:trace contextRef="#ctx0" brushRef="#br0" timeOffset="5112.81">3044 6924 9778 0,'0'0'2704'0,"0"0"-871"0,0 0-441 15,0 0-456-15,0 0-448 16,0 0-256-16,0 0 208 0,0 58 208 0,0-23-199 16,0 6-89-16,0 3-96 15,0 7-112 1,-4 3-72-1,4 3-16-15,0 3-64 0,0 1-504 0,0 21-1033 16,11-12-1479 0,-3-12-6202-16</inkml:trace>
  <inkml:trace contextRef="#ctx0" brushRef="#br0" timeOffset="6008.12">3538 9274 11378 0,'0'0'3065'16,"0"0"-1577"-1,0 0-520-15,0 0 24 0,0 0-328 16,0 0-447-16,0 0-209 15,43-10-8-15,-15 10 16 0,-4 13-8 16,-4 3-8-16,-8 3 0 16,-4 7 0-16,-8 8 104 0,-4 4 136 15,-12 7 128 1,-8 3 144-16,-4-4-120 16,4 1-72-16,5-8-24 15,3-5-112-15,12-6-88 0,4-4-88 16,0-6 0-16,24-7-8 15,12-6 0-15,16-3-56 16,3-9-304 0,29-29-648-16,-17 3-1793 15,-15 0-3904-15</inkml:trace>
  <inkml:trace contextRef="#ctx0" brushRef="#br0" timeOffset="6362.86">3892 9286 9394 0,'0'0'2216'0,"0"0"-904"0,0 0-111 0,0 0-393 15,0 0-32-15,0 0-352 16,0 0-112-16,76-37-128 15,-48 37-96-15,-9 12-16 0,-2 13 152 16,-13 7 104 0,-4 10 16-16,0 2 232 15,-25 3 185-15,1 1-41 0,1-7-168 16,3-6-200-16,8-6-136 16,4-10-128-1,8-3-24-15,4-6-64 0,20-8 0 0,16-2-88 16,7 0-48-16,9-18-480 15,20-21-1033 1,-13 5-2615-16,-18-1-5314 0</inkml:trace>
  <inkml:trace contextRef="#ctx0" brushRef="#br0" timeOffset="6783">4359 9086 11618 0,'0'0'3865'0,"0"0"-2329"0,0 0-440 16,0 0-560-16,0 0-383 15,0 0-145-15,-9 64 80 16,9-20-24-16,0 4-56 0,0 3 56 15,9-10-56 1,2-3-8 0,5-9 0-16,0-10-224 0,4-13-161 0,4-6 249 15,0-12 136-15,0-17 8 16,4-6 8-16,-9 3-8 16,1 4-8-16,-7 6 16 0,-9 12 200 31,0 10 9-31,-4 3-49 15,0 19-104-15,0 13 200 0,4 13-96 16,-1 6-104-16,-3 3-16 16,8 0-56-16,1-3-88 0,2 7-1249 15,-3-17-663-15,0-12-3393 0</inkml:trace>
  <inkml:trace contextRef="#ctx0" brushRef="#br0" timeOffset="7712.64">4095 5689 3568 0,'0'0'2689'0,"0"0"-969"16,0 0-1056-16,0 0 32 15,0 0 529-15,0 0 207 0,0 0-344 16,0 0 225-16,0 0-193 31,0 0-344-31,0 0-352 16,0 0-64-16,0 0 88 0,0-3 192 15,0-9-55-15,0-5-577 16,0-8-8-16,4 0-8 0,4-1-89 0,1-2-303 16,-2 2-240-1,1 4-208 1,-4 6-1664-16,12 6 111 15,-8 10-1784-15,4 0-48 0</inkml:trace>
  <inkml:trace contextRef="#ctx0" brushRef="#br0" timeOffset="8582.49">4175 5559 7169 0,'0'0'1856'0,"0"0"-1079"0,0 0-225 16,0 0 296-16,0 0 240 15,0 0-104-15,24-13-159 0,-16 10-425 32,4 3-304-32,8 0-96 15,3 0 8-15,14 0-8 16,6-3 64-16,6 3-56 0,9 0 32 16,11-3-24-16,2 0-16 0,13 0 72 15,12-7-72-15,15-2 64 16,1-1-64-16,-4 0 0 31,-25 0 0-31,-23 4 48 0,-12 2-48 16,-5 1 0-16,9 0 0 15,8-4 0-15,0 4 8 0,-4-4 0 16,-5 4 0-16,-6-1 40 16,-6 4-40-1,-3 0-8-15,-4 0 96 16,3 0 32-16,-3 3 0 0,9 0-80 15,-6 0 0-15,5 0-40 16,4 0 0-16,0 0 8 0,-1 0-16 16,5 0 48-1,5 0-40-15,1-3-8 16,2 3 16-16,-3-3-16 16,3-1-8-16,-5 1 8 0,-3 0 8 15,-9 3-8-15,-3-3 0 16,-8-1 8-16,-8 4-8 0,-3 0 0 31,-2 0 0-31,-3 0 0 16,0 0 8-16,8 0 0 0,0-2 0 15,8 2 0-15,0 0-8 16,4 0 16-16,-4 0-16 0,0 0 0 16,-4 0-48-16,-5 2 0 31,-2 2 40-31,-6 2-80 15,1 4 24-15,-4-1-16 0,-4 4 72 16,4 0-8-16,-4 6 8 16,-4 0 8-16,0 6 72 0,0 4-64 15,0 2 80-15,0 8 16 16,-12 2 0 0,-4 3 40-16,0 7 40 15,0 0 176-15,-3 16-88 0,-5 21-56 16,-4 24-16-16,3 12 24 15,1-4 80-15,13-3-56 0,7-8-80 16,0-5-120 0,0-6 32-16,0-2 16 15,-4-10-96-15,4-7-24 16,-4-12-48-16,4-13-144 0,-5-10-184 16,2-6-48-16,-5 7-456 15,-12 6-1273-15,4-7-2007 0,1-12-4074 16</inkml:trace>
  <inkml:trace contextRef="#ctx0" brushRef="#br0" timeOffset="9194.65">5008 5394 3992 0,'0'0'3313'0,"0"0"-1088"16,0 0-1345-16,0 0-56 15,0 0 240-15,0 0-184 16,0 0-32-16,16-41-335 0,-9 19-209 31,10 0-152-31,-6-4-88 16,6 0-56-16,-6 4 40 0,-3 3 8 0,1 6-56 16,-9 10 0-16,4 3-1048 15,-1 7-1761-15,-3 9 296 16,0-1-3416-16</inkml:trace>
  <inkml:trace contextRef="#ctx0" brushRef="#br0" timeOffset="9840.54">5115 5299 4913 0,'0'0'3200'16,"0"0"-1423"-1,0 0-1177-15,0 0-272 16,0 0 320-16,0 0 272 15,0 0-304-15,0 0-304 0,56-22-192 16,-36 18-40-16,4 4-24 16,0 0 16-16,8 0 8 0,3 0 16 31,6 0-48-31,6 0 8 16,13 0-48-16,16 0 0 0,27 0 56 15,25-6-64-15,3-4 8 16,-11 1 8-16,-16-1 1 15,-21 1-9-15,-16 3 0 0,-7-4 0 0,-15 7-8 16,-2 0 0 15,5-1 0-31,3-2 8 0,9 0 0 16,0 0-8-16,-4 2 8 0,0-2 40 16,-4 3-40-16,-1-3-8 15,-6 2 0-15,2 1 0 16,-10 0 0-1,2 3 0-15,-7 0 0 16,-4 0-8-16,-4 0 8 0,-5 0 0 0,-2 0 0 16,-6 0 0-16,1 0 0 15,-3 0 8-15,-2 0-8 16,1 0-16 0,-8 0-40-16,4 6 48 15,1-2-8-15,-1 2 8 16,3-3-9-16,-3 7 9 0,4-1 0 15,1 0 8-15,-2 4 0 16,1 6 0-16,-4 0 57 0,0 10 79 31,-1 6 336-31,-3 13 168 16,0 2-64-16,0 11-152 0,-3 15-224 16,-5 13-144-16,4 12 0 15,0-9-56-15,4-18-840 16,0-8-744-16,0-28-793 0,0-6-4232 0</inkml:trace>
  <inkml:trace contextRef="#ctx0" brushRef="#br0" timeOffset="10493.23">6702 7610 7073 0,'0'0'4249'0,"0"0"-2961"15,0 0 345-15,0 0 175 16,0 0-672-16,0 0-448 0,7-54-208 16,9 22-168-1,4-6-183-15,8-9-9 16,8-20-112-16,20-28 32 15,19-17-40-15,9-5-200 0,-8 19 103 16,-17 31 81-16,-15 29 16 16,-12 10 16-16,4-4-16 15,-1 0 48-15,1-3-39 16,-4 6 7-16,-12 4-8 16,1 6 40-16,-6 0-40 15,-2 3 40-15,-2 0-48 0,-3 7-56 16,-4-1-537-16,1 10-223 15,-5 0-744 1,0 0-1225-16,-13 13-1688 16,-2 3 512-16</inkml:trace>
  <inkml:trace contextRef="#ctx0" brushRef="#br0" timeOffset="11173.85">7151 7452 9858 0,'0'0'2728'0,"0"0"-1015"15,0 0-625-15,0 0-584 16,0 0 328-1,0 0 192-15,17-89-536 16,-2 73-296-16,5-3-120 16,4 3-24-16,-1 3-48 0,-2 0-8 15,-5 7 0-15,-4 3-64 16,-5 3 64-16,-3 0-128 0,1 0-88 16,-5 9 16-16,4 4 200 31,-4 3 8-31,0 3 64 15,-4 0 32-15,-5 0 0 0,-2 0-40 16,-2-3 16-16,6-3-64 16,3-4-8-16,0 1 0 0,4-4-80 31,0 1-16-31,4-1-104 0,12 0-216 16,3 4 296-16,2-4 8 15,3 3-8-15,-5 4 0 0,-2 3-256 16,-6 3 272-16,-3 4 104 15,-3-1 96-15,-5 6 56 0,0 1 168 16,-9-4 72 0,-10 4 16-16,-2-7-48 15,-3 0-8-15,-4-6 1 16,-4-6-113-16,1-7-184 0,-20-13-56 16,10-12-1681-16,1-6-4272 15</inkml:trace>
  <inkml:trace contextRef="#ctx0" brushRef="#br0" timeOffset="18185.78">10729 5753 2784 0,'0'0'232'15,"0"0"1545"-15,0 0 79 0,-4-3-672 16,4 3-344 0,0-4 225-16,0 4-57 15,0 0-40-15,0 0-192 16,0 0-120-16,0 0 40 0,0 0-7 16,0 0-161-16,0 0-232 15,0 0-112-15,0 0-40 0,0 0-72 31,0 0-64-31,0 0 40 16,0 0-32-16,20 0-16 0,12 0 8 16,15 0 8-16,26-6 56 15,22 0 0-15,33-4-8 16,7 1 32 0,-3-4 56-16,-5 7-24 15,-16-4 48-15,-3 4 16 16,-1-4-80-16,-10 4 8 0,-18-1-40 15,-19 4-32-15,-16-3-40 16,-8 3 0-16,7-3 0 0,2-1 0 31,2 4 8-31,-7-3-16 16,-9 3 8-16,-6-1 0 0,-9 4-8 16,-8 0-360-16,-8 0-816 0,0 4-1337 15,-8 2-2432-15</inkml:trace>
  <inkml:trace contextRef="#ctx0" brushRef="#br0" timeOffset="19030.25">10693 5826 5417 0,'0'0'1408'0,"0"0"-616"0,0 0-400 0,0 0 472 15,0 0 761-15,8-13-313 32,-8 13-560-32,0 0-368 15,0 0-184-15,0 7-96 0,0 8-104 16,0 14 112-16,0 9 144 0,0 23 8 15,0 24-23-15,0 20 55 32,0 12 88-32,-4 7 64 15,0 0-96-15,0-7 136 0,-3 11 144 16,3 2-208-16,4 9-56 16,0 7-136-16,0 4-88 0,0-7 48 15,0-4-64-15,0-2-32 16,4-7-40-16,-1 0-8 31,-3-3 24-31,0-3-72 0,0 0-8 16,-3-10 8-16,-5 0 0 15,-9-6 8-15,2 3 48 0,-1 0 0 16,8-6 64-16,-1 3 201 0,5-6-9 16,4 3-56-1,0-4-120 1,9-5-40-16,3-7-48 0,-1-20 32 15,2-15-8-15,-9-12-72 16,-4-7-88-16,0 0-176 0,0-1-104 0,0-2-329 16,-17-10-807-16,-2-6-2489 31,-1-16-4248-31</inkml:trace>
  <inkml:trace contextRef="#ctx0" brushRef="#br0" timeOffset="19395.04">10498 9982 9882 0,'0'0'2672'0,"0"0"-1672"31,0 0-471-31,0 0-305 16,100-22-120-16,-24 9 360 0,31-6 112 15,33-3 120-15,23-1-112 16,0 4-160-16,-15 7-64 0,-13 6 376 16,-7 6-127-16,-9-4-289 15,-15 4-192 1,-25 0-32-16,-23 0-96 15,-16 0 0-15,-16 0-120 0,-4 0-248 16,-5 0-393-16,-6 0-7 16,-9-6 96-16,-16-10-16 0,-8 0-2473 15,-4-6-7913-15</inkml:trace>
  <inkml:trace contextRef="#ctx0" brushRef="#br0" timeOffset="20742.55">12335 5686 1632 0,'0'0'5401'0,"0"0"-4217"15,0 0-536-15,0 0-184 16,0 0 569-16,8 0-17 16,-8 0-408-16,0 0-288 0,0 0-216 31,0 3-88-31,0 13 32 15,0 6 40-15,0 10-24 0,0 6-64 16,0 7 16-16,-4 5 48 16,0 21-16-16,-8 23 104 0,4 18 208 15,-3 5 72-15,2 1 105 32,5-11-113-32,-4-1-200 0,4 1-16 15,1 4-88-15,-6 4 64 16,1 6-120-16,-3-1-8 15,-6-3-48-15,2-12 80 0,-2-6-32 16,2-7 128-16,-5-3-48 31,3-4 80-31,2-2-48 0,3 3 8 0,4-7 24 16,0 7-48-16,4-1-16 16,0 1 8-16,0 0 56 15,-1-16-8-15,-2-13-48 0,3-13-8 16,-4-2-24-16,0 12-56 15,0 3-48-15,-8 6 88 16,0 4-88 0,0 0 0-16,0 3 48 0,-3-1 16 15,2-2-16-15,-3 12 32 16,1-9-8-16,2 3 16 0,2-3 145 16,7-9-113-16,-4 5-80 15,0-6 8 1,8-2-8-16,-4-8 16 15,4-2 24-15,0 0-80 16,4-7 0-16,-8-3 64 16,4-3-24-16,-4-6 0 0,0-4-48 15,0-3 8-15,0 1 0 0,0-4 0 32,0-1-8-32,0-1 0 15,4-2 0-15,1 5-64 16,-1-5-88-16,-1-2-120 0,1 3-265 0,0-1-303 15,-7-5-360 17,2 0-752-32,-3-10-2833 0</inkml:trace>
  <inkml:trace contextRef="#ctx0" brushRef="#br0" timeOffset="24601.95">13475 5759 5945 0,'0'0'3929'0,"0"0"-3065"0,0 0 128 31,0 0-120-31,0 0 152 16,-5 0 137-16,5 0-273 15,0 0-304-15,16 0-264 0,9-3-120 16,14 0-72-16,29-4 8 16,27-2 0-16,21-1-48 0,8 4 0 31,-25 0-40-31,-23 2-40 0,-36 4 0 16,-16 0 0-16,0 0-8 15,-5 0 0-15,-2 0-200 0,-14 0-264 16,-3 0-304-16,-20 4-920 15,-12 2-265-15,1 4-2184 0</inkml:trace>
  <inkml:trace contextRef="#ctx0" brushRef="#br0" timeOffset="25523.49">13442 5864 7505 0,'0'0'1792'0,"0"0"-1135"0,0 0-377 16,0 0 72-16,0 0 216 0,0 0-120 15,0 0-200-15,0 3-160 16,0-3-24-16,0 3-64 15,0 4 8 1,0 5 80-16,0 8 288 16,0 2 88-16,0 10-128 0,0 2 40 15,-8 8 193-15,5 5 79 0,-5 7-248 16,0 6-16-16,3 1 88 31,-2 2-80-31,-1 17 24 16,0 9 32-16,-1 18-200 0,-2 4 56 15,3 1 120-15,-4-7-176 16,8-4-176-16,-4 7-7 0,4-10-57 16,-4 1 40-16,8-10 0 15,-8-6 16-15,4-1-48 0,0 1-8 32,-4-1 0-32,-4-3 0 15,0 1 80-15,1-1 16 0,-2-16-8 16,5-5 8-16,4 8 352 15,4 17-176-15,0 9-120 32,0 6 8-32,12-9-80 0,-8-9-72 15,5-7 56-15,-9 3-24 16,0-13 0-16,0-9-40 0,0-12 0 0,0-4 88 16,-4 6-88-16,-5 7 0 15,1 3-8 1,1-6-8-1,-1-4 8-15,3-2 0 0,-3-5 0 16,4-2 0-16,-3-6-8 0,3 0 0 16,4-10-64-16,-5 0 0 0,1-7-48 15,4-2-16-15,0 0-72 32,0-8 8-32,0 2 128 15,0-1 72-15,0 0-8 0,0 4 0 16,0 2 0-16,-4 0 8 0,4 4 0 15,-3 0 0-15,3-3 0 16,-4-4 0-16,4 0-16 31,0-6-672-31,0-16-689 0,0-16-1431 16,11-9-7202-16</inkml:trace>
  <inkml:trace contextRef="#ctx0" brushRef="#br0" timeOffset="26237.15">14132 5788 1320 0,'0'0'5961'0,"0"0"-4297"16,0 0-583-16,0 0-9 0,0 0-32 16,0 0-104-16,0 0-152 0,0 0-183 15,12 0-297-15,12 0-128 16,15-3-88-16,25-4-40 0,4 1-40 16,4 0 64-16,-5 3-72 15,-15-1-64-15,-4 1-808 0,-16 0-153 16,-16 3-47-16,-16 0-32 31,-16 0-456-31,-11 0-1001 0,-1-3-728 16</inkml:trace>
  <inkml:trace contextRef="#ctx0" brushRef="#br0" timeOffset="27183.09">14669 5689 3752 0,'0'0'3313'16,"0"0"-824"-16,0 0-1593 16,0 0-608-16,0 0-216 0,0 0-8 15,0 0 448-15,0 0 208 16,17 96-64 0,-17-52-240-16,0 7 8 0,0 15 41 15,0 23-9-15,-8 16 24 16,3 7-168-16,-2-5 0 15,-1-5 48-15,4-7-80 0,0 1-96 16,-5-8 88 0,6 4-120-16,-5-3-64 15,-4 7 0-15,4-1-24 0,-4 3 112 16,0-2-8-16,4-2 32 16,-4-8-48-16,8 3 24 15,-3-3-8-15,2 3-48 0,5-7-56 31,0 1 72-31,0-1-32 0,5 1-96 16,2 3 40-16,1-1 0 16,-4-11 25-16,0-17-25 15,-4-13-40-15,0-9 72 0,0 0-80 16,0 3 16-16,0 7-8 16,-4-4 0-16,-8-3 0 0,5 3 40 31,-6 0-40-31,1 1 56 15,0-1-56-15,4 4 40 16,4-1 0-16,0 0-48 0,1 1 0 31,-1-1 0-31,-5 4 16 16,1-3-8-16,5 2-8 0,-9-3 8 0,-1 4 48 16,2-4-56-16,3 1 0 15,3-4 0-15,1-3 8 16,1-6-8-16,-1 0 8 0,4-7 0 15,0 1 40 1,-4-7-48 0,4 0 0-16,0-7 0 0,0-5-8 0,-4-1 8 15,4-3 0-15,0-3 0 16,0 3 0-16,0-3-48 16,0 0-8-16,-4 0-8 0,4 0 56 31,-9 0-40-31,-2 0 0 15,-9 4 40-15,-8-4 8 0,-4 3 0 16,-4 0 88-16,-7 0 48 16,-2 1 24-16,-2-1 64 0,-9-1-104 15,0 2-40-15,-4-1-32 32,0-3 0-32,1 3-32 0,-1 0-8 15,1-3 8-15,3 0 40 16,4 0-8-16,0 0-40 15,4 0 40-15,4 0-48 0,5 0 8 16,3 0-8-16,4-3 8 31,4 0 0-31,4 3 0 0,5 0-8 16,-2 0-8-16,5-3-80 0,0 3-112 16,-4 0-192-16,-8-6-713 15,0-4-895-15,9 4-2433 0</inkml:trace>
  <inkml:trace contextRef="#ctx0" brushRef="#br0" timeOffset="29483.99">11275 7245 5633 0,'0'0'2208'0,"0"0"-591"15,0 0-449 1,0 0-112-16,0 0-248 15,0 0 160-15,0 0 201 0,0-50-1 16,0 50-368-16,0 0-264 16,0 0-200-16,0 0-80 15,0 0 88-15,0 0-144 0,0 0-24 32,0 0-64-32,-4 0-24 15,-4 0-24-15,-4 9 17 0,0 4 47 16,-4 2-16-16,0 5 32 15,-4 2 40-15,-4 6 0 16,1 7 48-16,-9 3 80 0,4 0 8 31,4 3-128-31,4-2-72 0,4-1-24 16,12-4-96-16,4-2 88 0,0 0-88 16,16 0 8-16,20 0-8 15,12-4 16-15,12 1-8 16,3-10-8-16,5-3-312 15,8-16-864 1,-16-10-1905-16,-17-12-4713 16</inkml:trace>
  <inkml:trace contextRef="#ctx0" brushRef="#br0" timeOffset="29847.94">11653 7489 10746 0,'0'0'2912'15,"0"0"-1735"-15,0 0-873 0,0 0-232 0,0 26 504 16,0-1 648-16,0 7-568 16,0 3-288-16,-4 6-176 15,-3 0-104-15,-1 1-88 16,4 2-248-1,-1 10-1376-15,1-12-2561 16,4-14-7409-16</inkml:trace>
  <inkml:trace contextRef="#ctx0" brushRef="#br0" timeOffset="30976.56">13741 7261 10594 0,'0'0'2480'16,"0"0"-455"-16,0 0-1121 0,0 0-240 16,0 0-248-16,0 0-288 15,0 25-72-15,-4 4 328 0,0 9-88 0,-3 9-72 16,3 5-64 0,-1 2-64-1,-3 3-24-15,1 0-56 16,-1 0 64-16,-5-6-80 0,2-4-136 15,-2-5-904-15,-2-10-952 0,3-7-617 16,4-13-3232-16</inkml:trace>
  <inkml:trace contextRef="#ctx0" brushRef="#br0" timeOffset="31292.94">13657 7071 8305 0,'0'0'2201'0,"0"0"-905"15,0 0-440-15,56-74 88 16,-32 62-199-16,0 5 111 0,1 1-448 31,3 6-160-31,-5 0-248 16,1 16-48-16,-4 9 48 15,-4 7 56-15,-9 6-48 0,-7 7 40 16,0 2 0-16,-19 4 32 16,-9 0 8-16,-8-4-80 0,-8-2 96 31,0-4-104-31,-4 7-360 16,5-7-1296-16,19-12-1553 0</inkml:trace>
  <inkml:trace contextRef="#ctx0" brushRef="#br0" timeOffset="31554.91">13956 7528 11450 0,'0'0'1984'0,"0"0"-1600"16,0 0-31-16,0 0 471 0,0 0 72 16,-15 98-104-16,6-60-376 15,2 4-232-15,-1 2-160 0,0 1-24 32,-1 18-1192-32,2-15-1577 15,3-14-3824-15</inkml:trace>
  <inkml:trace contextRef="#ctx0" brushRef="#br0" timeOffset="32922.86">14785 7556 8369 0,'0'0'2121'0,"0"0"-681"31,0 0-64-31,0 0-15 0,0 0-305 16,0 0-368-16,0 0-304 16,-4-3-184-16,4 3-200 0,12 0 112 15,12 0-24-15,12 0 40 0,8-3-48 16,12 0 8 0,8-1-32-1,-1 1 16-15,5 0-64 0,0-3 0 16,-9 3 0-16,-3-1 8 15,-12 1 24-15,-12 0-40 0,-4 3 0 16,-12-3 0-16,-4 3-8 16,-5-3-48-16,-3 3-136 0,1 0-88 15,-1 0-232 1,0 0-680-16,0 0-689 16,-1 0-2672-16,-3-4-1208 15</inkml:trace>
  <inkml:trace contextRef="#ctx0" brushRef="#br0" timeOffset="33292.08">15311 7347 10386 0,'0'0'2656'15,"0"0"41"-15,0 0-1161 16,0 0-608-16,0 0-432 16,-4-4-247-16,4 4-249 0,0 0-160 15,17 10 104-15,6 6 56 16,9 0 104 0,4 3-104-16,4 0 72 0,-4 3-64 15,-1-3 40-15,-7-3-40 16,-4 3 8-16,-12-3-16 15,-8 6 0-15,-4-3 0 0,-8 7 48 16,-12 2 48 0,-12 4-24-16,0 0 8 15,-4 0 32-15,1-1-112 0,3 1 0 16,-4 9-144-16,8-12-1401 16,12-10-3456-16</inkml:trace>
  <inkml:trace contextRef="#ctx0" brushRef="#br0" timeOffset="35730.71">16542 6845 2496 0,'0'0'800'0,"0"0"16"15,0 0-71-15,0 0 151 0,0 0-88 16,-28-82 168-16,28 69 192 15,-4 0-415-15,4 4-81 0,0-4 88 16,0 7 168 0,0-1-112-16,0 4 32 15,0 3 33-15,0 0-241 16,0 0-264-16,0 0-200 0,0 0-152 16,0 3-24-16,0 16-120 15,0 10 120-15,0 12 80 0,0 22 160 31,0 30 24-31,0 31 8 16,4 9-120-16,9 0-24 0,-2-6 120 16,6-16-152-16,-2 7 88 15,2-7-64-15,2-3-40 0,-3-7-64 16,-4-2 64-16,-1-10-80 31,-6-13 0-31,-1-15 0 16,-4-17 0-16,0-16 8 0,0 4-8 15,0-3-216-15,0-4-432 16,0-9-848-16,0-7-833 0,0-9-2304 0</inkml:trace>
  <inkml:trace contextRef="#ctx0" brushRef="#br0" timeOffset="36855.44">16535 6683 1696 0,'0'0'1072'16,"0"0"-792"-16,0 0-96 16,0 0 384-16,0 0 272 15,0 0 729-15,0 0-249 16,0 0-80-1,-4 0-175-15,4 0-193 0,0 0-168 16,0 0-144-16,0 0-168 16,0 0-32-16,11 0-56 0,17 0-104 15,16 0-64-15,28 0 80 16,35-3 88 0,37-3 129-16,19-1 135 15,5 1 136-15,-9-1-208 16,-15 1-128-16,-1 0-80 0,-4-1-80 15,0-6 16-15,-6 4-96 16,-6-4 32-16,-4 1-72 0,-8-1-24 31,-7 1-16-31,-20 5-48 16,-20 1 8-16,-21 2-8 0,-10 4 8 16,-2-3-8-16,-3 3-8 15,-4-3-248-15,-9 3-192 16,-10 0-96-16,-1 0-472 0,-8 0-569 31,0 0-975-31,0-3-3761 0</inkml:trace>
  <inkml:trace contextRef="#ctx0" brushRef="#br0" timeOffset="37897.72">19012 6502 5825 0,'0'0'2752'16,"0"0"-1223"-16,0 0-1041 16,0 0-384-16,0 0-32 0,0 0 672 15,0 0 192 1,4 89-248-16,-4-54-88 16,5 6 249-16,3 3-241 15,-1 4-88-15,1 6-136 0,1 13-104 16,-5 18 112-16,0 27-56 15,-4 6-88-15,0-1-96 0,0-25 16 32,0-32 32-32,0-12-8 15,0-4-48-15,0 7 8 16,0 6-72-16,0 13 8 0,0-7 0 16,3 4-16-16,-3-3 9 15,0-1-81-15,0 0 0 0,0-2 0 31,0-1 0-31,-3-3 0 16,3-3 8-16,0 0 0 16,0-6 40-16,3-4 24 0,5-2-24 15,5-4-8-15,-9-3-32 0,3-3 0 16,1-1 0-16,-4-5 0 16,1-1 0-1,-5-6-8-15,0 0-8 16,0-6 0-16,0-4-48 15,0-2-64-15,0-1-57 0,0-2-15 16,-5-2 72-16,-11 2 72 16,-8-1 40-16,-8-3-80 15,1 0 0-15,-5 0 88 16,-9 0 0-16,6 0-8 16,-4-7 8-16,-2 1 0 15,2-3 0-15,-6 2 0 0,2 1-8 16,-9 0 8-16,4 3-8 0,-8-1-56 31,0 1 56-31,-3 3 0 16,-5-3 8-16,5-4 0 15,-5 7 0-15,4-3 0 0,1 0 0 16,3 0 0-16,8 3-8 16,0 0 8-16,1 0 8 0,2 0-8 31,-2 0 0-31,3 0 8 15,-4 0-8-15,1 6 0 0,-1 1 8 16,3-1-8-16,-2 1 0 16,3-4 0-16,4 3 0 15,0-3 0-15,5 3 8 0,-1-6 40 16,4 4-40 0,4-4 40-16,-4 0-32 15,0 0-8-15,4 0 56 16,-3 0-64-16,-1 0 8 0,0 0 0 15,4 0-8-15,-3 0 0 16,2 3 8-16,10-3-8 16,-1 3 80-16,3-3 88 15,6 0-80-15,2 3 8 16,2-3-31-16,7 0-57 16,-4 0 48-16,8 0-40 0,-5 0 48 15,-2 0-48-15,-1 0-8 16,0 0 40-1,-1 0 16-15,-6 0-56 16,7 0 88-16,-4-6-48 16,0 3 32-16,4-4 40 0,0 1-120 15,8-20-216-15,0 7-1497 16,0-6-5272-16</inkml:trace>
  <inkml:trace contextRef="#ctx0" brushRef="#br0" timeOffset="42249.34">15913 7953 12226 0,'0'0'2977'0,"0"0"-1489"0,0 0-1072 16,0 0-352 0,0 3-56-16,0 16 56 0,0 3 392 15,0 7-64-15,4 9-184 16,4-3 104 0,-1 6-71-16,-3 1-33 15,5-1-72-15,-5 0-128 0,0-3 88 16,-4 0-88-16,0-3-8 15,0-3-192-15,0-3-649 0,-17-1-919 16,6-6-1265 0,-1-9-2448-16</inkml:trace>
  <inkml:trace contextRef="#ctx0" brushRef="#br0" timeOffset="42583.02">16033 8017 9450 0,'0'0'1560'0,"0"0"56"0,0 0-39 31,0 0 247-31,0 0-384 16,0 0-512-16,0 0-359 0,4-32-329 15,-4 32-240-15,0 10-8 16,0 5-120-16,0 14 128 31,0 9 8-31,0 3 0 0,0 4 64 0,0 6-72 16,0-4 8-16,0-2 40 16,0-1-48-16,3-3 0 0,5-9 0 15,-4-4-472-15,-4-5-465 16,0-4-1511-16,0-6-1737 15,0-11-4649-15</inkml:trace>
  <inkml:trace contextRef="#ctx0" brushRef="#br0" timeOffset="42985.4">16172 8039 9914 0,'0'0'2344'0,"0"0"-431"15,0 0-521-15,0 0-584 0,0 0 128 16,0 0-320-16,52-32-368 15,-48 32-248-15,3 13-168 16,6 6 168-16,-5 9 48 0,-4 4 16 31,-4 6-56-31,0 0 40 0,-4 7 72 16,-13-7-40-16,2-3 112 0,2-7 25 16,2-6-41-16,7-9-96 15,4 0-80-15,0-10 0 16,24-3 0-16,12 0 168 15,11-3-168 1,29-26-440-16,-16 4-1481 0,-13-4-3896 16</inkml:trace>
  <inkml:trace contextRef="#ctx0" brushRef="#br0" timeOffset="43853.75">17287 8975 11586 0,'0'0'2609'0,"0"0"-745"15,0 0-832-15,0 0-264 0,0 0-232 0,0 0-280 16,-4 13-208-16,4 9 265 16,0 10 39-16,0 6-160 15,0 3-72 1,0 1-64-16,4 2-40 16,5-2 40-16,-1-1-48 15,-1 0-8-15,-3-3-496 0,5-3-649 16,-9 6-1375-16,0-12-625 31,0-7-3752-31</inkml:trace>
  <inkml:trace contextRef="#ctx0" brushRef="#br0" timeOffset="44169.91">17451 9058 11282 0,'0'0'2536'0,"0"0"-239"15,0 0-889-15,0 0-592 0,0 0-255 16,0 0-289-16,0 0-96 16,0 0-104-1,4 6-72-15,0 20 224 16,-4-1-64-16,4 7-104 15,-4 3 112-15,0 3-160 0,0 0 112 16,0 0-72-16,0 0-40 0,0-3-8 16,0-3 0-1,0 3-664-15,0-10-689 16,0 4-1223-16,7-10-1697 16,2-10-4617-16</inkml:trace>
  <inkml:trace contextRef="#ctx0" brushRef="#br0" timeOffset="44529.19">17638 9068 10898 0,'0'0'2232'16,"0"0"-47"-16,0 0-745 0,0 0-280 16,0 0-239-16,83-45-313 15,-59 45-336-15,1 3-240 0,-5 13-32 16,-5 6-104 0,-11 10 64-16,-4 3 40 15,-8 6 8-15,-16-3 128 16,0 1-64-16,1-8 0 0,3-5 8 15,4-4-72-15,11-6 0 16,5-3-8-16,21-4-104 16,27-3 104-16,7-6-288 15,40-9-841-15,-14-14-1967 16,-18-5-3338-16</inkml:trace>
  <inkml:trace contextRef="#ctx0" brushRef="#br0" timeOffset="46314.07">17152 6661 6081 0,'0'0'1904'0,"0"0"-776"15,0 0-311-15,0 0 127 16,0 0 288-16,0 0 72 0,0-7-631 16,4 1-217-16,0-3-24 15,0-1 272-15,-1 1-192 31,2-4-264-31,-5-3 40 0,4-3-112 16,-4-7-24-16,0-2 96 16,4-4-120-16,0-2-48 0,0-5-72 15,3 1-8-15,2 3 0 16,-5 4-232-16,4 11-48 16,-8 11-136-1,0 9-1840-15,0 9-2465 0,0 4 2024 16</inkml:trace>
  <inkml:trace contextRef="#ctx0" brushRef="#br0" timeOffset="47071">17212 6334 5353 0,'0'0'1504'0,"0"0"-24"15,0 0-431-15,0 0-385 0,0 0 216 16,0 0 16-16,0 0-424 31,88-38-216-31,-64 35-160 0,3 3-24 16,5 0-64-16,4 0 8 15,4 0-8-15,-4 0 0 16,7 0 0-16,1 0 0 0,4 0 0 16,4 0 8-16,4-7 0 31,0 1-16-31,0 3 16 0,-1-4-8 15,1 1 0-15,0-1 56 16,-4 2-56-16,4-2 8 16,-5 1 48-16,9-1-56 0,-4 1 0 15,3 0 48-15,1 2-56 16,4-2 0 0,0 3 0-16,3 0 0 0,1-1 0 15,0 4 0-15,-4 0 8 16,0-3 0-16,-10 3-8 15,-5-3 8-15,-1 0 0 0,-12 3-8 16,-4-3 8 0,-4 3-8-16,-4-3 0 15,-5 3 0-15,-7-4 0 0,8 4 8 16,0 0-8-16,4 0 0 16,3 0 0-1,1 0 0-15,4 0 8 0,0 0-8 0,1 0 0 31,-10 0 0-31,-3 0 0 0,-5 0 0 16,-2 0 80-16,-9 0 192 16,0 0 128-16,-4 0-63 15,0 0-209-15,0 0-120 0,0 0-8 16,4 7-64-16,-4 2 64 31,3 10 0-31,-3 0 56 0,0 7 72 16,0 6 200-16,0 6 176 15,-7 3-248-15,-9 13 24 16,-4 16 16-16,-4 19-64 0,0 25-104 16,1 10-40-16,6 3-32 31,10-3-48-31,-1-16 48 0,8-10-56 0,-5-22 0 16,1-22-200-16,0-16-576 15,-15 3-977-15,-1-9-1063 16,-4-6-5746-16</inkml:trace>
  <inkml:trace contextRef="#ctx0" brushRef="#br0" timeOffset="47652.76">17908 6222 5601 0,'0'0'2488'0,"0"0"-679"15,0 0-281-15,0 0-472 16,0 0-656-16,0-34 72 0,0 18 88 31,0-6-143-31,9-7-265 16,7-3 112-16,-4-6-120 0,7-3-88 15,-2-1-40-15,-2 1 0 16,2 6 32-16,-6 7-48 0,-2 15 0 16,-5 7-528-16,-4 6-1849 31,0 16-1648-31,0 0 889 0</inkml:trace>
  <inkml:trace contextRef="#ctx0" brushRef="#br0" timeOffset="48217.92">18037 5921 4608 0,'0'0'1665'15,"0"0"15"-15,0 0-304 0,0 0-391 16,0 0-177-16,0 0-328 16,95-44-8-16,-59 41-152 0,7-4-32 15,10 4-112 1,-1 3-88-1,7-3-72-15,5 3-8 0,0 0 56 16,-4 0-56-16,7 0 0 0,1 0-8 16,-1 0 56-16,10 0-56 15,2 0 0-15,-3-4 8 0,3 1-8 32,-7 0 8-32,7 0 0 15,-2-3 0-15,10-1 0 16,-7 1 0-16,-4-1-8 0,-1 1-8 15,-15 0-8-15,0 0-32 0,-17-1 48 32,-6 4-8-32,-22 3 8 15,-2-3 8-15,-5 3-8 16,-8 0 0-16,3 0 0 0,1 0 0 16,4 0 0-16,5 0 0 15,-2 0 0-15,5 9 0 0,-4 1 0 16,0 6-8-16,-4 3 8 31,-4 3 8-31,-4 3 0 16,0 4 96-16,0 6-40 0,0 3 48 0,-4 7 40 15,-4 2 120-15,0 7 9 16,4 3-33-16,-8 3 112 0,4 1-24 16,0 2-168-16,-3 1-88 15,2 2-8 1,-3 4-72-1,-12 16-600-15,5-16-657 0,-5-19-2703 16</inkml:trace>
  <inkml:trace contextRef="#ctx0" brushRef="#br0" timeOffset="48744.37">18765 5791 3024 0,'0'0'2137'0,"0"0"-545"16,0 0-32-16,0 0-159 0,0 0-217 16,0 0-232-1,0 0-104-15,-11-45-192 16,11 33-40-16,7-4-263 16,-3-3-17-16,5 0-168 0,-1-4 80 15,-1-2-120-15,-3 0-128 16,9-4 0-16,-5 1-112 0,-1 9-824 31,-7 9 63-31,0 10-1407 16,0 0-6106-16</inkml:trace>
  <inkml:trace contextRef="#ctx0" brushRef="#br0" timeOffset="49350.07">18806 5568 5977 0,'0'0'1680'16,"0"0"49"-16,0 0-545 0,0 0-304 15,0 0-128-15,0 0-200 16,107-44-184 0,-71 41-144-16,12 3-128 15,-5-3-8-15,9 3-80 0,8 0 32 16,15 0-32-16,21 0 0 15,20 3 0-15,0 0 8 0,-17 0-16 16,-28-3-16 0,-22 0 16-16,-6 0 0 15,5 0-8-15,8-3 8 16,0-3 0-16,-1-3 0 0,-7-1 8 16,-4 3-8-16,0-2 0 15,-4 3 0-15,-1-1 16 0,-2 4-16 31,-5 0 0-31,-4 3 0 16,-5 0-16-16,-7 0 16 0,5 0 0 16,-6 0-8-16,-3 0 16 15,-8 0 8-15,0 0-8 0,0 0-8 16,-4 0 0-16,0 0-8 31,0 0-8-31,0 0 8 16,0 6-104-16,0 7 112 0,-4 9 8 15,-4 4 48-15,-4 2 48 16,1 11-56-16,-2-5 104 16,1 11-8-16,0 2-7 0,0 7-9 15,5 3 16 1,-6 19-32-16,1 17 104 16,1-5-112-16,-2-8-96 0,2-13 40 15,3-23-40-15,-5 7-8 16,6-4-376-16,-14-2-385 15,14-13-615-15,-5-13-1849 0</inkml:trace>
  <inkml:trace contextRef="#ctx0" brushRef="#br0" timeOffset="50296.28">19323 5534 1488 0,'0'0'5489'15,"0"0"-3809"-15,0 0-399 16,0 0-313 0,0 0-136-16,0 0-64 15,16-55-184-15,-12 37-192 0,8-11-48 16,-3 0-39-16,6-6-17 15,5-6 32-15,0 0-80 16,7 0-88-16,1-1-104 0,-7 5-40 31,-1 8 0-31,-8 6-8 16,-9 14 0-16,-3 6-1008 0,0 3-1449 16,-11 7-2424-16,-2-2 1624 0</inkml:trace>
  <inkml:trace contextRef="#ctx0" brushRef="#br0" timeOffset="50654.97">19495 5121 2456 0,'0'0'632'0,"0"0"3337"0,0 0-2721 16,0 0-424-16,0 0 129 16,0 0-249-16,108 0-144 15,-61-3-152 1,24-1-120-16,21 1-184 15,24-6 16-15,11-4-64 0,-7-3-48 16,-8-6 72-16,-20-3-64 16,-13-1-16-16,-20 1 48 0,-14 6-32 15,-9-3 216 1,3-1 72-16,-3-2 232 16,-1 3 209-16,-7 3 95 15,-11 3-216-15,-9 10 160 0,-5 3-208 16,1 3-360-16,-4 0-216 15,0 18-416-15,0 11 280 16,0 9 64 0,0 13 72-16,5 6 0 15,-1 7 0-15,4 2-176 16,7 29-712-16,-2-12-1081 0,-6-13-1143 16</inkml:trace>
  <inkml:trace contextRef="#ctx0" brushRef="#br0" timeOffset="51419.9">19196 7908 7345 0,'0'0'2505'16,"0"0"-1513"0,0 0-328-16,0 0-280 15,67-76 288-15,-30 48 448 16,-1-10-127-16,11 0-449 0,1-10-80 15,12-3-152-15,4-6-64 16,16-16-128-16,23-26-40 16,32-30-72-16,13-21-8 15,11-8 0-15,0 5-48 16,-4 20 24-16,-11 12-80 16,-13 19-80-16,-23 20 144 0,-24 21 40 15,-24 20 184-15,-16 13-64 16,-13 2-40-1,1 1-32-15,0-3 8 16,4 2-48-16,-12 4 8 16,0 3-16-16,-9 3-184 0,-2 6-160 15,-5 4-8-15,-8 3-432 16,-12 3-673-16,-12 9-1647 0,-4 7-849 0</inkml:trace>
  <inkml:trace contextRef="#ctx0" brushRef="#br0" timeOffset="52050.17">20591 7045 8905 0,'0'0'1689'0,"0"0"-345"32,0 0-128-32,0 0 41 15,0 0-121-15,0 0-512 16,0 0-368-16,-64 16-184 0,27 19-16 15,2 12-48-15,3 10 72 16,4 4-8-16,4 2 0 0,8-2 0 31,13-7-72-31,3-4 8 0,7-2 8 16,17-7 40-16,12-12-56 16,7-7-48-16,10-9-80 0,3-13 40 15,3 0 40-15,-3-19 40 16,-8-9 8-1,-17-4 16 1,-10-7 40-16,-14 1 112 0,-7 4 128 16,-15 2 200-16,-17 9-96 0,-12 11-104 15,-12 5-296-15,-4 7 0 0,-23 19-968 16,15 7-2144-16,16-4-5354 16</inkml:trace>
  <inkml:trace contextRef="#ctx0" brushRef="#br0" timeOffset="53633.31">21351 7115 5049 0,'0'0'2552'16,"0"0"-1032"0,0 0-247-16,0 0-169 0,0 0-16 15,-28-9 232-15,28 9 105 16,0 0-417-16,0 0-336 15,0 0-328-15,0 0-224 0,13-4-8 16,15 4-40 0,28-6-24-16,27 3-48 15,29 3 0-15,-2-4 56 0,-18 1-8 16,-32 3-48-16,-28 0 8 16,0-3-8-16,-8 3-56 15,-4 0 56-15,-12-3 0 0,-4 3 48 31,-4 0-48-31,0 0-8 0,0 0-200 16,0 0-304-16,0 0-624 16,0 0-1033-16,0 0-1935 15,0 0-673-15</inkml:trace>
  <inkml:trace contextRef="#ctx0" brushRef="#br0" timeOffset="54714.97">22818 6635 7521 0,'0'0'1368'0,"0"0"241"15,0 0-505-15,0 0-440 16,0 0-216-16,0 0 392 0,-17-63-199 16,-2 60-65-16,-9 3-120 0,-4 0-88 15,-12 3-64 1,-7 13 40-1,-1 6 48-15,-1 10-88 16,6 3-128-16,12 3-8 0,7 6-72 0,7 1 0 16,17 3-96-16,4-1 0 15,12-3 8-15,20 1 0 0,12-4 48 32,12-9-56-32,4-4 0 15,4-11-8-15,-1-8-368 16,-3-9-768-16,0-16-1145 0,-17-9-783 15,-15-7-4242-15</inkml:trace>
  <inkml:trace contextRef="#ctx0" brushRef="#br0" timeOffset="55199.56">22997 6826 3976 0,'0'0'6322'16,"0"0"-4642"-16,0 0-304 0,0 0-375 16,0 0-305-16,0 0-192 0,0 0-96 31,0 0-232-15,44-19-64-16,0 32-104 0,-4 2 0 15,-1 2-8-15,-15 8 0 0,-12 0-48 16,-12 4 48-16,-4 5 0 0,-20-5 48 15,-8 3 200-15,-4 0 200 32,8-10-120-32,5 0-184 15,11-6-72-15,8 0-64 0,8-3 0 16,40 3 0-16,27-4 48 16,33-5-48-16,11-7-8 0,-6-10-704 15,-34-9-1384-15,-32-6-2593 0</inkml:trace>
  <inkml:trace contextRef="#ctx0" brushRef="#br0" timeOffset="56442.37">24380 6680 9538 0,'0'0'1960'32,"0"0"-376"-32,0 0-7 15,0 0-297-15,0 0-312 0,0 0-616 16,-24-3-304-16,20 25 16 15,-5 13-8-15,1 6 112 16,5 13 8-16,3 13 16 0,0 19-64 31,0 12-80-31,7-6-40 0,-3-19-8 16,1-25 16-16,-5-17-16 0,0 1-224 16,0 3-496-16,0-3-1288 15,-9-13 31-15,-2-9-1255 16,-1-10-2426-16</inkml:trace>
  <inkml:trace contextRef="#ctx0" brushRef="#br0" timeOffset="56737.46">24375 6489 9161 0,'0'0'1545'0,"0"0"-113"15,0 0-656-15,0 0-288 0,0 0 112 16,97-47 121-16,-58 47-169 16,5 0-232-16,0 3-136 0,-5 10-88 31,-7 3-24-31,-11 9-72 16,-6 0 8-16,-15 10 8 0,0 3-8 15,-15 0-8-15,-17 7 96 16,-13 3-88-16,-6-4-8 0,-1 1-152 15,-12 12-1080-15,12-10-633 32,17-12-2584-32</inkml:trace>
  <inkml:trace contextRef="#ctx0" brushRef="#br0" timeOffset="57039.18">24818 6893 9914 0,'0'0'2024'16,"0"0"-1064"-16,0 0-312 15,0 0-392-15,107-19 305 16,-75 22 183 0,0 13-240-16,-8 2-304 15,-8 5-144-15,-16-1-48 16,0 4 64-16,-20-1-64 0,-12-3 96 15,0-3 128-15,-3-3 16 16,7 0 0-16,11-7-144 0,13 1-104 31,4 0-136-31,36 5 128 16,33 4 0-16,22-9-928 0,-12 0-1745 16,-19-10-4288-16</inkml:trace>
  <inkml:trace contextRef="#ctx0" brushRef="#br0" timeOffset="58043.52">22216 6150 6601 0,'0'0'4057'15,"0"0"-2825"-15,0 0 48 0,0 0-279 16,0 0-185 0,0 0-144-16,0 0-344 15,56-35-200-15,-12 31-56 16,31 4 32-16,33-2-96 0,43 2 120 15,21 0-64-15,3 0-8 16,-19 9 40-16,-53-3-32 16,-32-2-64-16,-26-1-8 15,-14-3-408-15,-3 0-624 16,0 0-641-16,-3-3-55 16,-14-7-1153-16,-3 3-2272 0</inkml:trace>
  <inkml:trace contextRef="#ctx0" brushRef="#br0" timeOffset="58329.36">23671 6089 7817 0,'0'0'1793'0,"0"0"-353"16,0 0-432-16,0 0-184 0,0 0 216 31,0 0-399-31,0 0-217 16,60 74 128-16,-60-15 136 15,-13 30-280-15,-6 39-88 0,2 14 0 16,-7 14 48-16,0 9-88 16,5 4-128-16,-5 5-16 0,-1 10-80 15,6-3-48 1,-1-6 8-16,0-7 56 16,8-3-72-16,-8-12-112 15,-4-17-504-15,-12-15-592 0,0-29-944 16,1-32-721-16,7-22-5441 15</inkml:trace>
  <inkml:trace contextRef="#ctx0" brushRef="#br0" timeOffset="58860.81">22109 6299 6241 0,'0'0'1376'0,"0"0"601"16,0 0-449-16,0 0-632 0,0 0-312 15,0-3-304-15,3 28-128 16,5 20 536-1,1 31 313 1,-5 38-145-16,-4 23-144 0,0 15-200 0,0 20-8 16,4-1-48-16,7 4-136 15,-3 2-184-15,4-11 24 0,-4-8-48 16,0-2-104-16,-8-10 112 31,0-10-120-31,0-18-8 16,0-26 0-16,0-32 0 0,0-22-120 15,0-6-152-15,0-7-232 0,28-6-992 16,-4 1-641-16,4-20-2720 0</inkml:trace>
  <inkml:trace contextRef="#ctx0" brushRef="#br0" timeOffset="59535.67">24041 6086 4176 0,'0'0'3025'0,"0"0"-1025"0,0 0-1463 16,0 0-321-16,0 0 320 15,-44 92-24-15,32-50 128 0,0 8 296 0,4 14-120 16,4 24-87 0,4 24-113-1,-4 18-144-15,0 6 40 16,-8 4-136-16,0 3-120 0,1 3 48 15,6 3-32-15,1 1-96 16,4-14-64-16,0-9-104 0,0-16 48 0,0-25-56 16,4-23-408-16,-4-21-464 31,0 8-928-31,5-8-449 16,-5-10-2664-16</inkml:trace>
  <inkml:trace contextRef="#ctx0" brushRef="#br0" timeOffset="59806.32">23922 8302 5761 0,'0'0'2216'31,"0"0"-1416"-31,0 0-472 0,127 0 297 16,-32 0 199-16,41 0 0 16,15 0-24-16,4 0-320 0,-15 0-120 0,-40-3-96 15,-33 0-136-15,-19 0-128 16,-16 3-176 0,-8-10-728-1,-4 4-1232-15,-8-7-633 0</inkml:trace>
  <inkml:trace contextRef="#ctx0" brushRef="#br0" timeOffset="60521.28">23989 5991 3168 0,'0'0'5825'0,"0"0"-4072"15,0 0-897-15,0 0-560 16,103-13-208-16,-7 7 56 15,40 2 48-15,15 4-88 0,-3 0-56 16,-17 0-40 0,-48 0 0-16,-14 4 0 15,-26-1 88-15,-11 7-16 0,0-7 16 16,-4 6-88-16,-4-2 16 16,-16 2-24-16,-1 0 8 15,6 8-8-15,-2 11 0 0,2 7 88 31,6 9 96-31,5 7-32 0,1 6 48 16,6 0 288-16,1 17 49 16,4 15-161-16,0 15-96 15,-8 11 0-15,-17-4-64 0,-11 0-56 16,-11-3 64-16,-13 12-120 31,-4 4-40-31,-4-6 24 0,4-7-80 16,1-10 0-16,3-2 40 15,7-7-40-15,6-19 48 16,7-16 0-16,4-15-48 0,0-7-8 16,0 2-176-16,0 8-536 15,0-7-913 1,0-13-1247-16</inkml:trace>
  <inkml:trace contextRef="#ctx0" brushRef="#br0" timeOffset="61828.36">15953 8823 8449 0,'0'0'1713'0,"0"0"-225"0,0 0-744 15,0 0-8-15,0 0 593 0,0 0-41 16,20-9-512-16,8-4-464 16,15-6-128-16,25-10 16 0,27-9-40 31,25-3-64-31,-8 6-96 16,-20 6-72-16,-36 16-48 15,-21 7-312-15,-3 3-752 0,-8 3-1009 16,-4 0-279-16,-20 3-2097 0</inkml:trace>
  <inkml:trace contextRef="#ctx0" brushRef="#br0" timeOffset="62153.57">16128 8944 5401 0,'0'0'1432'16,"0"0"-632"-16,0 0-472 15,0 0-56-15,0 0 688 0,0 0 529 0,0 0-177 16,23-4-184 0,5-5 145-1,9-4-337-15,3-2-264 16,3-2-88-16,5-1-376 0,0 1-56 15,-4-2 120-15,-4 4-128 16,-9 2-144-16,-3 3-136 16,-7 4-760-16,-14 6-736 15,1 0-873-15,-4 0-2784 16,-4 0-576-16</inkml:trace>
  <inkml:trace contextRef="#ctx0" brushRef="#br0" timeOffset="62971.95">17272 9785 8785 0,'0'0'2329'15,"0"0"-713"-15,0 0-207 16,0 0-625-16,0 0-112 15,0 0-32-15,0 0-96 16,0 0-144-16,79-6-120 16,-11 2-104-16,24 1-88 15,19 3 240-15,-7-3-280 0,-21 3-40 16,-23-3-8-16,-24 3-328 16,0 0-168-16,-4 0-376 15,0 0-424 1,-13 0-105-16,-2 0 265 15,-13 0-408-15,-4 0-1089 0,0 0-3768 16</inkml:trace>
  <inkml:trace contextRef="#ctx0" brushRef="#br0" timeOffset="63271.84">17363 9979 9618 0,'0'0'2424'31,"0"0"-1472"-31,0 0-592 0,0 0 112 16,83-13 641-16,-31 0 23 0,8 4-120 16,4-1-496-16,-4 4-128 15,0 3-248-15,-12 0-136 16,-5 3 64-16,-7 0-72 15,-16 0-64 1,-1 0-232-16,-10 0-232 0,-5 0-368 16,-4 0-336-16,0 0-161 0,0 3 297 15,0 0-760-15,-4 0-361 16</inkml:trace>
  <inkml:trace contextRef="#ctx0" brushRef="#br0" timeOffset="64990.4">25527 7302 8193 0,'0'0'1465'0,"0"0"-529"16,0 0-264-16,0 0-168 0,0 0 64 15,16-31 232-15,4 27-184 16,8 1-135-16,7 0-161 0,10 3-192 31,6 0-32-31,5 0-88 16,8 6 16-16,-1 1 24 15,-7 5-48-15,-7-5-384 0,-14-1-657 16,-15-6-543-16,-4 0-888 16,-16 0-2073-16</inkml:trace>
  <inkml:trace contextRef="#ctx0" brushRef="#br0" timeOffset="65280.8">25954 7071 8873 0,'0'0'1913'0,"0"0"-601"16,0 0-320-16,0 0-224 15,0 0-343-15,0 0-273 16,0 0-152-16,19 9 0 0,9 10 144 16,8 6 88-16,0 7-24 15,0 0-16 1,-8-3-184-16,-13 2 32 15,-11-5-40-15,-4 2-8 16,-11 1 0-16,-21-1 0 0,0-2-88 16,-4 2-632-16,1-2-345 15,7 9-559-15,7-10-1273 0,14-6-3776 16</inkml:trace>
  <inkml:trace contextRef="#ctx0" brushRef="#br0" timeOffset="65774.69">26603 6620 9554 0,'0'0'1504'0,"0"0"-320"16,0 0-856-16,0 0-328 0,0 0-96 16,0 0 96-16,0 0 176 15,-16 95 56-15,4-51-112 0,4 1-32 16,-4 3-80-16,0-4 40 31,0-3-40-31,4-9-8 16,4-4 0-16,0-8 0 0,4-8 8 15,0-9 0-15,0-3 48 0,24 0 72 16,4-12-120-16,8-4 8 16,3-6-16-16,1-7 0 31,-3 7 8-31,-10 0-8 0,-7 6 8 16,-4 6 216-16,-12 10-48 15,-4 0-176-15,0 16-144 0,0 13 144 16,4 8-8-16,0 8 8 15,8 3-8-15,8 3-200 32,4-1-272-32,15-9-536 0,6-6-504 15,22-12-705-15,-11-10-591 0,-4-13 343 16</inkml:trace>
  <inkml:trace contextRef="#ctx0" brushRef="#br0" timeOffset="66285.45">27200 7147 2776 0,'0'0'1408'15,"0"0"233"1,-24-93-393-1,1 62 368-15,3 8-199 0,-4 11-465 16,-1 9-384-16,6 3-440 0,3 6-48 16,4 10-80-16,4 3 8 0,8 0-8 15,0-3 8-15,4-3-8 32,16-7 8-32,4-3 0 15,4-3 48-15,0 0-56 0,-4-12 8 16,-5-1-8-16,-6 0 16 0,-6 0 288 15,-3 7 264-15,-4 3 152 16,0 3-656-16,0 0-64 31,0 9-120-31,0 11 112 0,0-1 8 16,0 3 0-16,8-3 0 16,8-7-56-16,8-2 56 0,8-4-8 15,12-6-88-15,4-3-224 16,8-16-88-16,4-10-8 15,-5-8 168 1,1-11 80-16,-4-6-8 16,-9-7 176-16,-2-15 184 15,-9 9 272-15,-9-2 216 0,1 5 16 0,-8 14-47 16,-4 5 407-16,-1 13 168 16,-6 16-160-1,-1 13-400 1,-4 3-656-16,-4 19-144 0,-8 16 128 15,-8 9 16-15,4 13 0 16,4 17 8-16,12 15 0 0,16 9 0 0,32 7 0 16,3-22-8-16,1-23-552 31,0-22-512-31,-16-16-1553 16,-4-13-1775-16</inkml:trace>
  <inkml:trace contextRef="#ctx0" brushRef="#br0" timeOffset="66642.47">28455 6677 7945 0,'0'0'1577'0,"0"0"-561"0,0 0-432 16,0 0 216-16,0 0 200 15,81-73 345-15,-81 57-353 31,0 3-408-31,-9 1-264 0,-10 2-208 16,-13 3-48-16,-9 7-64 16,2 0 0-16,-10 23 0 0,2 8 0 0,4 14 0 15,-6 19 0-15,6 18 80 16,10 23-32 0,14 6-48-1,11 0 8-15,8-6 80 0,8-16-24 16,4-4-56-16,4-2 40 15,-4-16-40-15,-5-10-8 0,-2-16 0 16,-1-9-504-16,-4-3-1104 0,-13-1 111 31,-2-6-431-31,-5-12-2017 16</inkml:trace>
  <inkml:trace contextRef="#ctx0" brushRef="#br0" timeOffset="66818.64">27909 7324 9249 0,'0'0'1305'16,"0"0"-641"-16,88-12-448 15,-32 8 56-15,8 4 192 16,16 0-136-16,15 0-144 0,20 7-184 16,1-7-128-16,-32 0-1848 31,-20-16-8322-31</inkml:trace>
  <inkml:trace contextRef="#ctx0" brushRef="#br0" timeOffset="66946.67">29137 7067 8913 0,'0'0'1529'16,"0"0"-881"-16,0 0-392 0,0 0-256 15,0 0-152-15,0 0 8 16,-88 26-2073-16</inkml:trace>
  <inkml:trace contextRef="#ctx0" brushRef="#br0" timeOffset="72870.94">20252 7083 3184 0,'0'0'760'16,"0"0"601"-16,8-22-953 15,-4 13-296-15,0-4 32 0,3-3 328 16,-3 0 128-16,5 0-32 16,-1 0-152-16,3-3-160 15,6 3-96 1,3-3-152-16,-1 4 112 15,5-5-8-15,8 1-32 16,0 4 0-16,0 2-64 0,7-3 32 16,-2 3 216-16,3 0 57 15,-5 4 135-15,-3-4-16 0,0 7-96 32,-4 0-16-32,-4 2-120 15,4 4-88-15,-5 0-16 16,5 0-104-16,0 0 80 0,0 4-8 15,0 5-48-15,0 4 72 0,-4 2-8 16,0 2 16 15,-8 5-32-31,4 0 24 0,-5 3 16 0,2 4-32 16,2-1-72-16,-2 4 0 16,-2 0 40-16,1 0 8 0,0 0-8 15,-4-4-40-15,0 4 56 16,-4 0-56-1,0 0-8 1,0-4 48-16,-4 3-48 0,-4 1 8 0,0-6-8 16,0 5 0-16,0-2 8 15,0-1 0-15,0-2-8 0,0 2 16 16,-8 1-16-16,1 0 56 31,-6-1 16-31,1 4-72 0,-4 0 8 16,-3 3 16-16,-2 0-16 15,1-1-8-15,1 1 8 0,-5 4 0 16,3-8 40-16,-2 1-40 16,-1 0-8-16,-4-1 8 31,0-5-8-31,-4-4 0 0,1 0 8 16,-1-5-8-16,0-2 0 15,0-2-8-15,-9-4-48 0,6-2-24 16,-1-1-8-16,-3 0 32 15,3-3-24-15,0-3 56 32,3 0 16-32,1 0-8 0,5 0 16 0,0 0-8 15,2 0 8-15,1 0 8 16,0-3 0-16,1-3 0 0,-5-3-8 16,4 2 8-16,-4-2 0 15,0-1 8 1,4-3-8-1,5 1 48-15,-2-7-48 0,5 0 0 16,4 3 56-16,1-7-56 0,2 1 8 16,5 3-16-16,4-3 8 0,-4-3-8 15,4 2-8-15,0-2 8 32,0 0-8-32,0-4-8 15,0-3 16-15,0-2-8 0,4-1 8 16,5-7 0-16,-5 1 0 15,3-4 0-15,5 4 0 0,-3 0 0 16,-2-1-16-16,5 1 8 31,1 3 8-31,-2 6 0 0,1 4 0 16,8 2 8-16,4 8-8 16,8-1 0-16,11-4 0 0,9 4-8 15,4-6 8-15,4 3 0 16,4 0-16-16,-8-1-320 31,4-9-672-31,-13 4-1393 0,-15 9-2504 0</inkml:trace>
  <inkml:trace contextRef="#ctx0" brushRef="#br0" timeOffset="82019.59">10156 10322 5825 0,'0'0'2288'0,"-4"-19"-807"0,4 12-201 15,-5-2-400-15,5 5 96 32,0 4-392-32,0-2 128 0,0 2-103 15,0 0-185-15,0-4-264 16,16 4-40-16,5-3-80 0,18 3-32 16,10 0-8-16,9 0 8 15,22 0-8-15,29 0 0 31,33 0 8-31,14 7-8 0,-1-5 16 16,-19 2 40-16,-12-1-56 16,-5-3 0-16,5 3 0 0,7-3 8 0,-4 0-8 15,5 0 0-15,-9 0 0 16,-3 0 0 0,-1 0 8-1,-7 0 0-15,3 0-8 0,-7 0 0 16,4 0 0-16,-1 3 0 15,-8 1 0-15,1-4 0 0,0 0 0 0,0 0 0 16,-5 0 0-16,1 0 0 31,-1-4 0-31,-7-2 8 16,-1-1-8-16,-14 1 8 0,-18 0-8 16,-11 3 0-16,-4-1 0 15,11-2 0-15,5 0 0 16,8 0-8-16,0-1-64 0,-4 1-112 31,3-4-64-31,-3 7-72 0,-4-3 32 16,3 3 64-16,-3-4 71 15,-4 4-7-15,0-4 16 16,-5 5 72-16,-3-5 64 0,-4 4 0 16,4-3 0-16,-12-1 8 31,0-2-16-31,-8-1 16 0,-4-5 0 15,-4-2 0-15,-5-2-8 16,-3-6-80-16,4-7-104 16,-4-3 16-16,4-9-24 0,0-1-80 15,4-5 104-15,0 2 168 16,3 3 8 0,2-5 0-16,-1 2 8 0,4 0-8 15,0-15 88-15,7-17 104 16,1-14 48-16,4-8-64 15,-9 6-24-15,-3 14 312 0,-3 6-119 16,-1 3-169 0,-4 0 32-16,-5-3 120 15,6 2-200-15,-10 1 48 0,2 10-48 16,-6 9-56-16,-7 10-24 16,4-11 32-16,-4-21-32 15,0 3 80-15,0-3-48 0,0 13-64 31,0 18 64-31,0-9 0 0,0 0 8 16,0-3-32-16,4 0-48 16,4-3 80-16,1-1-88 15,-2-12 0-15,-3-12 8 0,-4 5-8 16,0 7 8-16,0 0 80 31,-4-6 80-31,-12-23 64 0,0-9-88 16,0 9-16-16,8 26-24 15,1 22-96-15,-1-9 0 16,-5-7 8-16,10-3-16 0,-9 3 8 16,12 16-8-16,0 13 0 15,0-10 0 1,8 0-40-16,-1-12 40 0,1 2 48 16,1 1-48-16,-5 0 8 15,-4-1-8-15,0 4 8 16,0 3 8-16,0 3-8 0,-4 4 0 15,-5 6-8 1,5-4 0-16,-3 10 0 16,3-3 8-16,-4 3-8 0,3 0 0 15,1 0 0-15,-3 0 0 16,-1 4 0-16,-5-1-48 16,-2-3 48-16,-5 6-120 0,-5-2 0 31,2-1 40-31,-1 7-24 0,0-1 104 15,9 4 0-15,-2 3 0 16,9-1 40-16,5 5-40 16,-1 2 0-16,-1-3 8 0,1 1 0 15,0-2 0-15,-3 2-8 32,-5-1 8-32,-1 0-8 0,-11 0-56 15,1 7-16-15,-9-4-144 16,-4 4-8-16,0-1 56 15,-8 3 40-15,-4 1 32 0,1-3 24 0,-9 2 64 16,-4-2-8 0,-4 2 8-1,-16 1 0-15,-27-4 8 0,-20 1-8 16,-13 3 8-16,1-4 0 16,7 4-8-16,17-1 8 15,-8 1-8-15,-6 0-8 0,-6-1 16 16,-4 4 0-1,7-3 0 1,9 0-8-16,12 2 8 0,6 4 0 0,2 0 0 16,0 0-8-16,-1 0 8 15,4 0-8-15,5 6 8 16,3 1 0-16,-3-1-8 0,-1 4 0 31,-4-4 0-31,0 7 0 0,5-3 0 16,3-1-56-16,-7 4-16 15,-1-1-80-15,-8 1-128 16,-7-3 96-16,0-1-152 0,-5 1-16 16,0-7 87-16,9 0 41 31,7-3 8-31,24 0-32 0,13 0 128 16,23 0 128-16,-4 0-8 15,-4 3 0-15,-3 1 8 16,-1 1-8-16,8 2 8 0,12-1 0 15,0 7-16-15,4 3 16 32,1 0-8-32,-1 3 0 15,4 3-8-15,-4 7 8 0,4 2 0 0,-4 1 8 16,0 6 0-16,0 4 8 16,1 2 64-16,3 6 0 0,7 5 16 15,6 5 8 1,-2 0 8-1,10 17-48-15,-1 14-48 16,4 21 48-16,-1 5 24 0,2-2 48 0,3-11 112 16,0-8 49-16,0-4-17 15,0 9-32-15,8-2 24 0,0-1-48 32,3 4 8-32,2 9 48 15,-5 6-96-15,-4 7-32 0,-1-3 40 16,-3-7-96-16,0-9-16 15,0-7 24-15,0-3-88 0,0-2 0 16,-7-4 64-16,3-4-24 31,-4 7 8-31,3 3-56 16,-2 1 0-16,3 2 80 0,0-6-64 16,0 0 56-16,0 0 8 15,4 4-80-15,-8 5 64 0,4 1-56 16,0 0 120-16,-4-1-56 31,-4-2-72-31,0 5 0 16,0-5 0-16,4-4 0 0,0-3 72 15,4-10-64-15,4-5 88 0,0 2-48 16,8-12-48-16,4-10 8 0,-4-16 48 16,4 1-48-1,-8 2-8 1,4 3 0-16,-4 5 0 15,0-15 0-15,-4-5-8 0,0-10 8 16,0-9-8-16,0-6-168 0,-4-7-352 16,-8-22-256-16,4-10-1409 0,0-16-8873 15</inkml:trace>
  <inkml:trace contextRef="#ctx0" brushRef="#br0" timeOffset="87329.54">3708 10144 1488 0,'0'0'9002'0,"-11"0"-7162"15,3 0-1272 1,8 0-336 0,-4 0-184-16,4 0 128 0,0 0 416 15,0 0 9-15,0 0-65 16,4-4-192-16,20-1-80 15,31-12 64-15,41-8 104 0,48-19 32 16,11-11-184 0,0 5-112-16,-35 12-40 15,-44 15-104-15,-29 11 24 0,-15 2-48 16,-8 4 0-16,-3 3-104 16,-10-3-336-16,-11 6-496 15,-16 6-832-15,-11 6-321 0,-10 1-671 0</inkml:trace>
  <inkml:trace contextRef="#ctx0" brushRef="#br0" timeOffset="88103.5">2123 8049 9073 0,'0'0'1857'15,"0"0"-649"-15,0 0-808 0,0 0-344 16,0 0-48-1,120-58 32 1,-45 36-32-16,37-13-8 0,23-6 80 0,-8 2-80 16,-22 5 8-16,-42 15-16 15,-35 9-16-15,-4-3 24 16,-8 4 8-16,0-4 8 0,-8 7 64 31,-8-1-72-31,0 4 40 16,0 3-48-16,0 0-384 0,0 0-1280 15,0 16-153-15,0 3 441 16,0 1-1504-16</inkml:trace>
  <inkml:trace contextRef="#ctx0" brushRef="#br0" timeOffset="89979.53">7219 8258 3832 0,'0'0'1793'0,"0"0"455"16,0 0-1200-16,0 0-391 0,-12 0-57 15,12 0 136-15,0 0 112 16,0 0-128-16,0 0 96 16,0 0 57-16,0 0-161 0,0 0-168 15,0-7-40 1,12-8-272-16,12-7-144 16,28-17-80-16,27-15 0 0,44-18 0 15,17-14-8-15,0 0 8 16,-16 4 0-16,-41 21 0 0,-23 10 40 15,-21 16-48 1,-11 7 0-16,-4 3 8 16,0-1-8-16,1 0 56 15,-14 11-48-15,2-1-8 0,-6 6 0 16,1 4 0-16,-4-1 0 16,4 7-8-16,0-3-400 15,0 3-192 1,0-3-232-16,-4 3-169 15,-4 0-423-15,0 3-976 0,0 4-689 16</inkml:trace>
  <inkml:trace contextRef="#ctx0" brushRef="#br0" timeOffset="90326.49">7948 7350 8193 0,'0'0'1088'16,"0"0"217"-1,0 0-217-15,0 0-336 16,0 0-304-16,0 0-128 0,0 0-176 16,0 0-136-16,64-42 48 15,20 33-56-15,4 3 8 16,-13-1 0-16,-8 7 0 15,-26 0 0-15,-5 0-8 16,-8 10-32-16,-13 0 32 16,-11 8 0-16,-4 1 72 0,-8 7 304 15,-12 9 41-15,-3 0-89 16,-1 9-152-16,-1 1-128 16,5 9-48-1,5 0-704-15,-2 16-593 16,10-13-1119-16,-1-13-3081 0</inkml:trace>
  <inkml:trace contextRef="#ctx0" brushRef="#br0" timeOffset="98872.91">6590 13084 6913 0,'0'-13'2200'16,"0"4"-327"-16,0-1-233 0,0-2-400 31,0 5-111-31,0-3-137 16,3 8 96-16,1-2-176 15,-4 4-456-15,0 0-280 0,0 0-168 16,0 0-8-16,0 10-120 16,0 12 120-16,0 10 120 0,0 9 73 15,0 10-65 1,-4 6 72-16,1 0-8 16,-1 7-16-16,0-4-96 15,4 0-72-15,-4-2-8 0,4-5-8 16,0-2 8-16,0 0-472 15,0-13-601-15,0-3-1103 16,0-10-537-16,4-12-1432 16,0-10-1984-16</inkml:trace>
  <inkml:trace contextRef="#ctx0" brushRef="#br0" timeOffset="99410.82">6900 13252 6993 0,'0'0'2040'0,"0"0"-343"0,0 0-401 15,0 0-64-15,0 0 241 32,0 0-457-32,0 0-408 0,0 0-328 15,8-25-280-15,-8 31-8 0,0 10 8 16,0 13 80-16,0 2 192 16,-4 7-80-16,4 1 8 0,0-4-128 15,0-1-72-15,8-5 64 16,8-4-64-1,12-5 0-15,4-5 0 16,8-8 120-16,8-4-24 0,3-3-16 16,1-10-8-16,-4-9-64 15,-4-9 0-15,-9-4 104 0,-7-10 0 16,-11-2 72-16,-9-3 56 31,-8 2 185-31,0-2 87 0,-21 8 56 16,-7 7-128-16,0 4-104 15,1 9-136-15,-9 6-128 0,0 4-24 16,-4 9-48-16,-3 0-104 16,-1 16-456-16,0 12-808 31,-12 20-969-31,17-4-2504 0,2-9-2873 16</inkml:trace>
  <inkml:trace contextRef="#ctx0" brushRef="#br0" timeOffset="101490.84">6015 13214 24 0,'0'0'9329'15,"0"0"-7176"-15,0 0-697 16,0 0 1-16,13-45 103 16,-13 42-504-16,0 3-432 0,0 0-312 31,0 0-232-31,-4 3-80 0,-16 14-152 15,-20 5 152-15,-19 19 88 16,-9-3-72-16,-4 7 32 16,0-4 0-16,9-6 24 0,3 0 56 15,8-3-40-15,8-10 136 32,16-10-55-32,16-2-89 0,4-7-80 0,8 0-40 15,0 1-16 1,0-1-57-16,8 3 113 15,8 7 0-15,4-4 97 0,12 4 7 16,0-4 160-16,8 4 16 16,23-3 88-1,21-4 96-15,-1 0-192 0,-3 4-32 16,-12-7-80-16,-20 7-112 16,-5-4-48-16,-2 0 0 15,-14 4-8-15,-11-4-280 0,-8 1-560 16,-8 2 208-1,0 1-57 1,-8-1 33-16,-12 0-1040 0,5-2-2505 0,2-7-3705 16</inkml:trace>
  <inkml:trace contextRef="#ctx0" brushRef="#br0" timeOffset="102149.54">4971 12966 8193 0,'0'0'1553'32,"0"0"-137"-32,0 0-280 15,0 0 40-15,0 0-191 0,0 0-425 16,0 0-320-16,0 0-152 15,84-6-16-15,16 0 272 0,55-7-32 16,33-3 24-16,23-3 0 31,9 0-88-31,6 0-16 16,10-3 32-16,-2 6-128 0,-11 3 56 16,-31 0-120-16,-36 7-16 15,-46 3 48-15,-42 3-104 0,-27 0 0 16,-13 0 0-16,-9 0-16 31,-3 0 16-31,-4 0 0 0,-5 0 8 16,-7 0-16-16,5 0-72 0,-1-3-360 15,8 3-608-15,32-6-736 16,-4-1-241-16,3-3-2016 0</inkml:trace>
  <inkml:trace contextRef="#ctx0" brushRef="#br0" timeOffset="102449.25">7713 12712 6065 0,'0'0'2448'0,"0"0"-919"31,0 0-633-31,0 0-184 16,0 0 88-1,0 0-216-15,0 0 392 0,0 0 65 0,52 80-193 16,-40-42-8-16,0 12-272 0,-4 21-40 15,4 21-144-15,-4 31 48 32,3 4-143-32,-3-6 79 15,5-13-176-15,-9-25-136 0,-1-17-56 16,1-12 0-16,0-15 0 16,-4-5 0-16,0 4-552 0,-8 1-697 15,-3-2-1671-15,-13-14-2642 0</inkml:trace>
  <inkml:trace contextRef="#ctx0" brushRef="#br0" timeOffset="103242.87">4514 13097 6809 0,'0'0'2488'16,"0"0"-1087"-16,0 0-185 31,0 0-176-31,0 0 257 15,0 0-89-15,0-26-368 0,0 26-512 16,0 4-328-16,0 21-128 16,0 26 128-16,0 34 96 0,0 30 80 0,0 15 24 15,0 0-40 1,16-9-64 0,-5-17 0-16,-2-18-96 15,-1-19 16-15,-5-26 40 0,1-6-56 16,0 0 8-16,-4 0-8 15,5-4-120-15,-5-11-112 0,0-8-16 0,0-9-24 32,0 1 144-32,0-4 104 15,4 0-48-15,11 3-96 16,9-3 168-16,36 3 0 0,43-3 144 16,69-3 32-16,51-16-8 15,36-4-112-15,28-2 336 16,-8-4-64-1,4 4 16-15,-12-3-72 16,-24 2 152-16,-40 7-152 16,-36 3-55-16,-47 4-97 0,-44 2-88 15,-29 4-32-15,-19 0-56 32,-1-1 48-32,-3-3 8 0,-3 4 128 15,-9 0 128-15,-8 0 224 16,-4-1-56-16,3 4-248 0,2-4-160 15,-1 7-16-15,3 0-280 16,2 0-456-16,6 0-929 16,-2 10-2176-16,-2-7-1896 0</inkml:trace>
  <inkml:trace contextRef="#ctx0" brushRef="#br0" timeOffset="104519.55">11288 12525 6857 0,'0'0'1664'0,"0"0"89"15,0 0-481-15,0 0 184 16,0 0 225 0,0 0-601-16,0-16-168 15,0 16-352-15,-5 0-400 0,-11 10-160 16,-4 12 96-16,-8 10-24 15,0 6-72-15,9 9 72 16,-2 1-72-16,10 3 8 0,7 0-8 31,4-7-8-31,8-6 8 16,16-3 0-16,8-3 8 0,7-3 0 16,10-7-8-16,6-7 8 15,4-5 8-15,5-10-8 16,0 0 56-16,-1 0-48 0,-11-12 56 31,-3-8 24-31,-10-5 16 16,-7-4 96-16,-8-12-96 0,-4-22-64 15,-8 2 128-15,-12-6-31 0,0 1 23 16,-12 8-24-16,-12 2 24 16,-7 5 112-16,-10 13-32 15,-2 6-64 1,-2 9-48-16,-6 11-128 0,-5 6 0 15,0 6-8-15,-4 3 0 16,4 16-152-16,9 9-584 0,8 11-721 31,7 31-863-31,11-13-1521 16,10 0-2392-16</inkml:trace>
  <inkml:trace contextRef="#ctx0" brushRef="#br0" timeOffset="105172.27">11857 13516 9233 0,'0'0'1321'0,"0"0"-41"16,0 0-608-16,0-73-16 16,0 60 1025-1,-8 4-305-15,-8 2-456 16,0 7-424-16,-12 0-176 16,-7 7-56-16,-2 15-40 15,-3 3 8-15,-3 16-47 0,2 7-49 16,14 9-128-16,3 6 40 0,8 4-48 31,12-3 0-31,4-1 8 16,13-9-16-16,18-13 0 15,5-9-88-15,15-12-64 0,1-11 15 16,4-9 25-16,4-9 40 16,0-23 80-16,0-25 104 0,-9-26 361 31,-19-19-161-31,-16 7-120 15,-16 19 112-15,-8 28 320 16,-16 20-160-16,-8-1-176 0,-3 4-24 0,-6 3-152 16,2 15-104-1,-1 7-312 1,8 22-760-16,4 42-921 0,8 0-2095 16,12-7-2634-16</inkml:trace>
  <inkml:trace contextRef="#ctx0" brushRef="#br0" timeOffset="105450.24">11857 14233 13658 0,'0'0'2193'0,"0"0"-833"15,0 0-808-15,0 0-552 16,0 0-40-16,0 0-576 0,8 16 96 31,-5 10-320-31,2 24-800 16,-5-9-1241-16,0 4-2704 0</inkml:trace>
  <inkml:trace contextRef="#ctx0" brushRef="#br0" timeOffset="105579.24">11801 14684 7601 0,'0'0'2401'0,"0"0"-1593"16,0 0-600-16,0 0-208 15,0 0 120-15,0 0-112 0,28 64-8 16,-12-39-1016-16,-8 3-4329 15</inkml:trace>
  <inkml:trace contextRef="#ctx0" brushRef="#br0" timeOffset="105732.46">11881 15033 10522 0,'0'0'2576'0,"0"0"-1079"15,0 0-761 1,0 0-384-16,0 0-352 15,0 0-352-15,0 0-2417 16,0 0-15-16,0 0-6530 0</inkml:trace>
  <inkml:trace contextRef="#ctx0" brushRef="#br0" timeOffset="106186.78">11909 15652 7497 0,'0'0'4585'0,"0"0"-2953"0,0 0-1095 15,0 0-425-15,-9 20 0 0,-2 2 600 16,-5 10 0-16,4 3-136 16,0 6-152-16,3 0-40 31,2 7-160-31,3-1-128 0,4 1-40 16,0-1-56-16,0-8-592 15,4 2-1328-15,8-16-1137 0,0-12-4553 0</inkml:trace>
  <inkml:trace contextRef="#ctx0" brushRef="#br0" timeOffset="107693.08">11960 15843 4584 0,'0'0'5074'16,"0"0"-3634"0,0 0-456-16,0 0-432 0,0 0-272 15,0 0 192-15,0 0 257 16,0 0 39-16,-64 60-368 0,53-31 8 15,7 6-184-15,4 3-120 0,0 3 16 32,4-3-72-32,11-3-32 15,5-6-16-15,5-4-288 0,6-6-512 16,5-6-8-16,0-10-521 16,0-3 697-16,4-6 112 15,0-16 520-15,-1-17 128 0,9-18 488 31,0-32 472-31,-8-12 185 0,-12 2-617 16,-16 23-376-16,-12 32 128 16,-12 15 304-16,-20 3 320 15,-12 4-303-15,-12 0-257 0,-12 9-200 32,1 13-144-32,-1 0-128 15,12 13-496-15,21 29-1329 0,14-4-2280 16,21-3-4224-16</inkml:trace>
  <inkml:trace contextRef="#ctx0" brushRef="#br0" timeOffset="108450.49">12220 16691 8369 0,'0'0'3953'0,"0"0"-2601"16,0 0-895-16,0 0-329 15,0 0-128-15,0 0 496 16,0 54 776-16,0-29-472 0,0 4-296 16,7 2-8-16,1 4-272 31,-4 4-112-31,5-2 16 16,-2 2-80-16,-3 2-40 0,0-6-8 15,0 0-88-15,0 0-600 16,12-7-864-16,1-9-1129 0,-2-6-2856 0</inkml:trace>
  <inkml:trace contextRef="#ctx0" brushRef="#br0" timeOffset="108832.3">12630 16745 12658 0,'0'0'3049'0,"0"0"-1953"0,0 0-440 16,0 0-448-16,0 0-200 0,0 0 40 16,-44 60 168-16,28-22-32 15,8 3-64 1,4 4-112-16,0-1 64 16,4-9-72-16,0-6-128 15,16-7-168-15,4-9-336 0,4-7 128 16,-1-6 136-16,2-13-24 15,-1-9 248-15,-9-10 88 0,-6-9 56 32,-9 0 232-32,0-1 368 15,-4 4 128-15,-13 10-32 16,-7 9-352-16,0 6-104 0,5 10-143 16,-1 0-89-16,4 3-8 31,16 0-1025-31,4 0-2103 0,20 3-993 15,3-3-3809-15</inkml:trace>
  <inkml:trace contextRef="#ctx0" brushRef="#br0" timeOffset="109148.13">12940 16662 11930 0,'0'0'4289'16,"0"0"-3305"-1,0 0-104 1,0 0-440-16,0 0-223 0,0 0-17 15,-87 44-56-15,71-9-40 0,8 7-88 16,4 5-16-16,4-2-112 16,4-1-553-16,16-9-103 0,4-3 128 31,4-13 120-31,7-9 240 16,1-10 96-16,0 0-48 0,-8-16 96 15,-8-13 72-15,-8-6 64 16,-12-6 176-16,0-7 424 0,-4 1 64 15,-20 6-96-15,4 2-224 32,0 14-144-32,0 9-80 15,8 7-120-15,12 9-480 0,0 0-2544 16,0 0-3538-16</inkml:trace>
  <inkml:trace contextRef="#ctx0" brushRef="#br0" timeOffset="109484.54">13363 16630 12898 0,'0'0'2681'0,"0"0"-1897"16,0 0-280 0,0 0-96-16,-99 89 32 15,78-50-176-15,10-2-88 16,11 2-72-16,0-8-104 0,11 1-88 15,13-6-352-15,8-11 168 0,8-5 176 16,4-10-8 0,7 0 24-16,-6-13-32 15,-6-12 40-15,-11-10 72 32,-12-6 104-32,-16-7 424 15,0 3 168-15,-12 1 41 0,-16 3-249 16,0 12 48-16,-8 10-320 0,-3 13-120 15,3 6-96-15,-12 3-880 16,8 13-1697-16,9-7-5617 0</inkml:trace>
  <inkml:trace contextRef="#ctx0" brushRef="#br0" timeOffset="110333.89">11857 12528 5721 0,'0'0'5377'0,"0"0"-3889"16,0 0-456-16,0 0 1 15,0 0-1-15,0 0-192 0,28-3-352 32,11-7-152-32,10 4-136 15,14-3-184-15,9 2-16 0,-1 4-480 16,17 3-1712-16,-16 10-969 15,-17-1-2416-15</inkml:trace>
  <inkml:trace contextRef="#ctx0" brushRef="#br0" timeOffset="110671.33">11956 13611 9794 0,'0'0'2656'0,"0"0"-759"0,0 0-713 15,0 0-544-15,0 0-368 16,0 0-208-16,0 0 120 16,131-13-32-16,-23 1-16 0,40-4-56 31,7 0-80-31,-23 6-16 16,-33 7-760-16,-47 3-1432 0,-24 0-2970 0</inkml:trace>
  <inkml:trace contextRef="#ctx0" brushRef="#br0" timeOffset="111315.17">12244 15843 10698 0,'0'0'3104'0,"0"0"-1863"16,0 0-513-16,0 0-392 0,103-32 144 16,-36 13 88-16,25 0 0 15,-4 0 32 1,-8 6-400-16,-12 7-72 16,-25 3-128-16,1 3-736 15,-4 0-1336-15,-12 0-1929 0,-16 0-4393 16</inkml:trace>
  <inkml:trace contextRef="#ctx0" brushRef="#br0" timeOffset="114959.12">17251 12303 1608 0,'0'0'2592'15,"0"0"601"-15,-19-73-1297 16,14 44-607-16,5 1-169 31,0 5 184-31,0 5 65 0,0 5-433 16,0 0 32-16,0 7 48 16,0 3 48-16,0 3-367 0,0 0-337 15,0 0-336-15,0 9-24 16,-7 23-136-16,-1 21 136 15,-5 34 8-15,2 30 112 0,7 13-120 16,4 3 0-16,8-12 8 16,12-22-8-1,0-11 0-15,-1-21 0 0,2-16-48 16,-6-13-200-16,2-6-353 16,3-4-231-16,3-2-32 15,5-4-104-15,20-22-320 0,-8 0-873 16,-5-19-2032-16</inkml:trace>
  <inkml:trace contextRef="#ctx0" brushRef="#br0" timeOffset="115179.19">16948 12678 6041 0,'0'0'2624'0,"0"0"-839"15,0 0-369-15,0 0 224 16,0 0-335-16,0 0-1057 0,0 0 280 16,0 0-48-16,144-61-72 31,-20 48-240-31,-9 4-88 16,-19 5-80-16,-17 4-104 0,-34 0-2681 15,-10 7-3120-15</inkml:trace>
  <inkml:trace contextRef="#ctx0" brushRef="#br0" timeOffset="115597.72">18013 12671 7865 0,'0'0'2561'15,"0"0"-1017"1,0 0-768-1,0 0 697-15,0 0-417 0,0 0-104 16,0 0-352 0,-84-54-288-16,44 54-32 15,-4 19 64-15,4 10-144 16,8 9-72-16,1 10-32 0,15 2-96 16,11 7 0-16,5-3-8 15,17 0-88-15,18-3 88 0,10-10-120 16,6-6 24-16,9-12-320 15,0-17-120-15,-4-6 472 0,-4-16 72 16,-17-19 0-16,-11-6 104 31,-24-13 0-31,-4-3 368 16,-23-4 152-16,-18-2-40 0,-2 6-279 16,-1 9 15-16,4 16-152 15,8 10-168-15,12 19-8 0,4 3-1041 16,16 35-1455-16,4 3-2545 15,0-6-3625 1</inkml:trace>
  <inkml:trace contextRef="#ctx0" brushRef="#br0" timeOffset="116268.97">18295 12036 9177 0,'0'0'1873'0,"0"0"15"16,0 0-7-16,-20-76-105 0,16 70-320 31,4 6-743-31,0 0-689 16,0 19-16-16,0 25-8 16,9 29 104-16,10 26 48 0,2 15-64 15,7 6-16-15,-1-11-16 0,5-11-56 16,-4-3-8-16,-1-25 8 31,-3-16 0-31,1-19-296 16,-5-13-657-16,12 4-439 0,27-14-528 15,-4-5-505-15,-2-7-2600 0</inkml:trace>
  <inkml:trace contextRef="#ctx0" brushRef="#br0" timeOffset="116453.98">18060 12344 10002 0,'0'0'1744'0,"0"0"-616"0,0 0 273 15,0 0-105 1,0 0-1152 0,0 0 40-16,155-22 40 15,-11 35-224-15,11 2-272 0,-15 1-912 16,-48 0-857-16,-28-7-2744 15</inkml:trace>
  <inkml:trace contextRef="#ctx0" brushRef="#br0" timeOffset="117010.94">19012 12535 8265 0,'0'0'2073'15,"0"0"-681"-15,0 0-344 0,-107 0 689 31,72 6-585-31,3 3-248 16,8 7-520-16,3 0-240 0,14 3-136 16,7-3-8-16,0-3-104 15,11-4-416-15,13-5-64 32,8-4 280-32,0-4-96 0,0-12-392 15,-4-9 367-15,-12-7 425 16,-4 7 329-16,-5-4 295 0,-7 10 336 15,0 10-128-15,0 9-224 16,0 0-592-16,0 16-16 16,0 12-64-16,9 10 0 0,10 7-32 15,9-1 32 1,12-2-320-16,1-7-376 16,6-10-248-16,9-16 160 0,0-9-57 15,0-22 89-15,3-29 328 16,1-25 232-16,-5-29 256 15,-3-16 208-15,-20-5 232 16,-19-1-104-16,-13 9 320 16,-5 4 136-16,-23 6 329 15,-12 10 303-15,-3 21-280 0,2 21-152 16,10 24-183-16,-1 9-361 16,0 14-184-16,0 9-80 15,-4 12-184 1,12 55-104-16,17 35 32 15,18 18-24-15,41 13 48 0,24-5-16 16,4-8 64-16,4 1-72 16,-13-4-96-16,-15-12-792 15,-17-29-881-15,-22-22-2680 0</inkml:trace>
  <inkml:trace contextRef="#ctx0" brushRef="#br0" timeOffset="118186.08">20260 12338 10066 0,'0'0'2368'0,"0"0"-335"31,0 0-593-31,0-76-168 16,8 53-248-16,8 1-23 0,7 3-353 15,1 3-408-15,4 10-160 0,4 3-72 16,4 3-16-16,-1 18-128 16,-3 21 40-16,5 9 96 15,-9 9-72 1,-5 6-112-16,-10 1-184 15,-6-7-112-15,-3-7 39 0,-4-11-95 16,0-14 288-16,0-12 48 0,-4-13 200 16,1 0 176-16,-1-29 192 15,4-12-360 1,0-13 0-16,4-10 104 16,15-5-112-16,1 2 224 15,8 3 64-15,-8 10-184 0,3 16 41 16,-2 13 79-16,-5 16-224 15,3 9-24-15,2 9-56 0,3 16 16 32,4 17 56-32,0-1 8 15,-1 7-16-15,-3 2 16 16,0-2-8-16,-4 3-8 0,-4-7 8 16,-4-2-809-16,-4-1-1335 15,-4-6-1761-15,0-13-2952 0</inkml:trace>
  <inkml:trace contextRef="#ctx0" brushRef="#br0" timeOffset="118567.72">21089 12138 10234 0,'0'0'2200'0,"0"0"361"0,0 0-401 16,0 0-1264-16,0 0-896 16,0 19-152-1,4 25 152-15,7 10 0 16,2 6 0-16,6 4 8 16,5-4-8-16,8-6-328 15,4-9-272-15,-1-14 232 0,10-11 248 16,-10-20 120-16,5-7 488 0,-8-21 96 31,-8-14-120-31,-8-12 72 16,-8-6-15-16,-8-3 23 15,0-1-152-15,-4 4-176 0,-8 12-72 16,4 17-80-16,4 11-64 16,-4 17-400-16,5 19-2081 0,3 13-2616 31,0-1-528-31</inkml:trace>
  <inkml:trace contextRef="#ctx0" brushRef="#br0" timeOffset="119141.25">21622 12160 4440 0,'0'0'6666'15,"0"0"-3906"-15,0 0-1199 16,84-54-617-16,-44 54-320 0,-1 0-280 0,-2 22-224 15,-5 10-120-15,-4 9-72 16,-13 7 72 0,-11 0 0-16,-4 2-232 15,0-6-56-15,-4-8-16 16,-7-8-128-16,2-12 104 16,-3-7 80-16,9-9 248 0,-1 0 40 15,4-25 128-15,0-9-168 0,0-11-16 31,15-9 16-31,5-3 0 16,1 0 8-16,2 9 488 16,-3 7-32-16,0 15-80 0,-4 13-88 15,0 13-256-15,-4 10-40 16,4 19-64-16,0 9 56 0,0 9 8 31,-8-2 0-31,-1-4-176 16,1-6-168-16,-4-13-56 15,1-9 192-15,-1-13 32 0,3 0 176 16,5-16 224-16,1-16-224 16,11-9-176-16,-1-9 72 0,5-8 104 15,0 1 24 1,-4 6 232-16,0 10 224 16,-12 16 232-16,-1 9-112 15,-2 16-344-15,-5 0-256 0,0 18-256 16,7 17 248-16,-2 4 8 15,-1 8 0-15,3 1 0 16,-2 0-248-16,6-4-552 16,-3-9-328-16,0-7-1177 15,0-11-831-15,1-14-2305 16</inkml:trace>
  <inkml:trace contextRef="#ctx0" brushRef="#br0" timeOffset="119584.09">22499 11623 4520 0,'8'-95'5186'16,"4"13"-3498"-16,-5 43-40 0,-2 17 377 16,-1 9-289-16,0 4-264 15,-4 9-727-15,4 0-745 32,3 29-80-32,6 27 80 0,6 40 0 15,2 25 8-15,3 15-8 16,-1-5 0-16,-7-20-168 0,-12-35-473 15,-4-22-327-15,0-19-592 16,0-13 200-16,0-6 207 16,-4-4 593-1,-3-12 560-15,3-6 32 0,4-23-24 16,0-12 56-16,15-9-64 16,13-4 176-16,16-4-176 0,8 7-32 15,11 10 32-15,-7 16 208 16,4 12-208-1,-8 13 0-15,-12 13 216 16,-12 19-40-16,-9 9 200 0,-19 6-87 16,-4 4 183-16,-28 3-184 15,-11-9 312-15,-13-4-8 0,-8-9-224 16,1-7-176-16,-1-6-192 31,12-9-200-31,24-13-1936 0,12-16-841 16,16-7-7409-16</inkml:trace>
  <inkml:trace contextRef="#ctx0" brushRef="#br0" timeOffset="119878.82">23204 11912 12802 0,'0'0'2137'0,"0"0"-1561"15,0 0-216-15,0 0 344 0,0 0 16 0,0 0 32 16,112 0-312-1,-64-3-224-15,-1-3-216 16,1-4-8 0,-8-5-144-16,-8-11-360 0,-12-3 144 15,-12-5 216-15,-8-5 152 16,0 8 40-16,-12 5 208 0,-16 11 80 16,0 15-112-16,-7 0-208 15,-2 28 0 1,5 7-8-1,9 13 8-15,6-1-16 0,10 7 8 0,7-3-120 16,11-3-704-16,17-4-944 16,36-6-577-16,-4-16-1832 0,3-9-1080 15</inkml:trace>
  <inkml:trace contextRef="#ctx0" brushRef="#br0" timeOffset="120166.92">24244 11722 8465 0,'0'0'2625'0,"0"0"1264"15,0 0-1889-15,0 0-1304 32,0 0-568-32,0 0 80 15,-131 86-136-15,67-1-24 0,8 23-8 16,9-12-40-16,23-17-256 16,11-32-384-16,13-18 296 0,0-7 64 15,4-3-40-15,12-9 136 31,5-10 184-31,-2-19 408 0,-3-19 112 16,-8-13 104-16,-8-6 120 16,-4-7-159-16,-24 4-121 0,-4 3-256 15,-11 12-208-15,-9 17-72 0,-44 22-889 16,16 6-1759-16,-4 0-4162 16</inkml:trace>
  <inkml:trace contextRef="#ctx0" brushRef="#br0" timeOffset="121026.84">19259 13541 13482 0,'0'0'2145'15,"0"0"-689"-15,0 0-344 0,0 0-287 16,0 0 143-16,0 0-376 15,-47-35-416-15,19 58-128 16,-4 12-40-16,4 6-8 0,8 6-8 0,8 1 0 31,12-1 0-31,8-5-192 16,20-8-112-16,12-8-80 0,12-17-128 16,4-9 88-16,0-9 31 15,0-26 257-15,-21-13 144 0,-7-9 0 16,-20 0 176-16,-8 0 233 31,-16 9 223-31,-16 13-96 0,-8 10-160 16,1 13-144-16,7 5-136 15,15 7-96-15,17 0-192 16,21 16-616-16,50 3 208 0,37-6-241 16,16-10-719-16,-6-6-696 31,-26-23 223-31,-32 1 1233 0,-24-4 800 15,-12 1 2208-15,-8-4 137 16,-8 0-345-16,-8 0-407 16,-4 7-665-16,-20 9-232 0,-4 7-184 0,-4 5-112 15,-4 4-256 1,4 29-144 0,1 28 0-16,10 45-112 0,14 53 104 15,7 26 8-15,24 7-56 16,8-11 48-16,-1-24-48 15,-6-10 8-15,-18-7 0 0,-7-6-288 0,0-6-232 32,-11-13-424-32,-6-25-208 15,2-29 367-15,-13-15-815 0,8-20-2465 16,-5-12-4073-16</inkml:trace>
  <inkml:trace contextRef="#ctx0" brushRef="#br0" timeOffset="121193.86">19579 14389 11802 0,'0'0'2889'15,"0"0"-1121"-15,103-77-1048 0,0 36-408 16,57-6-128-16,24 2-8 31,11 4-176-31,-25 9-104 0,-54 16-768 0,-40 3-3857 16</inkml:trace>
  <inkml:trace contextRef="#ctx0" brushRef="#br0" timeOffset="121455.94">21272 13640 8785 0,'0'0'8930'0,"0"0"-6513"15,0 0-1553 1,0 0-864-16,0 0 96 16,-9 126-56-16,5-17 152 0,4 14-72 15,0-2-48-15,13-13-64 16,-5-19-8-16,-1-19-176 16,1-13-504-16,-3-23-272 0,-5-8-849 31,0-10-671-31,0 0-681 0,-5-13-3408 15</inkml:trace>
  <inkml:trace contextRef="#ctx0" brushRef="#br0" timeOffset="121677.29">21132 13738 5417 0,'0'-124'3088'32,"20"0"-1047"-32,8 48-81 0,8 19 257 15,-4 22-769-15,4 13-240 16,20 0-384-16,28 15-384 15,-5 7-311-15,-3 4-65 0,-25 24-56 0,-19 10-8 16,-16 10-145 0,-16 21 145-1,-28 17 41-15,-47 19-25 0,-17 0-8 16,8-23-8-16,21-18-241 16,11-10-703-16,24-19-1944 15,12-10-1953-15</inkml:trace>
  <inkml:trace contextRef="#ctx0" brushRef="#br0" timeOffset="122068.98">22032 13605 12738 0,'0'0'2161'0,"0"0"-617"0,-11-89 32 16,-13 63-135-16,-4 11-609 15,-4 15-440-15,-8 2-328 16,1 33-64-16,-6 23-72 0,10 24-24 16,14-2 32-16,10-11-232 31,11-12-24-31,16-18-48 16,12-11-176-16,8-6 119 0,11-22 425 15,5-6 112-15,8-41 81 16,-8-7-49-16,-8-13-88 0,-13 0 56 15,-14 16 216-15,-9 7-8 32,-5 12 112-32,-3 19-56 0,0 13-376 15,-11 20-56-15,-9 30-64 0,3 30 120 16,6-1-472-16,3-3-480 16,8-12-361-16,8-13-1471 0,12-10-1865 15,3-9-2001-15</inkml:trace>
  <inkml:trace contextRef="#ctx0" brushRef="#br0" timeOffset="122371.34">22582 13582 2560 0,'0'0'6994'0,"77"-124"-4138"15,-66 102-263-15,-7 9-81 0,-4 7-687 32,0 6-1033-32,-19 13-704 15,-18 34-88-15,-6 27-8 0,-6 33-80 16,14 8 88-16,12-17 0 15,14-25 0-15,9-31-168 0,0-17-440 16,9 0 56-16,6-6-41 31,5-6 137-31,-1-13 456 16,2-9 192-16,-6-27 248 0,-10-21 433 16,-10-25-49-16,-18-4-288 15,-9 10-136-15,-16 12 32 0,5 23 24 16,-13 6-144-16,0 7-312 31,8 18-208-31,12 10-616 0,28 38-1168 16,8 7-1953-16,4-1-2601 0</inkml:trace>
  <inkml:trace contextRef="#ctx0" brushRef="#br0" timeOffset="122789.49">23304 13633 7817 0,'0'0'8322'16,"0"0"-6090"-16,-40-108-791 0,0 64-441 31,-3 12-320-31,-10 10-136 16,1 9-112-16,-4 13-360 0,9 16-72 15,4 29-112-15,6 24 32 16,14 27-88-16,14-7-176 0,9-17 56 15,9-24-104-15,14-20-88 32,5-2-136-32,8-13 24 15,8-7 448-15,3-12 144 0,2-26 56 16,-1-16 56-16,-9-6-112 16,-7-9 152-16,-8 6 352 0,-8 9-8 15,-4 16 8-15,-12 16 64 31,0 16-544-31,0 4-24 16,0 40-256-16,0 29 168 0,4 22 88 16,8-6-8-16,-1-16-216 0,6-22-456 15,-2-23-688-15,17 8-1417 0,-4-11-2624 16,0-9-720-16</inkml:trace>
  <inkml:trace contextRef="#ctx0" brushRef="#br0" timeOffset="123344.16">23639 13566 11402 0,'0'0'4353'0,"0"0"-2929"31,0 0-768-31,0 0-288 16,0 0-304-16,0 0-64 16,92 67 232-16,-73-6-80 0,-3-1-104 15,-8 3-48-15,-8 1-184 0,0-16 40 16,0-4-152-16,-12-6-176 31,-4-13 96-31,4-15-24 16,-4-10 400-16,8 0-8 0,4-25 8 15,4-14-16-15,12-21-104 16,32-26 0-16,15-21 120 0,10 11 0 31,-13 23 200-31,-13 32 304 16,-11 25-24-16,0 10-64 15,0 6-304-15,-1 9-112 0,-3 19-184 0,-11 17 184 16,-6 9 32-16,-3 3-32 16,-8 4-8-16,0-4-144 15,0-13-168 1,0-9-80-16,-8-10 112 16,5-15-208-16,3-10 208 15,0-3 192-15,0-22 96 0,15-17-968 16,13-18 216-16,4-3 111 0,4-4 313 31,4 3 328-31,-4 20 288 16,-1 6 1105-16,-7 12 39 0,-7 20-480 15,-6 6-856-15,-3 19 48 16,0 16-40-16,-4 13 120 0,-4 6-96 16,0 3-80-16,4-3-48 31,0-4-352-31,4-2-296 0,12-13-680 15,0-10-1041-15,0-15-2000 0</inkml:trace>
  <inkml:trace contextRef="#ctx0" brushRef="#br0" timeOffset="123690.55">24778 13662 8553 0,'0'0'6338'31,"0"0"-5082"-31,0 0-1184 16,0 0-72-16,0 0-48 0,0 0 48 15,59 15 208-15,-35-8 0 16,4-7-136-16,4 0-72 16,4-3-440-16,-4-20-104 0,0-5-456 15,-12-7 31 1,-4-13 577-16,-8-6 392 16,-8 1 488-16,0 2 977 0,-8 9 135 15,-8 17-48-15,0 12-263 16,-4 13-825-16,-4 19-376 15,0 19-40-15,8 13 8 16,0 9-56-16,8 4 8 16,8 3-8-16,12-4 0 15,16-9-416-15,12-9-304 16,8-17-321-16,11-12-447 0,1-16-400 16,24-41 47-16,-12-10-495 15,-13-6-4018-15</inkml:trace>
  <inkml:trace contextRef="#ctx0" brushRef="#br0" timeOffset="123880.55">25654 12776 9914 0,'0'0'4841'0,"-3"-102"-1953"15,-1 90-719-15,4 5-889 0,0 7-680 32,0 7-600-32,0 37-256 15,0 32 256-15,0 32 8 0,7 25 40 16,14 1-48-16,-6-10 80 15,2-16-80-15,-10-7-128 16,-3-25-720-16,-4-9-272 0,0-19-1673 16,-4-23-4072-1</inkml:trace>
  <inkml:trace contextRef="#ctx0" brushRef="#br0" timeOffset="124032.4">25299 13027 13354 0,'0'0'1545'0,"0"0"-257"16,88-83-848-16,-15 58-440 0,22 15-72 15,25 10-40-15,7 16-800 16,-35 6-1145-16,-25 4-2344 16</inkml:trace>
  <inkml:trace contextRef="#ctx0" brushRef="#br0" timeOffset="124326.91">25945 13325 7737 0,'0'0'1072'0,"0"0"-792"31,0 0 377-31,0 0 367 31,84-6-216-31,-40-10 56 0,-4-9-432 16,-1-4-432-16,-7-12-376 15,-8-4 256-15,-12-6 120 16,-7-3 176-16,-5 4 152 0,-13 15 520 16,-7 13 601-16,-3 15-657 0,-9 10-560 15,4 26-168-15,-8 28 80 0,8 22-96 16,12 1-48-16,8-7 0 16,8-13-512-16,12-16-808 15,32 4-553-15,-1-7-1367 16,6-15-2506-1</inkml:trace>
  <inkml:trace contextRef="#ctx0" brushRef="#br0" timeOffset="124627.62">26770 12995 7937 0,'0'0'3889'16,"0"0"-1208"0,0 0-625-16,0 0-1224 15,0 0-720-15,-83-13-104 0,31 86-8 16,0 29 8-16,8 9-8 15,16-6-120-15,24-20-800 32,4-34-280-32,8-13-57 0,16-12 369 15,-1-7 296-15,10-6 416 16,3-13 176-16,-8-10 384 16,-5-41 24-16,-23-25 809 0,-8-23-73 15,-35-8-256-15,-9 14 24 16,4 24-456-16,21 27-88 0,2 14-368 15,5 2-144 1,16 4-208 0,25 9-968-16,18 10-3649 0,13 3-3121 15</inkml:trace>
  <inkml:trace contextRef="#ctx0" brushRef="#br0" timeOffset="124861.12">27348 12858 11386 0,'0'0'5313'15,"0"0"-3208"-15,0 0-721 0,0 0-1072 16,-84-35-240-16,33 35-72 0,2 20 0 31,10 8-176-31,15 17 32 16,20 15-64-16,4 0 8 0,12 7-96 16,16-1-248-16,-4-12-17 15,4 4 161-15,-9-7-88 0,1-7 152 16,-12-6 24-16,-8-9-368 15,-47-7-880-15,-9-6 31 0,-12-10-2376 16</inkml:trace>
  <inkml:trace contextRef="#ctx0" brushRef="#br0" timeOffset="125891.44">20838 15192 16091 0,'0'0'2488'15,"0"0"-1799"-15,0 0-689 16,0 0-160-16,0 0 160 0,-88 89 168 0,52-35-24 15,8 6-40-15,12-3-56 16,8-2-48 0,8-8-8-16,16-12-184 15,20-16-200-15,28-9 111 16,0-10 33-16,11-13 112 16,1-16 128-16,-16-9 8 0,0-13 40 15,-17-6 80-15,-19 0-8 0,-20 6 257 31,-4 4 63-31,-28 12-104 16,-11 9-136-16,-10 10-104 16,10 13-24-16,7 3-64 0,16 0 0 15,12 3-864-15,8 10-201 16,44 0-191-16,31-4-184 0,29-9-409 31,23-9-127-31,0-23-553 0,-7-16 2529 16,-36-2 497-1,-21 5 1871-15,-26 4-215 0,-17 6-713 16,-5-3-312-16,-6 6 224 16,-9 4 145-16,-8 8-513 0,-24 17-624 15,-13 3-336 1,-6 23-24-16,-13 24-40 16,-3 26 40-16,10 29 56 15,18 19-8-15,23-1-24 0,12 4 48 16,12-16-72-1,20 0 48-15,-4-3-48 16,-8-10 0-16,-5-3-168 0,-7-22-320 16,-8-19-808-16,0-10-889 15,-4-16-2184-15,-11-9-2104 16</inkml:trace>
  <inkml:trace contextRef="#ctx0" brushRef="#br0" timeOffset="126053.47">21244 15837 6993 0,'0'0'2441'16,"0"0"-425"-16,0 0-560 0,75-86-608 16,13 64 265-16,36-7 95 15,27-6-504-15,8 3-448 32,-7-3-240-32,-16-6-16 0,-41 10-800 15,-27-1-2297-15</inkml:trace>
  <inkml:trace contextRef="#ctx0" brushRef="#br0" timeOffset="126270.41">22730 14579 12914 0,'0'0'2849'0,"0"0"-1193"0,0 0-440 15,0 0-503-15,0 0-161 16,0 0-296-1,0 0-160-15,-60 140 200 16,32-10-208-16,0 19-80 0,17 1 32 16,7-20-40-16,4-29-728 15,0-15-825-15,0-32-2832 0,4-19-512 0</inkml:trace>
  <inkml:trace contextRef="#ctx0" brushRef="#br0" timeOffset="126788.02">22989 14792 6225 0,'20'-85'4385'16,"0"11"-1881"-16,-12 42-191 31,-8 23-81-31,4 3-439 0,-4 6-729 16,3 0-600-16,-3 25-464 15,0 41-104-15,0 36 96 0,-11 13-32 16,-9-11 32-16,8-27 0 15,0-33-280-15,8-9-104 16,-4 3-40 0,4-3 32-16,4-7-185 0,0-8-79 15,0-14-304-15,20-6 568 16,7-13 400-16,10-15-56 0,3-4-160 16,-5 3 104-1,-7 7 112 1,-16 13 264-16,-7 9 120 15,-5 9-312-15,0 20 208 0,0 9 8 0,0 0-184 16,0 0-48-16,0-3-40 16,19-7-16-16,5-5-592 0,4-17-256 15,8-6 88-15,7-9-1097 32,-2-23-255-32,2-10 88 15,2-8 1311-15,-6-1 713 0,-3 0 985 16,-8 10 1119-16,-13 12 985 0,-6 14-465 15,-5 15-1600-15,0 6-831 16,-4 19-193-16,0 13 80 31,0 7-40-31,0 9-40 0,0-4-761 16,0 4-927-16,0-12-2633 16,0-17-3825-16</inkml:trace>
  <inkml:trace contextRef="#ctx0" brushRef="#br0" timeOffset="126946.31">23762 14566 12578 0,'0'0'2321'16,"0"0"-2321"-16,0 0-376 16,0 0-553-1,55 86-55 1,-18-41-1152-16,3-4-3657 0</inkml:trace>
  <inkml:trace contextRef="#ctx0" brushRef="#br0" timeOffset="127162.57">24105 14789 12818 0,'0'0'3809'31,"0"0"-2497"-31,0 0-375 16,-108-10-449-16,76 20-208 0,8 19-96 15,12 8-136-15,12 15-40 0,4 2-16 16,20 3-320-16,4 3-328 15,0-6-281-15,-8-3 41 32,-12-4 176-32,-8-9 456 0,-12-6 64 15,-36-6 192-15,-39-8 8 16,-37-5 0-16,-24-9-624 0,33-4-1945 16,15-4-3800-16</inkml:trace>
  <inkml:trace contextRef="#ctx0" brushRef="#br0" timeOffset="127348.18">22240 15027 15483 0,'0'0'3833'15,"0"0"-2849"-15,116-29-568 0,19 1-304 0,40-1-64 16,12 10-48-1,-7 4 0-15,-64 8-1256 0,-33-3-6274 16</inkml:trace>
  <inkml:trace contextRef="#ctx0" brushRef="#br0" timeOffset="128131.01">24857 15084 5297 0,'0'0'8585'0,"0"0"-6400"16,21-73-817-16,3 45-664 0,3 2-368 15,13 7-7-15,0 10 7 16,8 9-208-16,-1 0-80 0,2 25-48 15,-10 13-8-15,-11 7-280 0,-16 5-353 32,-12 4-7-32,-4 0 176 15,-20-6 32-15,-8-7 152 0,4-12 48 16,1-7 168-16,-1-13 56 16,12-9 16-16,8 0 0 0,8-18 0 15,0-14-40-15,24-10-312 31,16-8 152-31,3-4 88 0,9-4 48 16,0 11 48-16,-1 6 16 16,-6 15 40-16,-13 16-40 15,-8 10-8-15,-9 26-64 0,-7 15 24 16,-8 10-40-16,0 0-312 31,-8 3-288-31,-11-10 55 0,2-5 153 16,-3-11 248-16,9-12 56 15,3-10-8-15,8-6 104 16,0-13 72-16,19-15-352 0,13-13 32 16,12-13 248-1,16-16-48-15,12-22-80 16,-5 6 208-16,-11 16 512 0,-16 22 944 16,-20 29 321-16,0 10-537 15,0 9-760-15,-12 13-376 16,-4 34-56-16,-4 4 144 0,0 12-40 15,-9 1-96 1,-2-10-56-16,3 6-88 16,8 1-1240-16,0-17-1649 0,0-15-4680 15</inkml:trace>
  <inkml:trace contextRef="#ctx0" brushRef="#br0" timeOffset="128426.53">26208 14909 11058 0,'0'0'5009'15,"0"0"-3153"-15,0 0-703 16,0 0-689-16,0 0-384 16,0 0-80-16,-88 4 0 0,73 49 0 15,10 1 0-15,5 1-376 32,9-8-433-32,19-8-479 0,4-14-168 15,3-13-40-15,1-12 791 16,-4-6 705-16,-12-25 200 15,-12-23 833-15,-8-23 383 0,-24 4-312 0,-4 6-256 16,-8 10-256 0,8 25-79-1,4 10-65-15,5 7-448 0,15 15-112 16,4 12-1849-16,36 23 345 16,39 19-913-16,1-10-287 15,3-2-3402-15</inkml:trace>
  <inkml:trace contextRef="#ctx0" brushRef="#br0" timeOffset="128787.58">26869 15011 5337 0,'0'0'3224'0,"0"0"57"0,0 0 688 16,56-82-2049-16,-56 60-607 15,-28 2-761-15,-7 8-248 16,-9 12-120-16,-8 0-136 0,5 25-40 31,2 10-8-31,6 9 0 16,15 7-8-16,8 0-144 0,16 0-160 15,4-10-256-15,24-6-73 16,15-16 137-16,6-13 504 0,6-6 24 16,5-25 88-16,3-17 0 31,1-34 320-31,4-38 33 16,-4-51-121-16,-4-22-120 0,-21-4-32 15,-18 23 104-15,-17 44 24 16,-4 35 40-16,0 38 128 0,-4 29 168 15,-5 22 192-15,1 0-640 32,-16 42-208-32,-11 40-280 0,-5 58 176 15,0 37 96-15,9 21 0 0,10 2-384 16,5-35-488-16,0-41-1496 16,9-39-5770-16</inkml:trace>
  <inkml:trace contextRef="#ctx0" brushRef="#br0" timeOffset="129384.62">27328 14976 14363 0,'0'0'2816'32,"0"0"-2816"-32,0 0-136 15,0 0-72-15,0 0 208 0,91 44 8 16,-63-34 64-16,0 0-72 15,4-10-680-15,0 0-984 16,0-16 207-16,-4-16 201 0,-4-9 48 31,-9-7 1208-31,-6-6 48 16,-9 6 1320-16,0 11 1033 0,-4 14-25 16,-8 14-896-16,-8 9-863 15,-4 19-513-15,-8 19-32 0,0 10-64 16,4 12 40-16,4 4-40 15,17-1-8 1,3-9-96-16,4-7-273 16,23-9-535-16,17-12-88 0,20-13 104 15,32-13 208-15,31-23 96 16,5-27-201-16,-9-33-151 0,-11-25-912 16,-17-19-3097-1,-3-22 3144 1,-13-4 1801-16,-19 8 2745 15,-20 17 360-15,-24 33-321 0,-12 31 1393 0,0 23-2344 16,-7 16-465-16,-6 3-200 16,5-1-504-1,1 11-88-15,-10 9-576 16,-3 3-16-16,-16 28-112 16,-15 29 40-16,-17 36 80 15,0 40-40-15,8 25-32 0,25 11 8 16,23 2-96-16,16-24-120 0,20-17-376 15,4-32-376-15,-1-35-529 32,17-18 49-32,-12-20-1320 15,0-9-4602-15</inkml:trace>
  <inkml:trace contextRef="#ctx0" brushRef="#br0" timeOffset="129835.8">29041 14348 10730 0,'0'0'1744'0,"0"0"-672"16,0 0-111-16,40-73 47 31,-24 63 328-31,8 4-296 16,3 6-632-16,1 6-296 0,4 16-64 15,5 13-48-15,-10 9 8 16,-7 10 0-16,-16 16-8 0,-12 19 0 16,-44 22 0-16,-23 17 8 31,-13-5 8-31,0-9-16 15,28-34-1848-15,17-26-5121 0</inkml:trace>
  <inkml:trace contextRef="#ctx0" brushRef="#br0" timeOffset="129967.67">28985 15554 15331 0,'0'0'2744'0,"0"0"-1775"16,0 0-825-16,0 0-144 0,0 0-865 15,40-79-4216-15</inkml:trace>
  <inkml:trace contextRef="#ctx0" brushRef="#br0" timeOffset="131406.9">16040 12973 5537 0,'0'0'4401'0,"0"0"-3257"16,0 0-464-16,0 0-112 16,0 0 968-16,0 0 337 0,-55-16-721 15,55 16-584-15,0 0-376 16,0 0-192-16,0 0-120 0,16-3 120 31,16-4 32-31,11 4 184 0,29-7-216 16,0 1 0-16,7 3-24 15,-3-4-1016-15,-12 7-1104 0,-8-6-185 16,-9-1-712-16,-19 1-1135 16</inkml:trace>
  <inkml:trace contextRef="#ctx0" brushRef="#br0" timeOffset="131684.12">16419 12582 8105 0,'0'0'1513'16,"0"0"343"-16,0 0-880 16,0 0 288-16,0 0-63 15,0 0-657-15,0 0-440 0,0 0-104 16,-21 13 0-16,21 13 80 15,5 2-72-15,15 3-8 0,0 1 0 32,0-6 0-32,-1-4 0 15,-2 0 8-15,-6-3-8 16,-11 3-8-16,0 7 0 0,-28 6 8 16,-11 10 0-16,-45 34-512 15,9-9-1265-15,7-7-3624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25:45.53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 8668 205 0,'0'0'535'0,"0"0"-283"0,0 0-170 15,0 0-69 1,0 0 38-16,0 0 8 0,0 0 44 16,2 0-3-16,1 0-19 15,-3 0 5-15,0 0-45 16,0 0-18-16,0 0 46 15,4 0-46-15,-4 2 9 16,3-1-4-16,0 0-21 16,8 3 22-16,-1 1-8 15,5 0-7-15,9 2 64 16,0 1-65-16,4-3 2 16,5 2 8-16,1-1-11 15,5-2 18-15,-2 1-30 0,4-3 0 16,2 1 27-1,0-3-26-15,2 0 12 0,1 0 15 16,0 0-26-16,2 0 46 16,1 0-42-16,1 0 1 15,2 0 14-15,3 0-19 16,3 0-1-16,8 0 43 16,1 0-24-16,18 0 18 15,12 2-38-15,19 6 0 16,5 2 3-16,0 1-3 15,-6-1 1-15,-5-2-1 16,5 1 6-16,3 1 6 16,3-2-12-16,0 4 0 0,1-2 7 15,-1 1 9-15,4 0-2 16,2 2-13-16,-1-2 10 16,0 2 35-16,-6 0-46 15,-4 1 0-15,-3-2 11 16,-5 2-11-16,1-1 1 15,-8 1-1-15,-2-1 2 16,-1-2 11-16,-4 2-13 16,-5-1-4-16,-2 1 4 15,-2-2 0-15,-1 1 6 16,2 1-6-16,-2-3 1 16,7 0 4-16,6-2-5 15,1-1 0-15,4-2 0 16,-1 0 0-16,5-3 6 0,-3 1-6 15,0 1 0-15,-2-1 8 16,-4 0-8-16,-6 0-6 16,-1 0 6-16,-2-2 1 15,-3 2 4-15,3-2-5 16,0 1 0-16,3-2 3 16,0 0-3-16,6 0 0 15,5 0-7-15,0 0 16 16,0 0-2-16,-2 0-7 15,1 0 0-15,-1 0-4 16,0 0 4-16,0 0 0 16,4-3-8-16,-2-1 16 15,4-2-1-15,3 0-7 0,1 1 0 16,-1-1-3-16,0 1 3 16,-6 0-6-16,0 0 6 15,-2 1 0-15,-4-2 3 16,2-1-3-16,-2 0 0 15,1-3 4-15,5 1-3 16,3-2-1-16,4 1 0 16,3 0 7-16,1 1 7 15,0 0-14-15,-4 2-9 16,2 0 9-16,0 1 1 16,0 1-1-16,1-1 0 15,3 0 8-15,3-1-14 16,3 3 6-16,6-2-15 15,0 2 15-15,1 1 0 16,-2 2 0-16,-2-1 0 0,-1 2 1 16,-3 0-12-16,-2 0 11 15,-1 0-1-15,1 0 1 16,-2 0 0-16,0 0 1 16,1 0-1-16,0 0 1 15,1 0 9-15,1 0-10 16,2 0 0-16,0 0 0 15,2 0 1-15,-2 0 10 16,1 0-11-16,-5 2 1 16,0 3 10-16,-2 2-11 15,-1-1-2-15,-3 1 2 16,0-1 0-16,-5 0 8 0,2-1-8 16,1 0 0-16,-1 0 0 15,3 1 0-15,0 0 0 16,3-1-2-16,-2 1 4 15,0-2 1-15,-2 0-3 16,1 0 0-16,0-1-5 16,-2 0 5-16,2-2 0 15,-1 2-1-15,2-2 2 16,-1 1 9-16,1-1-10 16,1-1 0-16,0 2-6 15,-3-1 6-15,1-1-5 16,-3 0 4-16,0 0 2 15,0 0 12-15,1 0-13 0,-2 0 0 16,0 0 3 0,1 0-3-16,-1 0-8 0,3-1 8 15,-1-4 0-15,3 3 4 16,2-3-4-16,-2 1-7 16,2 0 7-16,0 0 1 15,-3 1-1-15,-2 0 0 16,-4-1 8-16,-1 3-3 15,-5-1-5-15,-2 1-16 16,1 0 16-16,0-1 0 16,0 1 0-16,-1-2 0 15,1 2 7-15,1-2 0 16,0 1-7-16,0 2-4 16,0 0 2-16,-2 0 2 15,-1 0 0-15,-2 0 0 0,0 0 0 16,-1 0 3-16,0-1-3 15,1 0 0-15,1-2 0 16,4 1 0-16,4-1 2 16,4 1-2-16,2-3 1 15,0 1 0-15,1-2-1 16,-1 1-13-16,-3 0 13 16,2 0 0-16,-3 0-1 15,2 1 1-15,5 0 0 16,3 3 3-16,5-1-3 15,3 2-5-15,1 0 4 16,4 0 2-16,1 0 0 0,4 0-1 16,0-1 0-16,1-1 0 15,0 1 0-15,-2 1-1 16,-2 0 1-16,2 0 0 16,-5 0 1-16,2 0-1 15,3 4 0-15,0 2-1 16,3-2 1-16,-2 2 0 15,1-1-8-15,1 0 16 16,3-1-16-16,-2 0 8 16,3 0 0-16,-1 2-10 15,1 0 10-15,-2 0-1 16,0-1 0-16,-3 1 2 16,0-1 8-16,-3 1-9 0,-2-2-5 15,1 2-1 1,2-2 6-16,1 0 0 0,5 2-1 15,-4 1 2-15,5-2 5 16,0 3-6-16,1 0-9 16,-2 1 8-16,3 1 1 15,-2-1 0-15,-1 0-1 16,-3-2 3-16,-1 0 10 16,-2-2-12-16,-2 1-6 15,-1-2 6-15,-4-2 0 16,-5 1 0-16,-4-1-1 15,0 1 8-15,-4 0 8 16,-1 0-15-16,-5-3-3 0,-5 0 3 16,-4 0 0-1,-5 0 0-15,-16 0 0 0,-14-1 2 16,-15-2 2-16,-2-2-4 16,9 1 0-16,8-2 2 15,7 1-1-15,0-2-2 16,1 0 1-16,-2 0 0 15,-2 0 8-15,-2 0-8 16,-3 0-5-16,1 0 4 16,-2 0 2-16,2 1 5 15,4 0-6-15,3 2 0 16,12 0-1-16,17 1 1 16,14 0-6-16,3 0 4 15,-8 3 2-15,-7-1-5 16,-12 1 5-16,-2 0 0 0,-3 0-6 15,-1 0 6-15,-14 0-9 16,-9 0 7-16,-11 0 4 16,-3 0-11-16,9 0 9 15,6-2-20-15,10-1-5 16,-4 1 9-16,-3-4-15 16,1 0 10-16,-4 1 3 15,-3-2 6-15,-3 0 12 16,-5 0 0-16,-2 1-6 15,-5 1 6-15,-5-1 0 16,-6 0 0-16,0 0 0 16,-2 1 5-16,2-1-5 0,6 0 0 15,3 2-9 1,6 1 9-16,2 1 0 0,0 2 0 16,0 0 0-16,-4 0 0 15,-2 0 0-15,-5 0-12 16,-2 0 12-16,-3 0 0 15,-1 0 1-15,0 0-1 0,-1 0 0 16,-1 0 9 0,-3-3-9-16,-2 1-1 15,0-2-1-15,-1 1 3 16,-4-1-1-16,-1 0 0 0,-4 0 0 16,-2 0-18-1,-2-1-45-15,0 1-99 0,-1 0-46 16,-1-5-33-1,-2 1 2-15,-1-2-271 0</inkml:trace>
  <inkml:trace contextRef="#ctx0" brushRef="#br0" timeOffset="4752.84">1793 10258 163 0,'0'0'1009'0,"0"0"-667"0,0 0-169 16,0 0-3-16,0 0 29 15,0 0-47-15,0 0-4 16,0 0-80-16,0 0-33 15,0 0 25-15,0 0-39 16,0 0-8-16,0 0-13 16,0 2 6-16,0 10-21 15,-3 7 15-15,0 5-3 16,0 3 3-16,3-1 0 0,0 0 0 16,0-2 0-1,12-3 1-15,7-4-22 0,5-4 7 16,7-8-39-16,2-3 7 15,2-2-12-15,-4-6-16 16,2-9 3-16,-8-7-14 16,-1-1 54-16,-9-4-31 15,0-3 29-15,-6 2 32 16,-5 1 1-16,-2 4 5 16,-2 6 50-16,0 8-12 15,0 3 65-15,0 3-54 16,0 2-12-16,0 1-17 15,0 0-25-15,0 0 0 16,0 12-17-16,0 7 17 16,-3 6 3-16,-3 6-3 15,1 6 0-15,0 3 5 0,0 4 5 16,2 5 8-16,0 3-18 16,0 3 0-16,0 3 8 15,3 1 5-15,0 3-13 16,-3 3 13-16,3 1-12 15,-3 2 19-15,0-3-20 16,-1 0 0-16,-1-3 0 16,2-3 0-16,-1-5-2 15,1-8 2-15,-2-5 0 16,2-6 7-16,0-5-7 16,-4-4 0-16,-1-5 8 15,-2-3-8-15,-5-1 0 16,0-4-1-16,-1-3 7 0,-4-3 15 15,-2-3 15 1,-5-4 26-16,-1 0 41 0,-5-8-66 16,0-11-7-16,3-5 25 15,3-6-27-15,8-6 25 0,4-11-49 16,12-16-2 0,3-21-4-16,36-17 1 15,11-4-25-15,3 19-21 16,-7 23-41-16,5 2-20 15,-11 19-160-15,-7 1-433 0</inkml:trace>
  <inkml:trace contextRef="#ctx0" brushRef="#br0" timeOffset="5526.89">1847 10192 2 0,'0'0'1172'16,"0"0"-891"-16,0 0-184 15,0 0-21-15,0 0-12 16,0 0-1-16,0 0-22 15,0 0-29-15,0 0 45 16,0 0-12-16,0 0 14 16,0 0 34-16,0 0 0 15,0 0-3-15,0 0 5 16,1 0-20-16,4-10 66 16,2-5-84-16,5-6-50 15,-3-5 4-15,6-4-1 16,-2 0-4-16,-2-4-6 15,2 0 0-15,-2 2 1 0,-2 3-1 16,-2 6 0-16,-4 8 1 16,0 7 0-16,-3 5 0 15,3 2-1-15,-3 1-21 16,3 0 14-16,0 4-32 16,6 8 27-16,1 6 12 15,4 4 1-15,2 3 6 0,-1 3-7 16,3 2 0-1,6-2-13-15,-3 2-78 16,15 1-146-16,-8-7-311 16,-1-8-507-16</inkml:trace>
  <inkml:trace contextRef="#ctx0" brushRef="#br0" timeOffset="10767.44">30458 3128 274 0,'0'0'705'0,"0"0"-616"15,0 0 53-15,0 0-43 16,0 0-21-16,0 0-35 16,0 0 55-16,-27-35-17 15,24 29-49-15,-3 0-32 16,-2 1 62-16,0-1-54 16,-2-1-7-16,1 1 9 15,-1 1-9-15,1-1 5 16,-2 1-6-16,0 1 1 15,-1-1 6-15,-3 1-7 0,0 1-3 16,-1-1 3-16,1 0 0 16,-5 0 1-16,2-1-1 15,-3 1 2-15,1 0 2 16,0-1-4-16,-1 3 0 16,2-1-2-16,2 1 2 15,-2 1-7-15,2 1 6 16,-2 0 1-16,4 0-3 15,-1 0 3-15,2 0-8 16,0 0 7-16,0 3-12 16,-2 1 11-16,1 2-6 15,0-1 8-15,-2 1-9 16,1 1 9-16,-1 0-2 0,0 0 2 16,0 2 0-1,-1-1-3-15,1 2 3 0,2 0-1 16,-2 1-21-16,2 0 19 15,1 2-7-15,0 0 10 16,2 0 0-16,-1-1-7 16,2 2 7-16,1 0 0 15,1 2-6-15,1 1 6 16,1 0-6-16,-2 1 5 16,1 2 2-16,2 0 0 15,0 1-1-15,0 0-7 16,1-1 5-16,-1 0 2 15,1 1 0-15,1-2-1 0,-1 0 2 16,0 1 5-16,0 0-6 16,2-2-12-16,3-2 11 15,0 3 1-15,0-2 0 16,0 1 0-16,0 1 1 16,1-1 6-16,2 0-7 15,1 1-8-15,-2-2 8 16,-1 1 0-16,1-1 2 15,-1 1-2-15,1-1 1 16,0 0 6-16,2 0-7 16,2 0-1-16,4-2 1 15,-1 2-1-15,2 0 1 0,1-1-1 16,-2-2 2 0,1-2 1-16,-1 1-2 0,-2-3-1 15,-1-1 1-15,2 1 0 16,1-2 5-16,1 1-5 15,4-2 0-15,0 1 1 16,4-1 1-16,-2 0-2 16,2 0 11-16,-4-1-5 15,0-1 10-15,-3 1-16 16,-1-2 0-16,-1 1-1 16,-1-3 1-16,0 3-1 15,2-1 1-15,0-1 0 16,4 1 14-16,0 0-14 0,1-1 1 15,1 0 36 1,-1 0-28-16,-3-2-8 0,2 1 1 16,-4-2 4-16,1 0 13 15,1 0-19-15,1 0 0 16,0 0 59-16,1 0-40 16,3-3 1-16,-1-3-10 15,1 1-4-15,-3-1 17 16,1 2-23-16,-4-1-3 15,1 2 2-15,-2 1 1 16,-1-1 0-16,0 0 0 16,1-1 6-16,2 1 6 15,-2-2-12-15,1 3 0 16,0-3 1-16,-2 0 18 16,-1-1 5-16,1 1-18 0,1-4 7 15,-2 1 15-15,3 0-28 16,-3-1 0-16,2-1 8 15,2 0-7-15,-1 0 1 16,1 0-2-16,-2-1 8 16,1-2 12-16,1-1-20 15,-3 0 0-15,1 0 21 16,-1-2-8-16,-1 1 2 16,0-1 0-16,0 3-14 15,0-2 26-15,-1 2-27 16,-1 1 0-16,2-1 1 15,-2 0-1-15,-1 1 10 16,2-1-10-16,-1 0 0 16,-1 1 4-16,0-3-3 15,0 3-1-15,-1-4 1 0,-1 2 0 16,3 0 9-16,0 0-10 16,-3 1 0-16,2 2 3 15,-1-1-3-15,0 3 0 0,1-2-1 16,-1 1 2-1,-1-2 6-15,-1 2-7 16,0 0 0-16,1 2 22 16,-3-2-13-16,-1 2-8 15,0-3 23-15,0-1-15 16,0 1 35-16,0-3-32 16,0 1 0-16,0-3 4 15,-3 2-16-15,-3 0 0 0,1-1 1 16,-1-1 5-16,2-1 25 15,-3 0-31-15,1-1 0 16,0-1 28-16,-2-3-27 16,-4 2 21-16,2 1-1 15,-2-1-15-15,-5 2 38 16,1 0-44-16,-3 3-2 16,-1 1 2-16,-1 0 0 15,-1 3-1-15,-2-1-11 16,-1 2-43-16,-5 2 37 15,-1 1-99-15,-23-3-164 16,8 4-253-16,2 1-543 0</inkml:trace>
  <inkml:trace contextRef="#ctx0" brushRef="#br0" timeOffset="13503.51">2700 10632 922 0,'0'0'367'16,"0"0"-242"-16,0 0-90 16,0 0 65-16,0 0 2 15,0 0-19-15,51 0 6 16,-41 0-4-16,-2 0 3 15,-1 0-18-15,-2 0-15 16,2 0 29-16,-3 0-52 16,4 0-13-16,1 0 2 15,6 0-6-15,0 2-5 16,4 1-10-16,5-2 11 16,-3 0-1-16,7 1-10 15,-1-2-28-15,0 1-55 16,3-1-94-16,-2 0-139 15,-4 0-256-15,-9-1-571 0</inkml:trace>
  <inkml:trace contextRef="#ctx0" brushRef="#br0" timeOffset="13853.28">2697 10817 454 0,'0'0'781'15,"0"0"-585"-15,0 0-51 16,0 0 23-16,0 0 4 15,0 0-19-15,0 0-87 16,0 3-23-16,4-3-5 16,7 2 6-16,8-2 39 0,4 0-44 15,11 0-27 1,2 0 31-16,1 0-43 16,2 0 0-16,0 0-31 15,16-5-136-15,-9 1-228 16,-7-3-770-16</inkml:trace>
  <inkml:trace contextRef="#ctx0" brushRef="#br0" timeOffset="15445.49">4131 10374 310 0,'0'0'693'16,"0"0"-444"-16,0 0-68 16,0 0 7-16,0 0-4 15,0 0-54-15,0 0-28 16,-15-6-89-16,9 11-5 15,-3 6 1-15,0 5-3 16,-3 3 20-16,-1 4-23 16,-1 4-2-16,-1 3 49 15,3-1-41-15,-1 4 4 16,4-2 0-16,0-2-13 16,4-1 20-16,4-3-20 15,1-2 0-15,0-2-2 0,0-1 2 16,6-3 0-16,6 0-1 15,4-4 2-15,4-2 11 16,4-3-12-16,1-3 0 16,5-4 10-16,1-1-9 15,-1 0-1-15,3-1 0 16,-2-9 1-16,-1-3 6 16,1-1-7-16,-4-4-3 15,0-3 3-15,-6-2 0 16,-3-1 1-16,-6-3-1 15,1-1 0-15,-8-3 6 0,-2-1-6 16,-3-3-4 0,0 2 4-16,-2 2 9 0,-7-1-8 15,-4 6-1 1,-1 1 1-16,-2 3 23 0,-1 4-23 16,-5 4-1-16,-2 3 21 15,-2 2-20-15,-3 4 5 16,1 2-6-16,-3 1 0 15,2 2-10-15,-5 0 10 16,8 0-24-16,-1 0 8 16,2 3 0-16,4 0 15 15,6 0-10-15,4-2 11 16,3-1-1-16,8 2 1 16,0-2 0-16,0 0 2 0,0 0-2 15,0 0 0-15,6 0-11 16,9 1 11-16,3 2 13 15,7 0-12-15,5 1 8 16,13 1 19-16,8 1-3 16,23 0 20-16,22-1-23 15,18-2-21-15,-7-2 47 16,-24 1-48-16,-30-2 0 16,-20 0-1-16,-5 1 2 15,0-1 8-15,-7 0-9 16,-9 2 0-16,-9-2 14 15,-1 0-2-15,-2 0 26 16,0 0 2-16,0 0-34 16,0 0 28-16,0 0-34 15,0 0-29-15,0 0-8 0,0 0-82 16,0 0-125-16,0 0-452 0</inkml:trace>
  <inkml:trace contextRef="#ctx0" brushRef="#br0" timeOffset="16602.08">5417 9962 940 0,'0'0'395'15,"0"0"-228"-15,0 0-116 16,0 0-9-16,0 0 0 15,0 0 36-15,0 0 19 0,-84 67 0 16,61-35-41-16,-2 7 33 16,-3 7-45-16,1 6 3 15,-4 17-11-15,-2 21-25 16,0 20 29-16,0 8-31 16,5-6-7-16,12-10 35 15,10-15 7-15,6-2-6 16,9-5-16-16,16-14-21 15,-1-16 40-15,3-12-41 16,1-5 0-16,8 4 15 16,6-1-14-16,4 2 0 15,-7-7-1-15,-6-7 12 0,-10-7-30 16,-6-5 9 0,-5-5-47-16,-6-4-46 0,-3-3-13 15,-3-5-126-15,0-8-120 16</inkml:trace>
  <inkml:trace contextRef="#ctx0" brushRef="#br0" timeOffset="19439.04">12823 9955 696 0,'0'0'361'0,"0"0"-135"16,0 0-98-16,0 0-15 16,0 0-16-16,0 0-31 15,0 0-11-15,0-4-42 16,0 4-5-16,0 0 15 15,6 0-16-15,1 4 4 16,5 3 41-16,1 3-17 16,3 3 18-16,1-1-26 15,0 4-26-15,4 0 56 16,-2 1-48-16,1 1 4 0,2 0 9 16,-1 2-9-1,-2 0 23-15,2 2-36 0,0 1 1 16,-2 2 23-16,1 1-17 15,-4 0 6-15,2 0-2 16,-4 1-5-16,-1-2 32 16,-3 2-34-16,1 1-2 15,2 0 23-15,-2 0-19 16,2 4 1-16,-2-3-7 16,-1 2 12-16,-1 0 1 15,-2 0-13-15,-2 0-7 16,-2 0 7-16,-3-1 2 15,0-1 4-15,0 4-6 16,-8 1 8-16,-5 1 30 0,-2 4-37 16,-4 1 0-16,-1 3 15 15,-2-1-3-15,-2 2-5 16,-1 1-8-16,1-1 7 16,-5-1 20-16,1 1-27 15,0-3 0-15,-2 0 9 16,0-3 6-16,2-1 14 15,1-3-18-15,3-6-1 16,6-3 11-16,0-3-21 16,5-6 0-16,-2-3-2 15,1-2-69-15,-3-10-65 16,1-1-239-16,5 0-492 0</inkml:trace>
  <inkml:trace contextRef="#ctx0" brushRef="#br0" timeOffset="30011.69">11810 10188 160 0,'0'0'938'0,"0"0"-702"16,0 0-49 0,0 0-71-16,0 0 65 15,0 0-81-15,0-6-56 16,0 6-24-16,0 3-18 16,0 10 11-16,0 4 26 15,0 4-15-15,0 5 48 16,-3 7-51-16,3 4-5 15,0 2 3-15,0 5-7 0,0 3 12 16,0 1-24-16,0-2 0 16,0-1 6-16,0-4-6 15,0-4 0-15,0-3 0 16,0-6 1-16,0-2 6 16,0-4-7-16,-3-5 0 15,1-1-15-15,1-5 15 16,-1-4-24-16,1-1-4 15,1-2-16-15,-2-3-2 16,2-1-21-16,-1 0 48 16,1 0 18-16,0-4 1 15,0-10-9-15,0-5-3 16,0-3 12-16,0-5 0 0,6-2 0 16,3-3 0-16,4 0-6 15,1-1 7-15,2 1-1 16,-1 4 16-16,3 2-14 15,-3 5 37-15,6 4-39 16,-4 5 0-16,2 2 16 16,-2 6-16-16,0 4 10 15,1 0-10-15,-3 0 1 16,1 11 10-16,-1 7-11 16,-2 3-3-16,-1 5 2 15,-3 2 1-15,-3 0 0 16,-3-1 0-16,-3 0 1 15,0-2 20-15,0-1-21 0,-4-1 0 0,-10-2 0 32,-2-3 14-32,-8-2 12 0,-3-5 21 15,-4-1-30-15,-5-6 55 16,2-2-47-16,-2-2 0 16,3 0-1-16,3-3-15 15,5-7 0-15,6 0-9 16,5-2-17-16,4 4-12 15,10 0-163-15,0 2-196 16,0 1-652-16</inkml:trace>
  <inkml:trace contextRef="#ctx0" brushRef="#br0" timeOffset="31032.04">12281 10840 227 0,'0'0'504'0,"0"0"-299"15,0 0-55-15,0 0-4 16,0 0 27-16,0 0-51 15,0 0-44-15,36-33 62 16,-33 30-45-16,-1 1-14 0,-1 0-12 16,-1 1 4-1,0-1-10-15,0 1-26 0,0 1-28 16,0-2 31-16,-3 1-40 16,-9 0-5-16,-4 1 4 15,-1 0 2-15,-1 0 5 16,2 0-6-16,3 1 0 15,2 5-5-15,-1 2 5 16,3 1 0-16,0 2 0 16,-1 2 0-16,5 2 4 0,1 2-4 15,-1 2 0 1,4 0 15-16,-1 3-14 16,2-1-1-16,0 3 11 15,0-2-10-15,0 1 38 0,0-1-34 16,0-1-3-16,2 1 18 15,1-1-8-15,0 0 4 16,1 2-16-16,-2 1 9 16,5 1 24-16,-4 3-32 15,0 3 20-15,0 2 4 16,-3-1-19-16,0 1-5 16,0-1-1-16,0-1 9 15,0-2 3-15,-4-4-12 16,-1-4 0-16,-2-4-7 15,-1-4 1-15,-1-3-52 16,-4-6-47-16,-14-4-90 16,3-7-153-16,-1-9-607 0</inkml:trace>
  <inkml:trace contextRef="#ctx0" brushRef="#br0" timeOffset="31392.52">12043 11197 464 0,'0'0'825'0,"0"0"-551"16,0 0-182-16,0 0 14 15,0 0 73-15,0 0-31 16,0 0-98-16,94-1-12 16,-54-1 48-16,6 1-52 15,2-2-5-15,-2 0-20 16,-4 0 2-16,-2 1-22 15,-9 0-27-15,-13-5-150 16,-6 3-156-16,-12-3-497 0</inkml:trace>
  <inkml:trace contextRef="#ctx0" brushRef="#br0" timeOffset="33988.58">28900 821 215 0,'0'0'996'0,"0"0"-748"15,0 0-161-15,0 0-53 16,0 0-33-16,0 0 28 15,2 6-29-15,-2 1 0 0,0 3 13 16,0 2 13-16,0 1-4 16,0-1-9-16,0 1-12 15,0-4 30-15,0-3-31 16,0-4 0-16,0 0 7 16,0-1-6-16,0-1 16 15,0 0-9-15,2 0-1 16,3 0 62-16,5 0 4 15,7 0 50-15,7 0-48 16,9 0-36-16,5-7 19 16,6-4-29-16,5-2-27 15,3-3 20-15,2 0-22 16,-5 0-7-16,-7 1 6 0,-11 2-27 16,-9 3 13-16,-10 6-85 15,-5 2-109-15,-7 2-56 16,0 3-393-16,0 4-18 0</inkml:trace>
  <inkml:trace contextRef="#ctx0" brushRef="#br0" timeOffset="35695.4">10937 10807 65 0,'0'0'1232'16,"0"0"-1034"-1,0 0-120-15,0 0-1 0,0 0 93 16,0 0-60-16,30 0-69 16,-17-1 57-16,-1-2-23 15,3 0 0-15,3 0-16 16,4-1-15-16,1 0 13 16,4 0-36-16,1-1-21 15,2 1 60-15,-2 0-59 16,1 0-1-16,-4 0 0 15,-1 1 8-15,-2-1-13 16,-1 1 5-16,1 0-49 0,-2-1 8 16,-2 0-81-1,-5 1-28-15,-1 0-89 0,-4 0 1 0,-4 2-38 16,-4-2-301-16</inkml:trace>
  <inkml:trace contextRef="#ctx0" brushRef="#br0" timeOffset="36248.83">11152 10571 176 0,'0'0'85'0,"0"0"560"16,0 0-372-16,0 0-115 15,0 0-33-15,0 0 42 0,0 0-82 16,4 0-37 0,-4 0-26-16,0 8-12 0,0 3 67 15,0 6 1-15,0 3-31 16,0 4 48-16,-4 3-49 15,1 2-5-15,0 4-4 16,0-1-21-16,0 3 26 16,1 1-29-16,2-3-12 15,0 1 37-15,0-1-38 16,0-7-1-16,0 0 0 16,0-7 2-16,0-4-11 15,0-4 4-15,0-2-88 16,0-5-30-16,2-4-141 15,4 0-49-15,-2 0-527 0</inkml:trace>
  <inkml:trace contextRef="#ctx0" brushRef="#br0" timeOffset="40697.18">6716 10257 188 0,'0'0'767'0,"0"0"-655"16,0 0-71-16,0 0-35 15,0 0 69-15,0 0-36 16,0 0 6-16,-65-3 27 16,44 3 20-16,-2 0-18 15,-5 0-9-15,-2 0-21 16,-3 0 48-16,-2 3-70 15,-1-2 4-15,-3 3-1 0,0-1-11 16,-4 2 6 0,-2 0-20-16,-2 0 0 15,0 0 4-15,1 0-4 0,3-1 0 16,2 2 1-16,4-2 0 16,3 0 7-16,4 2-8 15,3-2 0-15,3 2 3 16,5-2-3-16,4 1 0 15,3-1-1-15,3 1 7 16,6-1-9-16,1 0 3 16,1 2 0-16,1-1-7 15,0 1 7-15,0 1-6 16,3 2 0-16,9-1 12 16,9 2 3-16,1 0-9 15,4 1 0-15,2 2 13 16,2-1-12-16,0 4-1 0,1-2 0 15,-1 2 2-15,6-2 7 16,-1 0-9-16,-2-2-5 16,3-2 5-16,1 0 0 15,1-1 0-15,-2-3-2 0,-1-1 2 16,-5 0-14 0,-6-1 14-16,-3 0-19 15,-9-1 18-15,-2 0-15 16,-7-1 7-16,-1 0 1 15,-2-2 8-15,0 1-8 16,0 1 8-16,-2 2 0 16,-11 0 12-16,-5 0 6 0,-9 2-5 15,-3 1 14-15,-6-2-26 16,-4 3 42-16,-2 0-42 16,-1 1-1-16,-3-1 6 15,2 1-6-15,3 0 5 16,2 3-5-16,3-1 0 15,3 0 0-15,2 2 0 16,4 0-1-16,2 0 1 16,8-1 0-16,1-2-1 15,7 1-2-15,6-1 0 16,0 0-21-16,3 0 24 16,0-2-7-16,0 1 7 15,3 1 0-15,6-2 3 0,7 1-3 16,1-1 0-1,4 0 37-15,2-1-7 0,6-1 31 16,2-2 9-16,8 1-32 16,4-5 16-16,8 0-31 15,4 0-15-15,8 0 49 16,2 0-47-16,1-5 12 16,0 1 11-16,-2 0-33 15,-3 0 48-15,-3 1-48 16,-4 0 1-16,-3 0 19 15,-2 2-20-15,-7-1 0 16,1 1-1-16,-9 1 10 16,-2 0-17-16,-9 0 8 15,-6 0-93-15,-5 0-41 16,-12 0-103-16,0 1-106 0,-10 1-542 0</inkml:trace>
  <inkml:trace contextRef="#ctx0" brushRef="#br0" timeOffset="41389.83">6179 11296 656 0,'0'0'816'0,"0"0"-531"15,0 0-165-15,0 0-4 16,0 0 100-16,0 0-110 0,0 0-78 15,-22 14 2 1,6 3 14-16,-1 4-1 0,-1 3 0 16,0 2-31-16,3 4 52 15,2 0-55-15,0-1-8 16,5 3 17-16,2-3-18 16,6-1 1-16,0-1-1 15,3-2-27-15,16-5 26 16,4-6-106-16,21-9-65 15,-6-5-158-15,-5 0-371 0</inkml:trace>
  <inkml:trace contextRef="#ctx0" brushRef="#br0" timeOffset="41904.43">6239 11156 211 0,'0'0'1056'15,"0"0"-820"-15,0 0-104 0,0 0 1 16,0 0-47-16,0 0 4 16,0 0-71-16,-37 18-13 15,35-10-5-15,1-1 11 16,1-2-9-16,0-2-3 16,0 0 0-16,0-3-15 15,4 0 15-15,3 0 0 16,-2 0-6-16,1-8 14 15,-3-1 5-15,0-1-13 16,-3 1 0-16,0 5 46 16,0 1 32-16,0 3-8 15,0 0-25-15,0 0-43 16,0 0 11-16,0 0-13 0,0 0-18 16,0 0 11-1,0 0-3-15,0 0-2 0,0 0 10 16,0 0 4-16,0 0 10 15,0 0-12-15,0 0-62 16,-3 0-78-16,-3 7-244 16,0-2-510-16</inkml:trace>
  <inkml:trace contextRef="#ctx0" brushRef="#br0" timeOffset="42296.43">6309 11431 398 0,'0'0'1097'0,"0"0"-888"16,0 0-137-16,0 0 96 15,0 0-57-15,0 0-96 0,0 0 25 16,94-10-40-1,-63 6 0-15,-1 1 0 0,-3 2-23 16,-2-1-23-16,-8 2-115 16,-8 0-61-16,-2 0-89 15,-7 0-297-15</inkml:trace>
  <inkml:trace contextRef="#ctx0" brushRef="#br0" timeOffset="42511.97">6336 11543 363 0,'0'0'698'15,"0"0"-481"-15,0 0-105 0,0 0 42 16,0 0-23-16,0 0 44 16,0 0-72-16,39 11-39 15,-14-11-22-15,3 0-11 16,5 0-31-16,0 0-13 15,15-11-218-15,-10-1-70 16,-6 0-660-16</inkml:trace>
  <inkml:trace contextRef="#ctx0" brushRef="#br0" timeOffset="42797.2">6830 11280 1250 0,'0'0'485'15,"0"0"-335"-15,0 0-15 16,0 0 44-16,0 0-106 16,0 0-61-16,0 0-5 15,-5 25 34-15,-2-3 26 16,1 2-34-16,-2 4-21 15,1 3 48-15,-2 3-59 16,3 1-1-16,0 3 0 16,3 0-31-16,3 10-57 15,0-9-212-15,0-10-460 0</inkml:trace>
  <inkml:trace contextRef="#ctx0" brushRef="#br0" timeOffset="44141.6">5937 9799 1035 0,'0'0'575'15,"0"0"-346"-15,0 0-24 16,0 0-15-16,0 0-39 15,0 0-77-15,0 0-1 16,-4-19-73-16,4 19 2 16,6 0 14-16,11 0-16 15,2 0 0-15,0 0-1 16,1 5 2-16,-4 3-8 16,-7 2 7-16,0 1-6 0,-6 1 6 15,-3 4 0 1,0 0 0-16,-9 1 0 0,-6 1 8 15,-9 1 11-15,-1-1-19 16,0-1 0-16,3-4 0 16,8-4 0-16,5-3-1 15,4-2 0-15,5-1 2 16,0-2-23-16,6-1 22 16,16 0 0-16,7 0-9 15,5 0 9-15,5 0-18 16,-3-1-19-16,-3-3-75 15,-8 0-27-15,0-3-204 16,-8 0-158-16,-7-2-523 0</inkml:trace>
  <inkml:trace contextRef="#ctx0" brushRef="#br0" timeOffset="44480.71">6288 9775 176 0,'0'0'1185'16,"0"0"-894"-16,0 0-22 15,0 0-98-15,0 0 28 16,0 0-122-16,0 0-40 16,-22-9-21-16,16 16-15 15,3 5 4-15,1 2-5 0,2 1 0 16,0 2 0-16,8 0 0 15,10-1 0-15,-2-2-2 16,2 0 8-16,3 0-15 16,-6-3 9-16,-2 0-31 15,-4 1 22-15,-4-4-47 16,-5 2 9-16,0-3 10 16,-2 2-27-16,-13-4 8 15,-13-2-178-15,2-3-143 16,3 0-505-16</inkml:trace>
  <inkml:trace contextRef="#ctx0" brushRef="#br0" timeOffset="44650.39">6273 9749 1117 0,'0'0'393'0,"0"0"-269"15,0 0 44-15,0 0 35 16,0 0-68-16,96-35-85 15,-78 33-50-15,-2 2-25 16,1 0-126-16,-4 7-225 16,-4-1-324-16</inkml:trace>
  <inkml:trace contextRef="#ctx0" brushRef="#br0" timeOffset="45083.57">6688 9666 591 0,'0'0'357'0,"0"0"180"15,0 0-425-15,0 0-9 16,0 0 106-16,0 0-66 15,0 0-95-15,-60 42 41 0,47-19-65 16,-2 2 1 0,3 2 8-16,6 1-32 15,3 0 34-15,3-1-35 16,0-4 0-16,6-4-17 0,12-3 17 16,3-5-51-16,3-5 3 15,-1-5-22-15,0-1 40 0,-2 0-18 16,-5-7 30-1,-4-4 18-15,-7-3 22 16,-5 1 62-16,0 1 3 16,0 1-32-16,-11 3 31 15,-7 4-75-15,-1 4-11 16,-5 0 0-16,-6 10-74 16,5 5-107-16,6-1-342 0</inkml:trace>
  <inkml:trace contextRef="#ctx0" brushRef="#br0" timeOffset="48159.89">7174 10343 363 0,'0'0'932'0,"0"0"-671"16,0 0-182 0,0 0 27-16,0 0 0 0,0 0-43 15,0 0-31-15,-9 37 40 16,-4-7 32-16,-2 3-41 16,0 6-35-16,0 0 40 15,0-1-50-15,5-1-9 16,2-5-9-16,4-5 13 15,1-7-3-15,3-6-10 16,0-4-4-16,0-6-8 0,9-4 8 16,7 0 4-1,5-6-6-15,4-11 15 0,1-5 13 16,-2-7-22-16,-2-3-3 16,-1-4 3-16,-1 0 0 15,-4 5 2-15,-4 7 8 16,-2 7-9-16,-5 7 62 15,-2 6-50-15,-2 4-12 16,1 0-2-16,-1 0-5 16,4 6-17-16,2 8 22 15,2 6 1-15,-3 5-3 16,3 6 3-16,0 2-6 16,-2-1 5-16,1-1-23 15,-2-7-17-15,0-4-2 16,1-8-26-16,-4-5 68 15,2-5-27-15,-1-2 28 16,4-3 40-16,5-14-11 0,-1-8-8 16,6-9-2-16,-2-10-3 15,1-5 44-15,-4-5-59 16,0 2 31-16,-2 5-10 16,-5 9-2-16,-1 10 35 15,-2 11-9-15,-3 7-24 16,1 6 23-16,-1 4-45 15,0 0-23-15,0 0-85 16,0 8-109-16,0 18 101 16,0-2-255-16,-1-3-390 0</inkml:trace>
  <inkml:trace contextRef="#ctx0" brushRef="#br0" timeOffset="48542.67">7828 10291 157 0,'0'0'994'0,"0"0"-646"0,0 0-99 16,0 0-47-16,0 0-19 16,0 0-57-16,0 0-79 15,-33 19-10-15,12 1 3 16,-1 8-26-16,-4 7 64 16,1 2-41-16,1 6-4 15,3 2 0-15,2 0-17 16,7-3-8-16,5-2-8 15,7-3 6-15,0-6-24 16,19-6-28-16,8-2-90 16,16-8-99-16,-3-5-162 15,-6-7-663-15</inkml:trace>
  <inkml:trace contextRef="#ctx0" brushRef="#br0" timeOffset="48827.78">8022 10465 644 0,'0'0'847'16,"0"0"-668"-16,0 0-11 15,0 0-39-15,0 0 24 16,0 0-60-16,0 0-46 15,-79 84 51-15,64-55-79 16,7-3 0-16,1-1 1 0,4 0-19 0,3-4 16 16,0-2-17-1,0-2-46 1,10-2-14-16,13-5-138 0,-3-5-117 16,-3-3-233-16</inkml:trace>
  <inkml:trace contextRef="#ctx0" brushRef="#br0" timeOffset="49256.88">8016 10253 324 0,'0'0'823'16,"0"0"-679"-16,0 0-111 15,0 0 19-15,0 0 6 16,0 0-8-16,0 0-14 16,-42 62-35-16,42-44 36 15,0-4-37-15,0-3-10 16,9-2-20-16,1-8-21 15,1-1-2-15,-4 0-35 16,-2-7 46-16,1-7 39 0,-6-1 6 16,0 0 84-16,0 0 33 15,0 5-15-15,0 3 15 16,-3 4-28-16,0 3-63 16,-2 0-19-16,-2 3-10 15,-2 9-13-15,-3 2-13 16,3-1-42-16,3 2-16 15,1-5-192-15,4-3-543 0</inkml:trace>
  <inkml:trace contextRef="#ctx0" brushRef="#br0" timeOffset="49629.44">8231 10274 123 0,'0'0'1475'0,"0"0"-1191"0,0 0-222 15,0 0-15 1,0 0-15-16,0 0 38 16,0 0 32-16,44 47-64 15,-27-24 48-15,-1 7-71 0,-2 3-2 16,-1 2 15 0,-7 6-17-16,-6 1-4 0,0 1-7 15,-5-1 9-15,-15-3-24 16,-7-3 2-16,-15 3-129 15,6-9-217-15,6-9-487 0</inkml:trace>
  <inkml:trace contextRef="#ctx0" brushRef="#br0" timeOffset="51606.93">8874 10294 368 0,'0'0'68'0,"0"0"255"15,0 0-112-15,0 0-68 16,0 0 8-16,0 0 24 16,0 0-56-16,9-34 11 15,-9 28-66-15,-5 1 59 16,-4-1-51-16,-7 3-8 15,2 2-22-15,-5 1-25 16,-1 0-7-16,3 0 75 16,0 4-45-16,2 3-3 15,5 3-10-15,-2 2-17 16,5 4 17-16,-1 4-27 16,2 5 0-16,3 5 40 15,0 4-31-15,0 4 6 0,2 4 10 16,1 3-15-1,0 4 20-15,0-3-30 0,0 2 1 16,-5-3 14-16,1-1-15 16,-4-2 0-16,-1-5 0 15,-1-3 7-15,-1-8 1 16,-2-3-8-16,-2-6-34 16,-3-3 16-16,-1-4-117 15,-11-9-139-15,6-1-87 16,3 0-240-16</inkml:trace>
  <inkml:trace contextRef="#ctx0" brushRef="#br0" timeOffset="51867.41">8477 10724 519 0,'0'0'496'0,"0"0"-153"16,0 0-98-16,0 0-35 15,0 0-9-15,0 0-4 16,0 0-96-16,16-31-50 16,8 25-48-16,9 2 12 15,10-1 19-15,8 1-7 16,3-1 1-16,1 1 6 16,-6 3-34-16,-4 1-29 15,-9 0-97-15,-11 0-93 16,-13 0-103-16,-9-3-252 0,-3 0-631 15</inkml:trace>
  <inkml:trace contextRef="#ctx0" brushRef="#br0" timeOffset="52251.67">9303 10233 362 0,'0'0'779'15,"0"0"-418"-15,0 0-223 16,0 0-12-16,0 0 45 15,0 0-66-15,0 0 11 16,-73 58-21-16,45-21-40 16,-2 5 38-16,2 7-41 15,2 4-9-15,4 0-13 16,7 0-29-16,6-7 24 16,6-3-25-16,3-7-11 15,6-5 2-15,14-5-4 16,8-6-63-16,21-4-47 15,-7-8-157-15,-3-5-248 0</inkml:trace>
  <inkml:trace contextRef="#ctx0" brushRef="#br0" timeOffset="52596.84">9481 10445 186 0,'0'0'1057'0,"0"0"-797"15,0 0-93-15,0 0 38 16,0 0-73-16,0 0-8 15,0 0-81-15,-55 56-4 16,37-26 17-16,6 1-15 16,3 0-1-16,3-2-40 15,6-3 8-15,0-2-11 16,3-3 3-16,12-4-67 16,4-4-79-16,8-9-162 15,-6-3-90-15,-2-1-586 0</inkml:trace>
  <inkml:trace contextRef="#ctx0" brushRef="#br0" timeOffset="53040.53">9570 10268 88 0,'0'0'997'0,"0"0"-738"16,0 0-73-16,0 0-81 0,0 0-16 16,0 0 29-1,0 0-96-15,-28 0-13 0,23 10 17 16,1 2-20-16,1 0 6 15,3-2-12-15,0 0 1 16,0-4-21-16,3-2 8 16,3-4-79-16,0 0 77 15,2 0 2-15,-4 0 11 16,-1-6-10-16,-3-2 11 16,0-2 72-16,0 0-21 15,-1 0 53-15,-10 4-28 16,5 2-21-16,-2 3-10 15,1 1-40-15,1 0 11 0,0 1-32 16,3 9-15 0,3 6-211-16,0-3-118 0,3-5-971 15</inkml:trace>
  <inkml:trace contextRef="#ctx0" brushRef="#br0" timeOffset="53386.34">9745 10208 418 0,'0'0'1096'16,"0"0"-793"-16,0 0-198 15,0 0 33-15,0 0-63 16,0 0-47-16,0 0 10 16,27 38 12-16,-11-13 41 15,-1 6-62-15,0 4-18 16,-1 8 32-16,-7 3-30 16,-1 5-1-16,-6 1-12 15,0 2 7-15,-15-2 19 16,-9-2-26-16,-10-4-41 15,-26 6-74-15,8-12-406 16,1-13-1162-16</inkml:trace>
  <inkml:trace contextRef="#ctx0" brushRef="#br0" timeOffset="63708.49">2090 12339 388 0,'0'0'861'16,"0"0"-631"-16,0 0-129 15,0 0 33-15,0 0 54 16,0 0-28-16,4-10-42 16,-4 10-48-16,0 0 12 15,0 0-21-15,0 0-21 16,0 0 41-16,0 0-58 15,0 0 2-15,0 0-24 16,0 0 11-16,0-2 5 16,0-2-17-16,-1-2 0 15,-8-1-1-15,-3-1 1 16,-3 1-12-16,2-1 12 0,-4 6 0 16,4-1 2-16,1 3-2 15,-2 0-11-15,-2 0 1 16,2 11 10-16,-2 5-12 15,-3 5 11-15,4 4 1 16,-3 6-12-16,3 4 12 16,0 1 0-16,3 4 0 15,0 0 1-15,5 4 0 16,4-2-1-16,0 4 10 16,3-1 14-16,0 2-24 15,-2 0 0-15,2-1 8 16,-1 0-7-16,-2 2 4 0,-2 1-5 15,-1 2 1-15,-4 0 17 16,1-2-18 0,-2-2 0-16,-3-2 5 0,0-5-4 15,1-5-1-15,-1-6-24 16,1-4-104-16,-2-7-102 16,1-7-395-16,1-8-914 0</inkml:trace>
  <inkml:trace contextRef="#ctx0" brushRef="#br0" timeOffset="63986.5">1591 12978 1580 0,'0'0'336'15,"0"0"-169"-15,0 0-51 16,0 0 17-16,0 0-57 16,0 0-52-16,0 0 43 15,91-9-20-15,-52 8-32 16,2-1 35-16,2 2-50 16,-6 0 0-16,-4 0 0 15,-3 0-89-15,-2-1-46 16,-7 0-158-16,-3-4-324 0</inkml:trace>
  <inkml:trace contextRef="#ctx0" brushRef="#br0" timeOffset="64633.36">2324 12808 975 0,'0'0'576'15,"0"0"-417"-15,0 0-1 16,0 0 54-16,0 0-76 15,0 0-72-15,0 0-64 16,0-11-11-16,0 11-3 0,0 4 11 16,0 3-11-16,0 0 12 15,0-1 2-15,0 0-1 16,0-4-7-16,3 0-64 16,-2-2 43-16,2 1-39 15,-1-1 8-15,1 0 51 16,-3 0 9-16,0 0 5 15,0 2-5-15,0-2 1 16,0 0 54-16,0 0 26 16,0 0 28-16,0-3 12 15,0-7-97-15,0-4 27 16,-3 0-35-16,0 1-10 16,0 2 61-16,-1 5 1 15,1 4-47-15,0 2-21 16,0 0-19-16,-2 8-29 0,-7 21-66 15,2-2-181-15,4-3-406 16</inkml:trace>
  <inkml:trace contextRef="#ctx0" brushRef="#br0" timeOffset="65157.78">2318 13105 682 0,'0'0'403'16,"0"0"-315"-16,0 0-69 15,0 0 25-15,0 0-4 16,0 0-1-16,0 0-21 16,15 4 25-16,-9-4 95 15,0 0-67-15,2-4-25 16,-1-6-19-16,-4 0-9 16,-3 0 11-16,0 0 4 15,0 4 54-15,-5 4 94 0,-8 2-115 16,-1 0-32-16,-2 5-2 15,1 8-13-15,5 1-5 16,4 3-14-16,3-1 0 16,3-2-21-16,0-3 8 15,0-4-55-15,9-4 27 16,4-3 21-16,2 0 20 16,-2-4 7-16,-2-9-5 0,-5 1 40 15,-3-3-27 1,-3 4 36-16,0 2 42 15,0 4-35-15,-9 2-38 16,0 3-20-16,-6 0-158 16,5 7-243-16,2 0-1034 0</inkml:trace>
  <inkml:trace contextRef="#ctx0" brushRef="#br0" timeOffset="68512.89">3437 12652 1094 0,'0'0'328'16,"0"0"-182"-16,0 0 13 15,0 0 17-15,0 0-23 16,0 0-23-16,0 0-69 15,12-16-8-15,-12 16-15 16,0 0-37-16,0 0 38 16,-3 7-39-16,-10 7 0 15,-5 6 30-15,-9 3-12 0,-6-1-8 16,-3-1-10 0,2-5 9-16,2-3-15 0,4-6 6 15,9-3-27-15,7-4 21 16,3 0 6-16,8-10 0 15,1-10-6-15,0-4-9 16,11-2-1-16,4-1 16 16,5 3-13-16,-2 5 12 15,4 8-10-15,3 4 11 16,4 7 0-16,-1 0 1 16,6 6-21-16,-1 10 20 15,-3 10-10-15,0 5 4 16,-11 7-3-16,-4 3-25 15,-7 3 2-15,-8 0-17 16,-2 1 34-16,-19 0 9 0,-10-2 0 16,-9 2-1-16,-7-5 14 15,-3-1 1-15,-1-7-8 16,3-7 0-16,9-6 33 16,6-11-33-16,8-5 1 15,9-3 11-15,7-6 1 16,7-14 9-16,2-5-22 15,6-4 0-15,15-3-15 16,6 4 15-16,4 3-12 16,2 7 4-16,-2 6 5 15,-1 8-3-15,-3 4 3 16,-1 0 3-16,-4 8 35 16,-4 11-35-16,-6 2 0 0,-3 4 0 15,-5 4 6-15,-1-1-3 16,-3-2-3-16,0-3-71 15,3-1-61-15,2-8-161 16,1-7-274-16</inkml:trace>
  <inkml:trace contextRef="#ctx0" brushRef="#br0" timeOffset="68829.35">3770 12753 1564 0,'0'0'520'0,"0"0"-396"0,0 0-67 16,0 0 54-16,0 0-69 15,0 0-36-15,0 0 10 16,-39 89-15-16,36-59 6 16,3-1-7-16,0 0 7 15,0-1-13-15,12-3 6 16,1-1 0-16,1-1-8 15,-1-2 0-15,-2-1-1 16,-4-5-9-16,-4-1-13 16,-3-1 19-16,0 0 4 15,-10-3 1-15,-14 0 6 16,-9-2-75-16,-9-8-135 16,5 0-175-16,4-11-374 0</inkml:trace>
  <inkml:trace contextRef="#ctx0" brushRef="#br0" timeOffset="68988.25">3716 12821 978 0,'0'0'597'0,"0"0"-460"16,82-46 61-16,-39 27 21 16,2 2-66-16,0 4-8 15,-5 5-145-15,5 6-55 16,-12 2-224-16,-8 0-407 0</inkml:trace>
  <inkml:trace contextRef="#ctx0" brushRef="#br0" timeOffset="69347.86">4349 12674 1302 0,'0'0'592'0,"0"0"-432"15,0 0-13-15,0 0-17 16,0 0-36-16,0 0-51 16,-103 67-8-16,70-28-4 15,3 5-30-15,5 1 31 16,4 0-32-16,12-1-11 16,4-5 4-16,5-3-36 15,0-7-43-15,14-8-33 0,5-8-3 16,3-7 48-16,0-6-15 15,-2-2-27-15,-6-12 57 16,-1-6 59-16,-8-2 50 16,-5 0 72-16,0 0-29 15,-14 4 33-15,-5 5-80 16,-2 6-24-16,3 4 5 16,0 3-27-16,9 2-120 15,3 8-165-15,6-2-288 0</inkml:trace>
  <inkml:trace contextRef="#ctx0" brushRef="#br0" timeOffset="69597.72">4759 12786 1510 0,'0'0'496'0,"0"0"-354"15,0 0-28-15,0 0 6 16,0 0-42-16,0 0-78 16,0 0 0-16,-43 75 62 15,11-36-53-15,-5 2-8 16,-2 0-1-16,-1 0-30 16,3-5-83-16,-4 0-146 15,10-11-101-15,7-9-21 0</inkml:trace>
  <inkml:trace contextRef="#ctx0" brushRef="#br0" timeOffset="69783.89">4517 12898 1106 0,'0'0'620'16,"0"0"-452"-16,0 0-80 16,0 0-63-16,0 0-2 15,0 0 80-15,0 0-29 16,81 81-22-16,-54-53-23 15,-2 2-27-15,0-1-4 16,-1 1-54-16,7 0-116 16,-8-8-375-16,-1-6-274 0</inkml:trace>
  <inkml:trace contextRef="#ctx0" brushRef="#br0" timeOffset="70008.33">5148 12749 1681 0,'0'0'482'0,"0"0"-350"15,0 0-25-15,0 0-56 16,0 0 34-16,0 0-27 16,45 88-21-16,-39-47-4 15,0 4-16-15,-6 3 0 16,0 4-17-16,0 0-43 15,0 19 30-15,-8-15-192 16,-3-11-545-16</inkml:trace>
  <inkml:trace contextRef="#ctx0" brushRef="#br0" timeOffset="71569.34">1602 14107 838 0,'0'0'310'16,"0"0"-111"-16,0 0-5 16,0 0 61-16,0 0-39 0,0 0-33 15,0 0-82 1,0-11-23-16,0 11-21 15,0 0-38-15,0 0-7 16,0 9-12-16,-6 9 0 16,-6 8 12-16,0 5-12 15,0 3-1-15,2 1 1 0,2-1 0 16,5-5 1-16,3-3-1 16,0-6-21-16,2-8 21 15,7-5-97-15,7-5 27 16,1-2-4-16,2-2 25 15,0-11 24-15,1-10 18 16,1-4 7-16,-1-7 15 16,0-2-9-16,1-1 2 15,-2 3 6-15,-5 6 17 16,-4 9 22-16,-3 8-24 16,-4 5 0-16,-1 5 32 15,-1 1-61-15,1 0-28 16,1 3-3-16,0 11 31 0,6 7 10 15,1 6-7 1,-1 4 6-16,2 0 1 0,2 0-10 16,1-3-6-16,-1-5-34 15,-1-5-38-15,-3-5 35 16,1-9-29-16,-1-4 7 16,0 0 65-16,3-20 63 15,-1-7-17-15,-1-8 37 16,0-6-42-16,-2-5 45 15,-2-4-50-15,0 4-29 16,-3 6 23-16,-3 9-1 16,3 10 5-16,0 10-29 0,-2 5-5 15,1 6-15-15,5 0-198 16,-1 12-345-16,2 0 209 0</inkml:trace>
  <inkml:trace contextRef="#ctx0" brushRef="#br0" timeOffset="72344.45">2379 14063 937 0,'0'0'614'16,"0"0"-455"-16,0 0-61 15,0 0 37-15,0 0-45 16,0 0-50-16,0 0-20 0,-34 33-19 15,31-22 19-15,3-2-20 16,0 0-2-16,0-4-20 16,0-2-6-16,9-3-65 15,1 0 34-15,-1 0 58 16,-3-8 1-16,-1-3 16 16,-5-1 20-16,0 4 59 15,0 1 10-15,-2 3-39 16,-4 4-4-16,0 0-45 15,0 0 33-15,2 0-50 16,0 4-12-16,4 2 2 16,-2-2 2-16,2-3 7 15,0 1-19-15,0-2 20 0,0 0-10 16,0 0 10-16,0 0-30 16,-3 0-67-16,0 0-243 15,0 0-224-15</inkml:trace>
  <inkml:trace contextRef="#ctx0" brushRef="#br0" timeOffset="72741.23">2336 14382 1232 0,'0'0'280'15,"0"0"-194"-15,0 0-84 16,0 0 6-16,0 0-8 16,0 0 0-16,0 0 20 15,25 16-20-15,-17-16 0 16,-1 0 0-16,-2 0 1 15,-2-7 24-15,-3-1 1 16,0-2 41-16,0 3 120 16,-3 2-37-16,-6 2-75 15,0 3-9-15,-1 0-11 16,-1 3-37-16,5 5-18 16,3 2-15-16,3-2 0 0,0 1-23 15,0-2-63 1,0-3-143-16,3-3-32 0,-3-1-378 0</inkml:trace>
  <inkml:trace contextRef="#ctx0" brushRef="#br0" timeOffset="75413.7">3194 13950 211 0,'0'0'1347'0,"0"0"-960"16,0 0-200-16,0 0-18 16,0 0-8-16,0 0-63 15,0 0-65-15,0 4-33 16,-2 19 0-16,-5 9 39 16,-2 8-30-16,-2 4-3 15,1 0 7-15,3 1-12 16,-1-3 20-16,-1-1-21 15,2-6-2-15,1-3-19 16,4-3-50-16,2-8-105 16,0-7-149-16,5-6-255 15,5-6-388-15</inkml:trace>
  <inkml:trace contextRef="#ctx0" brushRef="#br0" timeOffset="75767.48">3868 14034 863 0,'0'0'629'0,"0"0"-472"16,0 0 27-16,0 0-4 15,0 0-46-15,0 0-16 16,0 0-35-16,-73 70-24 16,45-41-9-16,4 3-41 15,-2-3 43-15,3 1-52 16,0-3-6-16,4-3-43 15,1-4-69-15,0-3-129 16,6-5-98-16,0-6-263 0</inkml:trace>
  <inkml:trace contextRef="#ctx0" brushRef="#br0" timeOffset="75978.17">3589 14089 1202 0,'0'0'579'15,"0"0"-388"-15,0 0-96 16,0 0-25-16,0 0 11 16,0 0-2-16,0 0 32 15,66 70-43-15,-45-40-32 16,6 0-8-16,-2 4-28 16,5 0-12-16,-3-1 11 15,7 4-120-15,-7-10-180 0,-5-7-381 16</inkml:trace>
  <inkml:trace contextRef="#ctx0" brushRef="#br0" timeOffset="76434.89">4119 14059 1272 0,'0'0'271'15,"0"0"-125"-15,0 0 32 16,0 0-4-16,0 0-116 15,0 0-35-15,0 0 7 16,73 14-29-16,-55 2 1 16,-5 3-2-16,-8 3 0 15,-5 4 20-15,0 2-12 16,-18 0 39-16,-11 2 31 16,-5-2 8-16,1-3-22 15,-1-3-20-15,7-5-30 16,6-4 42-16,11-6-56 0,8-3-5 15,2-3-17-15,17-1-44 16,16 0 51-16,11 0 0 16,4-9-75-16,4-3-21 15,11-4-115-15,-15 2-120 16,-8 3-704-16</inkml:trace>
  <inkml:trace contextRef="#ctx0" brushRef="#br0" timeOffset="76841.39">4680 13968 1345 0,'0'0'670'16,"0"0"-500"-16,0 0 15 16,0 0-5-16,0 0-125 15,0 0-33-15,0 0-22 16,-75 37 15-16,68-15-3 16,5 1-12-16,2 3-9 15,0-2 9-15,5 1 1 0,14-1-1 16,2 0-6-1,0-3-38-15,1-3 23 16,-4-1-64-16,-3-2-22 0,-7-3 18 16,-8 0 7-16,0-1 33 15,-15 0 37-15,-14 0-16 16,-8 0-31-16,-9-2-127 16,-15-9-50-16,10 0-72 15,6-3-413-15</inkml:trace>
  <inkml:trace contextRef="#ctx0" brushRef="#br0" timeOffset="76984.59">4608 14026 58 0,'0'0'1435'0,"0"0"-1113"16,0 0-83-16,0 0-13 0,102-41-96 16,-76 40-74-16,1 1-56 15,3 0-75-15,-6 10-246 16,-6-2-575-16</inkml:trace>
  <inkml:trace contextRef="#ctx0" brushRef="#br0" timeOffset="77343.23">5141 13964 871 0,'0'0'697'16,"0"0"-536"-16,0 0 80 15,0 0-37-15,0 0-65 0,0 0-80 16,0 0-32 0,-64 44 50-16,34-15-26 0,0 7-17 15,3 0 34-15,5 2-62 16,10-1-6-16,4-5 0 16,8-2 0-16,0-6-1 15,18-7-41-15,8-6-25 16,5-7 49-16,5-4-69 15,-2 0-14-15,-2-12 46 16,-7-3 36-16,-7-2 19 16,-11-2 43-16,-7 2 56 15,0 2 39-15,-9 2-72 16,-10 3-25-16,-8 8-33 16,-3 2-8-16,-13 0-43 15,7 9-236-15,9 0-698 0</inkml:trace>
  <inkml:trace contextRef="#ctx0" brushRef="#br0" timeOffset="84379.25">1639 15485 484 0,'0'0'863'0,"0"0"-504"16,0 0-203-16,0 0 26 15,0 0-38-15,0 0-30 16,0 0-40-16,0 0-31 15,0 9-2-15,-9 9-15 0,-1 7-4 16,-2 4 27-16,6 2-49 16,6-2 0-16,0 1 1 15,0-6-1-15,19-3 0 16,4-6-17-16,12-7-46 16,4-8 54-16,5 0-59 15,5-13-8-15,-1-8 8 16,-2-6-1-16,-6-3 39 15,-7-1-21-15,-9 2 39 16,-12 3 12-16,-2 6 0 16,-10 6 124-16,0 8 27 15,0 3-26-15,0 3-15 16,0 0-93-16,0 0-11 16,0 7-12-16,0 14-13 15,-3 11 19-15,0 11-1 0,-4 9 9 16,2 20 3-16,1 25-10 15,-1 26-1-15,2 7 32 16,3-6-25-16,-1-13-6 16,-4-18-1-16,-5-2 11 15,-5-7-17-15,-6-16 6 16,-1-14-30-16,4-16 22 16,-3-7-1-16,-3 0 3 15,-4-1 5-15,-2-2 2 16,3-10 20-16,0-8-20 15,2-5 5-15,1-5 21 16,0 0-6-16,3-15-5 0,-3-6 7 16,2-9-22-16,1-9 40 15,6-17-28 1,9-26 1-16,6-25 4 0,20-14-17 16,21 0 6-16,10 4-7 15,9 13-60-15,-5 17 47 16,-9 19-38-16,-1 2-43 15,-14 23-204-15,-5 4-548 0</inkml:trace>
  <inkml:trace contextRef="#ctx0" brushRef="#br0" timeOffset="85004.4">1784 15358 894 0,'0'0'847'16,"0"0"-680"-16,0 0-47 16,0 0 26-16,0 0-27 15,0 0-49-15,0 0-49 16,-3 0 29-16,3 0-35 16,0 0 1-16,0 0 33 0,0 0 12 15,3-3-1 1,6-7-18-16,9-5-41 0,0-5 31 15,7-4-32-15,-1-1 0 16,-2 1 5-16,-7 6-4 16,-3 3 1-16,-6 8-2 15,-1 4 7-15,-5 3-23 16,0 0 16-16,1 2-31 16,2 12 10-16,5 8 21 15,2 8 11-15,2 6-11 16,6 3-14-16,13 11-42 15,-5-12-253-15,-4-10-644 0</inkml:trace>
  <inkml:trace contextRef="#ctx0" brushRef="#br0" timeOffset="85904.1">2879 16198 611 0,'0'0'1395'0,"0"0"-1135"16,0 0-155-1,0 0 4-15,0 0-10 0,0 0 3 16,0 0-73 0,-4 0-12-16,8 0 1 0,14 0-9 15,16 0 25-15,12 0-34 16,10-7-8-16,8 0 5 15,-2 0-70-15,-6 0-48 16,5 1-130-16,-18 3-381 16,-15 0-377-16</inkml:trace>
  <inkml:trace contextRef="#ctx0" brushRef="#br0" timeOffset="86122.56">2897 16336 1698 0,'0'0'321'0,"0"0"-245"16,0 0 8-16,0 0 37 16,0 0-19-16,107-4-17 15,-53-3-74-15,6-2-11 16,16-2-46-16,-15 1-222 15,-15 1-515-15</inkml:trace>
  <inkml:trace contextRef="#ctx0" brushRef="#br0" timeOffset="86985.84">4015 15601 1624 0,'0'0'371'16,"0"0"-212"-16,0 0 34 16,0 0-73-16,0 0-26 15,0 0-45-15,-99 28-21 16,77 2 1-16,-1 5-29 15,2 7 6-15,2 5 28 16,4 3-34-16,3 0 0 16,5 0-1-16,7-1 2 15,0-2 9-15,10-7-10 16,11-4-10-16,6-11 2 16,6-7-42-16,3-6-13 15,-1-10-19-15,2-2 4 0,-2-4 48 16,-7-13-4-16,-4-5 30 15,-6-9 2-15,-3-7 4 16,-6-6 9-16,-3-4 7 16,-2-3-17-16,-4 0 48 15,0 5-15-15,0 4-12 16,-6 6 38-16,-7 6-5 0,-5 8-11 16,-3 5-7-1,-3 3-36-15,-1 4 32 16,-2 4-33-16,6 3-2 15,3 2 2-15,6 1 0 16,6 0-6-16,3 0 0 0,3 0-7 16,0 0-3-16,8 0 1 15,16 1 15 1,7 4 0-16,14-2 7 0,10-2 1 16,3-1 8-16,3 0-15 15,-4-3 48-15,-2-4-42 16,-7 1-1-16,-11 2 18 15,-13 1-18-15,-9 2-5 16,-6-1-1-16,-6 1 9 16,0 1 11-16,0 0-20 15,4 0-7-15,4 0 7 16,1 0 0-16,1 0-27 16,-1 0-10-16,-3 0-29 0,-3 0 15 15,-6 0-158 1,0 3-365-16,-12 0-113 0</inkml:trace>
  <inkml:trace contextRef="#ctx0" brushRef="#br0" timeOffset="87863.03">5274 15234 842 0,'0'0'378'15,"0"0"-164"-15,0 0 7 16,0 0 110-16,0 0-71 16,0 0-90-16,0 0-85 15,-6-10-57-15,-18 27 30 0,-12 11-50 16,-3 11 18-16,-16 21 1 15,-9 25-3-15,-5 22 6 16,8 16-30-16,15 1 7 16,22-2 19-16,20-17-26 0,4-6 15 15,26-12-5 1,12-17-9-16,3-15 11 16,22 2-12-16,18-1-4 15,2-9-10-15,19-1-34 16,-31-24-138-16,-29-16-540 0</inkml:trace>
  <inkml:trace contextRef="#ctx0" brushRef="#br0" timeOffset="89027.22">5705 15553 1075 0,'0'0'489'16,"0"0"-225"-16,0 0-2 15,0 0-76-15,0 0-50 16,0 0-1-16,0 0-92 15,0-9-23-15,0 14-13 0,-3 12 0 16,-6 10 22-16,-6 9-14 16,0 8-14-16,-1 5 32 15,4 2-33-15,1 3 0 16,4-2 0-16,7-2 1 16,0-4 4-16,0-6-5 15,16-8-24-15,1-10 11 16,2-9-38-16,9-7-12 15,2-6-5-15,3-4-11 16,3-18 45-16,0-4-13 16,1-10-39-16,-6-5 62 15,2-4 2-15,-6-4 13 16,-6-1 9-16,-3 3 0 16,-5 3 37-16,-3 7 35 0,-4 9-2 15,-1 9 28-15,-5 8-10 16,3 5-11-16,-3 6-35 15,0 0-41-15,0 0 4 16,3 5-5-16,0 12-15 16,2 7 15-16,-2 5 0 15,1 8 0-15,-1 3 0 16,0-1 1-16,1-1 2 16,4-1-3-16,1-3-23 15,1-6 2-15,1-6-20 16,-2-6-2-16,2-8 1 15,0-6 17-15,5-2 14 16,1-10 17-16,4-13-6 16,-1-10 15-16,2-10-3 15,3-17 49-15,2-22-12 0,1-17-24 16,-3 7 29-16,-10 20-41 16,-10 28-4-16,-2 23 17 15,-3 5 2-15,4 4 30 16,-4 4-58-16,0 8-4 15,0 0 4-15,0 13-122 16,-4 23-58-16,-1-1-291 16,-1-1-809-16</inkml:trace>
  <inkml:trace contextRef="#ctx0" brushRef="#br0" timeOffset="90145.43">7055 15505 1285 0,'0'0'286'0,"0"0"-136"15,0 0 22-15,0 0-33 16,0 0-42-16,0 0 56 16,5-72-105-16,-5 62 35 15,-5 0-10-15,-4 2-19 16,-6 0 7-16,-6 2-32 0,0 2-28 15,-7 2 36-15,1 2-31 16,-1 0-1-16,-2 7 11 16,2 8-15-16,-2 3 27 15,7 4-28-15,-2 8 0 16,6 4 4-16,2 7-4 16,2 4 0-16,5 6-1 15,2 5 2-15,3 2 12 16,2 1-13-16,-2 3-4 15,5-1 4-15,0 0 0 16,-3-4 1-16,3-1-1 16,-3-4 9-16,0-4 4 15,3-2-13-15,-5-4-7 0,1 1 7 16,-5-4 0 0,0-2 1-16,-3-1-1 0,-4-6 12 15,-1 0-18-15,-2-4 6 16,-2-5-33-16,0-3-31 15,-1-4-97-15,-8-6-113 16,8-5-294-16,1-3-212 0</inkml:trace>
  <inkml:trace contextRef="#ctx0" brushRef="#br0" timeOffset="90446.4">6463 16094 1300 0,'0'0'370'16,"0"0"-170"-16,0 0-24 15,0 0-88-15,0 0 45 16,89-25-8-16,-47 18-16 15,7 0-9-15,4 0-49 16,5 0-38-16,0 3 32 16,-3 3-45-16,-10 1-9 15,-5 0-49-15,-12 0-98 16,-8 0-149-16,-4 0-297 0,-10 0-660 0</inkml:trace>
  <inkml:trace contextRef="#ctx0" brushRef="#br0" timeOffset="91362.47">7413 15889 1077 0,'0'0'815'0,"0"0"-634"16,0 0-117-16,0 0-16 15,0 0 70-15,0 0-28 16,0 0-34-16,64 0 29 16,-19 0-54-16,9 0-4 15,-1 0-21-15,-3 0-6 16,-7 0-16-16,-12 0-73 16,-10 0-57-16,-9 0-16 15,-9 0-110-15,-3 0 32 16,-6-2-14-16,-9-2-491 0</inkml:trace>
  <inkml:trace contextRef="#ctx0" brushRef="#br0" timeOffset="91610.37">7585 15687 1109 0,'0'0'355'0,"0"0"-75"16,0 0-89-16,0 0-12 15,0 0-67-15,0 0-50 16,0 0-33-16,-6 42 58 16,1-6 2-16,1 9-52 15,-1 6-37-15,2 2 39 16,-1 2-39-16,1 1 0 16,3-5-1-16,0-1-49 15,0-5-9-15,0-4-143 16,3-10-331-16,7-13-230 0</inkml:trace>
  <inkml:trace contextRef="#ctx0" brushRef="#br0" timeOffset="92157.75">8316 15333 1500 0,'0'0'506'0,"0"0"-352"15,0 0-105-15,0 0-3 16,0 0 3-16,0 0-42 16,0 0 107-16,1 117-60 15,-1-58-42-15,-6 5 43 16,-7 2-55-16,-2-1 0 15,-1 0-7-15,-1-4 11 16,1-8-13-16,1-6-16 16,0-12-40-16,6-10 39 15,1-9-48-15,4-10 9 16,2-6 40-16,2-7-3 16,2-18-58-16,13-8-21 15,7-10 85-15,8-5 22 16,4-1 9-16,4 1 11 0,-2 7 38 15,-1 11-5-15,-2 11 20 16,-6 10-68-16,0 9 4 16,-3 0-5-16,-2 12-4 15,-7 9 12-15,-3 5 1 16,-8 4-5-16,-4 2 35 16,-7 1-42-16,-20-2 19 15,-13-1 34-15,-11-4-2 16,-10-3-5-16,-12-3-17 15,6-5-29-15,1-4-2 16,11-3-41-16,10-6-127 16,18 0-155-16,11-2-539 0</inkml:trace>
  <inkml:trace contextRef="#ctx0" brushRef="#br0" timeOffset="92615.61">8930 15814 1164 0,'0'0'407'0,"0"0"-185"15,0 0 22-15,0 0-92 0,0 0 18 16,0 0-41-16,0 0-83 16,-28-28-21-16,3 28-24 15,-2 5 28-15,1 8 44 16,2 3-60-16,4 4-2 16,3 3 0-16,5 5-10 15,6 4 12-15,5 0-13 16,1 5 0-16,3 1-1 15,13 1 1-15,4 3 0 16,2-2 11-16,2 4-9 16,0 1 10-16,-3 3-12 15,-2 0 0-15,-10 0-9 0,-3-1 9 16,-6-1-2 0,-3-3-11-16,-19-2-29 0,-8-11 11 15,-6-1-39-15,-25-9-96 16,13-8-218-16,2-9-459 0</inkml:trace>
  <inkml:trace contextRef="#ctx0" brushRef="#br0" timeOffset="92826.37">8568 16312 1408 0,'0'0'603'0,"0"0"-443"16,0 0-18-16,0 0 9 0,134-29-54 16,-52 25-46-16,0 1 1 15,-7 3-33-15,-4 0-19 16,-8 0-7-16,-12 0-221 16,-5 0-573-16</inkml:trace>
  <inkml:trace contextRef="#ctx0" brushRef="#br0" timeOffset="93817.69">9299 15269 529 0,'0'0'355'15,"0"0"-49"-15,0 0-48 16,0 0-44-16,0 0 43 16,0 0-88-16,0 0-65 15,24-11-33-15,-5 21-38 16,14 10 79-16,12 11-28 16,7 11-25-16,12 23 38 15,5 22-67-15,1 25 1 0,-6 11-12 16,-15-1-18-1,-19-6 9-15,-16-17-10 0,-14-4 0 16,-8-9-10-16,-29-7 10 16,-11-13-42-16,-27 4-18 15,-11-6-97-15,-5-11-119 16,9-7-328-16,28-24-879 0</inkml:trace>
  <inkml:trace contextRef="#ctx0" brushRef="#br0" timeOffset="110196.01">13742 9089 59 0,'0'0'83'0,"0"0"-55"16,0 0 238-16,0 0-115 15,0 0-76-15,-2 0-30 16,2 0 0-16,0 0 47 16,0 0 4-16,0 0-20 15,0 0 8-15,0 0-38 16,0 0 12-16,0 0 2 15,0 0-11-15,0 0 5 16,0 0-34-16,0 0-13 16,0 0 31-16,0 0-15 15,0 0 6-15,0 0 7 16,0 0-8-16,0 0 22 16,0 0-34-16,0 0-15 0,0 0 41 15,0 0-32-15,0 0-4 16,0 0-5-16,0 0 9 15,-1 0-1-15,1 0-9 16,-2 1 0-16,2 5 10 16,0 1-9-16,0 1 6 15,-1 2 19-15,-1 3-11 16,1 0 38-16,-2 1-48 16,0 0-3-16,-2 0 14 15,0 1-8-15,0 2 0 0,1 0-8 16,-4 2 8-16,5-1 14 15,0 1-22-15,0 3 1 16,-3 1 5-16,3 1 10 16,0-2 9-16,-1 1-6 15,1-1-19-15,0 1 32 16,0-4-31-16,0 1-1 16,0 0 11-16,0-1-10 15,0-1 0-15,3 0-1 16,0 0 6-16,0 2 6 15,0 0-12-15,0-1-10 16,0 1 10-16,0 2 0 16,0-1 1-16,0-2-1 15,0 2 10-15,0 1-5 0,-5-1-5 16,2 1 0-16,-1 2 3 16,1 2-3-16,-3 1-1 15,-1 2 1-15,1 1 0 16,0 1 25-16,-1 1-24 15,0 1 4-15,0-2 14 16,-1 0-12-16,1 0-6 16,-1-1-1-16,1-2 10 15,-1 2-1-15,2-2-9 16,2 0 0-16,-1 1 1 16,2-2 0-16,-1 2 1 15,3 1-2-15,-1-2 1 16,1 1 10-16,-1 0-10 15,1 0-1-15,-1-1 12 0,1 1-2 16,-1-3 5 0,-1-2-15-16,0-3 0 0,0-1 9 15,0 0-9-15,-3-3 0 16,2 0 0-16,1-2 0 16,-2 1 11-16,2 0-11 15,2-1 0-15,-1-1-1 16,1 1 1-16,-1 1-1 15,2 1 1-15,-1 0 0 16,-1 0 7-16,-1 1-7 16,2 1 0-16,-2 1 17 15,0-1-15-15,3 2-1 16,0 0 12-16,0 2-12 0,0 1 16 16,0 0-17-1,-2 1 0-15,-2 2 13 0,-1 1-13 16,-1 2 0-16,0 0 12 15,-2 0-11-15,2 3 17 16,-2 0-18-16,5 2 0 16,0 0 2-16,1 3-2 15,2 1 0-15,0 1-1 16,0 3 2-16,0 0 3 16,-1 3-4-16,-3-3 0 15,-1 1 5-15,-1-3-5 16,-1-2 0-16,-2 1 0 15,0-3 1-15,0 1 2 16,1-2-3-16,2 1 0 0,1 0 1 16,0-2-1-16,2 1 0 15,0 0-1-15,2 0 2 16,-1 0 7-16,-1-1-8 16,-2 1-1-16,1 0-2 15,-2 1 3-15,2 1-4 16,-1 0 2-16,2 3 4 15,0-1 2-15,2 2-4 16,1 0-9-16,0 2 9 16,0 1 6-16,0 2-4 15,0-1-2-15,1 1 1 16,4-2 22-16,-1-1-23 16,-1 1 0-16,-1-1 13 0,-2 1-11 15,0 1 6 1,0 3-8-16,0 0 1 0,0 0 6 15,-2 3-7-15,-1-1-1 16,2 3 1-16,-1 1 1 16,2 3-1-16,0 1 0 15,0 1 1-15,0 4-3 16,0 3 2-16,0-3 0 16,2 2 0-16,-2-2 0 15,0-2 0-15,0-3-1 16,0-1 7-16,0 0 0 15,0 0-6-15,0 0-1 16,0-1 1-16,3-1 0 0,-2 2 0 16,1-2 0-1,-1 0 7-15,-1 1-13 0,0 1 6 16,0 1 0-16,0 2 2 16,0-2-2-16,0 2 1 15,0-3-1-15,0-3 1 16,0-2 5-16,0 0-6 15,0-3 0-15,0 3-1 16,0-1 2-16,-1 1 7 16,-5 1-8-16,1 1 0 15,-1-1 4-15,0-2-4 16,-1 0-5-16,4-2 4 0,-2-3 2 16,2 2 2-1,0-3-3-15,-1-1 0 0,1-1 0 16,-3 1 1-16,0-1-1 15,2 0 9-15,-4-2 1 16,3-1 20-16,-1-5-30 16,1 0 0-16,2-4 11 15,0 1-11-15,1-1-1 16,1 2 1-16,-1-2 0 16,1 1 7-16,-1 1-7 15,-1-2 0-15,-1 1 3 16,-2-2-3-16,-2 3 0 15,-2-1-2-15,-1 3 10 16,-2 0 6-16,-1 1-14 16,0 0 6-16,2-1 3 0,0 1-9 15,1-2-1-15,2-1 1 16,2-1 0-16,-2-1 6 16,2 1-6-16,-1 1 0 15,-4-2 5-15,3 2-5 16,-1 0 0-16,-2 1-6 15,3-5 14-15,0-2-3 16,1-3-5-16,0-2 0 16,3-3 0-16,-1-5 0 15,3 0 0-15,1 1-1 16,-1 0 2-16,2-2 2 16,-1 0-3-16,1 1-3 15,-2-4 3-15,2 4 0 16,-1 0 0-16,1 4 0 0,-2-2 0 15,1 2 9-15,-1 1-9 16,0 3-9-16,2 1 9 16,-2 1 2-16,0 2-2 15,0 0 0-15,1 2 1 16,-2 1 11-16,1-3-12 16,3 2-7-16,-2 1 6 15,1 0 1-15,-2-1-1 16,1 2 1-16,1-1 0 15,-1-1-11-15,1 0 11 16,1-1-18-16,-2 0 17 16,1-1-12-16,-1 0 1 15,1 1 11-15,-2-1-10 16,-3 1 2-16,2 0 9 0,1-1-7 16,0-1 7-16,0 1 0 15,-2-1 0-15,5 4-1 16,-3-3-14-16,1-4 5 15,1 3 7-15,-2-2-5 16,-1 1 8-16,1-2-2 16,-2 4 2-16,-1-4 0 15,0 2 0-15,0-1-1 16,-1-3 1-16,2 2-6 16,2-4 5-16,0-2 1 15,0 0 0-15,2 0 0 16,-1 2 0-16,-1 0-3 0,-1 1 3 15,-2 0-1-15,0 0 1 16,0-2 0-16,-3-3 0 16,-3 1-17-16,2-5-55 15,-4-2-21-15,-7-8-139 16,4-1-125-16,3 0-579 0</inkml:trace>
  <inkml:trace contextRef="#ctx0" brushRef="#br0" timeOffset="126274.96">10661 2713 636 0,'0'0'9'0,"0"0"490"0,0 0-397 16,0 0-34-16,0 0-45 15,-6-22 39-15,6 19 11 16,0 2 48-16,0-1-35 15,0 2-24-15,0 0-19 16,0 0-36-16,0 0-7 16,0 0-1-16,0 0-34 15,0 0 28-15,0 10-37 16,0 2 35-16,0 4 9 16,0 1 0-16,3 2 0 15,2-3-1-15,-2 0 2 16,1-2 2-16,0-4-3 15,1-5 0-15,-4 0 0 0,2-2 0 16,0-3 1 0,2 0 15-16,4 0 60 0,10-10 68 15,5-8-114-15,6-5 9 16,1-7 26-16,2-4-24 16,-2-4-12-16,-2 0-26 15,-3 2 9-15,-4 4 3 16,-6 8-15-16,-7 9-9 15,-3 6-4-15,0 9-122 16,1 2-202-16,1 12-206 16,-1-2-236-16</inkml:trace>
  <inkml:trace contextRef="#ctx0" brushRef="#br0" timeOffset="128033.97">17000 6903 235 0,'0'0'877'16,"0"0"-727"-16,0 0-119 15,0 0-23-15,0 0 7 0,0 0 24 16,0 0 6 0,2 39 14-16,1-24-16 0,1-3-19 15,-1 0 8 1,3-5-13-16,-3-2 63 0,2-3 10 15,-1-2 63-15,2 0 25 16,3 0-95-16,3-2-27 16,0-5 1-16,1 0-40 15,1 0 24-15,2-1-41 16,2-2 5-16,4 0 2 16,7-3 0-16,4-3-8 15,-1-2 2-15,3 0 3 16,-4-2 22-16,-6 0-28 15,-5 3-1-15,-7 2-1 16,-5 4-57-16,-8 2-55 16,0 4-275-16,0-1-415 0</inkml:trace>
  <inkml:trace contextRef="#ctx0" brushRef="#br0" timeOffset="152921.73">15232 9985 74 0,'0'0'1603'16,"0"0"-1259"-16,0 0-193 0,0 0-33 15,0 0 38-15,0 0-47 16,0-11-43-16,0 11-36 16,0 0-30-16,0 7 15 15,0 6-14-15,0 12-1 16,0 6 43-16,2 6-21 16,1 8-11-16,0 2-4 15,-2 3-5-15,2 2 13 16,0 3-15-16,0 2-8 15,2-1-2-15,-1-4-22 0,2-2-30 16,-2-9-59-16,1-9-135 16,-2-11-135-1,0-8-245-15,-3-10-592 0</inkml:trace>
  <inkml:trace contextRef="#ctx0" brushRef="#br0" timeOffset="153275.51">14982 9985 98 0,'0'0'1085'16,"0"0"-814"-16,0 0-140 16,0 0-10-16,22-81 64 15,2 74-12-15,6 3-108 0,7 4-30 16,6 0 11-16,5 6-2 15,4 15-8-15,-2 9-4 16,-1 9-30-16,-9 9 23 16,-10 5-25-16,-9 6-4 15,-14 1 4-15,-7 3 11 0,-3 0 3 16,-21-2 3 0,-10-2-5-16,-8-6 28 15,-10-6-15-15,-6-6 3 16,-2-10 5-16,5-7-18 15,6-8-15-15,13-5-69 16,21-11-123-16,11 0-275 16,4-3-302-16</inkml:trace>
  <inkml:trace contextRef="#ctx0" brushRef="#br0" timeOffset="153619.37">15438 10569 519 0,'0'0'1131'16,"0"0"-928"-16,0 0-163 16,90-7-5-16,-49 1 64 15,6 1-54-15,2-3-28 16,-1-2-17-16,-4-1-82 16,-5-6-6-16,-11-2-2 15,-9-7 30-15,-11-2 60 0,-8-1 30 0,0-1 79 16,-13 6 5-1,-4 5 5-15,-2 8 37 16,-3 10-102-16,-1 1-14 16,-2 14-9-16,0 11-10 15,4 8 1-15,6 6-22 16,7 2 1-16,8 1-2 16,0-3-6-16,15-5-97 15,12-8-60-15,8-9-150 16,27-13 58-16,-7-4-140 15,-3 0-289-15</inkml:trace>
  <inkml:trace contextRef="#ctx0" brushRef="#br0" timeOffset="153897.17">16194 10419 620 0,'0'0'407'0,"0"0"4"16,0 0 79-16,0 0-189 0,0 0-141 16,0 0-75-16,0 0-39 15,-44-1-19-15,13 33 1 16,2 7-28-16,7 0 1 15,5 1-7-15,8-4-9 16,8-6-60-16,1-7-34 16,0-8-16-16,7-7-24 15,4-5 23-15,1-3 76 16,-5-5 50-16,-4-16 48 16,-3-11 109-16,-4-6 1 0,-17-7-48 15,-6 2-2 1,-4 1-31-16,4 10-35 0,3 10-15 15,5 12-27-15,14 10-155 16,5 4-419-16,0 7-409 0</inkml:trace>
  <inkml:trace contextRef="#ctx0" brushRef="#br0" timeOffset="154116.34">16435 10349 33 0,'0'0'1841'0,"0"0"-1473"15,0 0-301-15,0 0-66 0,0 73-1 16,-3-25 1-16,-3 6 2 16,3 1-3-16,-2-5-45 15,4-7-76-15,-2-7-141 16,1-10-91-16,2-13-333 0</inkml:trace>
  <inkml:trace contextRef="#ctx0" brushRef="#br0" timeOffset="154288.69">16456 10149 1455 0,'0'0'521'0,"0"0"-370"15,0 0-102-15,0 0-49 16,0 0-12-16,0 0-53 0,0 0-45 16,40 36-203-16,-30-19-449 15</inkml:trace>
  <inkml:trace contextRef="#ctx0" brushRef="#br0" timeOffset="154565.13">16524 10383 734 0,'0'0'332'15,"0"0"-74"-15,0 0-57 16,17 104-19-16,-11-60-39 16,-2 3-49-16,3-1-48 0,-2-2-46 15,0-8-12 1,-1-7-44-16,1-9-23 0,1-12 51 16,5-7 28-16,1-1 72 15,6-18 40-15,2-12 6 16,2-10 5-16,2-12-14 15,0-5-48-15,-3-3 0 16,-2 5-39-16,-1 10-13 16,-8 16-9-16,-1 14-4 15,-1 15-127-15,4 15-361 16,-3 13 131-16,0 1-550 0</inkml:trace>
  <inkml:trace contextRef="#ctx0" brushRef="#br0" timeOffset="154968.21">17143 10552 570 0,'0'0'391'15,"0"0"-97"-15,0 0-66 16,6-97-13-16,-20 74-21 16,-8 8-30-16,-7 10-78 15,-6 5-33-15,2 7-10 16,0 16-27-16,7 5-10 15,7 6-2-15,6 1-4 16,12-2-20-16,1-4-11 16,9-5-17-16,15-8-3 15,3-10 2-15,10-6 46 16,0 0 3-16,1-19 2 16,-2-6 17-16,-3-3 37 15,-8-2 6-15,-6 3 25 0,-8 5 34 16,-5 8-9-16,-3 6 7 15,-2 8-85-15,2 0-34 16,0 10-10-16,3 11 10 16,3 7-8-16,9 5-16 15,7 0-75-15,6-5 33 16,7-7-45-16,4-7-9 16,1-9-51-16,11-13-174 15,-11-13-272-15,-9-7-424 0</inkml:trace>
  <inkml:trace contextRef="#ctx0" brushRef="#br0" timeOffset="155166.94">17704 10053 431 0,'0'0'773'0,"17"-131"-197"0,-11 106-261 15,-5 17-12-15,1 4-95 16,-2 4-91-16,0 0-78 16,0 15-33-16,0 17-6 15,-2 26 0-15,-1 26 1 16,3 21 12-16,0 8-13 15,6-5-1-15,5-22 0 16,-7-27-58-16,-2-17-63 16,-2 2-54-16,0-10-318 15,-8-6-131-15</inkml:trace>
  <inkml:trace contextRef="#ctx0" brushRef="#br0" timeOffset="155400.29">17645 10254 1235 0,'0'0'273'15,"0"0"-117"-15,101-53-18 16,-61 53-13-16,-2 5-55 16,-1 24-29-16,-1 11-41 15,-6 11 0-15,-5 6-6 16,-6 0-41-16,-8 0-3 15,-5-6-30-15,-5-7-37 16,-1-8 28-16,0-12-193 0,0-12-492 16</inkml:trace>
  <inkml:trace contextRef="#ctx0" brushRef="#br0" timeOffset="155565.63">18129 10218 717 0,'0'0'1408'16,"0"0"-1172"-16,0 0-102 16,0 0-68-16,0 0-51 15,0 0-15-15,0 0-139 16,3-5-375-16,-1 15-315 0</inkml:trace>
  <inkml:trace contextRef="#ctx0" brushRef="#br0" timeOffset="155828.21">18228 10401 1086 0,'0'0'274'15,"0"0"-53"-15,11 73-68 16,-5-35-42-16,1 1-28 16,-1-1-30-16,3-6-30 15,0-5-12-15,1-7-11 16,2-8-1-16,4-9-17 15,0-3 18-15,3-5 10 0,1-21 25 16,0-9 51 0,-1-10-13-16,-2-8-33 0,-1 0-4 15,0 2-36 1,-3 9 0-16,-6 15-76 0,-1 11-214 16,-6 12-485-16</inkml:trace>
  <inkml:trace contextRef="#ctx0" brushRef="#br0" timeOffset="156307.37">18534 10542 225 0,'0'0'938'15,"0"0"-714"-15,0 0-41 16,0 0-15-16,0 0-7 16,79-30-89-16,-55 15-50 15,0-6-22-15,-1-3-41 0,-4-3-9 16,-6 2 49-1,-7 2 2-15,-6 9 89 0,0 8 40 16,-12 6-68-16,-12 6-15 16,-4 18 8-16,-2 8-15 15,2 9 10-15,7 4-44 16,9-1-5-16,10-3-1 16,2-7-45-16,15-9-11 15,14-7-11-15,11-10 12 16,6-8-8-16,6-7-20 15,1-19-73-15,2-11 47 16,-3-12 37-16,-4-8 58 16,-5-5 6-16,-10 5 8 15,-8 9 72-15,-11 13 187 16,-8 15 13-16,-6 11-81 0,0 9-117 16,0 0-54-16,-6 17-20 15,-8 10 0-15,-1 11 6 16,5 6-6-16,1 4 0 15,6 2-1-15,3-3-16 16,0-1-10-16,0-9-53 16,0-5-34-16,0-7-13 15,0-11-152-15,-9-6-73 16,0-8-262-16</inkml:trace>
  <inkml:trace contextRef="#ctx0" brushRef="#br0" timeOffset="156466.37">19291 10278 1182 0,'0'0'645'16,"0"0"-538"-16,0 0-59 16,0 0-48-16,0 0-200 15,0 0-580-15</inkml:trace>
  <inkml:trace contextRef="#ctx0" brushRef="#br0" timeOffset="158275.26">15304 10837 500 0,'0'0'113'0,"0"0"549"16,0 0-469-16,0 0-58 15,0 0 21-15,0 0 27 16,0 0-83-16,-2 2-40 15,2-1-32-15,5 1-18 16,4 0 8-16,4 1-9 16,2 0-8-16,3 0 41 15,4-2-20-15,2 2 6 16,8 0-6-16,2-2-6 0,5 2-2 16,0-2-14-1,-1-1 1-15,1 2 9 0,-2-2-10 16,-2 0 0-16,-2 0 0 15,-2 1 1-15,0-1 3 16,1 0-4-16,-1 0 0 16,0 0 3-16,1 0-3 15,-1 0-1-15,-1 0 1 16,1 0 0-16,-1 0 10 16,0 0-9-16,0 0 7 15,-1 0 18-15,1 0-26 16,1 0 0-16,1 0-1 15,-1 0 2-15,1 1 6 16,0 2-7-16,1-1 0 0,3-1-5 16,-2-1 5-16,1 1 0 15,2 1 0 1,-4-2 0-16,-1 1 4 0,-2-1-4 16,0 2 0-16,-2-1 3 15,1 0-3-15,1 1-5 16,1-1 4-16,0 1 2 15,2 1 4-15,1-2-5 16,-1 0 0-16,0 1 1 16,-1-1-1-16,0 1-1 15,0-2 0-15,-1 1 2 16,3-1 9-16,-1 0-3 16,2 0-6-16,1 0 10 15,-3 0-11-15,2 0 0 0,-4 0 0 16,0 0 1-1,-2 0 5-15,-3 0-6 0,-1 0-1 16,-1 0 0-16,-4 0 2 16,2 0-1-16,0 0 15 15,0 0-9-15,0 0 20 16,1 0-26-16,1 0 1 16,1 0 7-16,2 0-8 15,1 0 0-15,2 0-1 16,0 0 2-16,0 0 6 15,-3 0-7-15,1 0-8 16,-1 0 8-16,-2 0 2 16,-1 0-2-16,-2 0 0 15,0 0 1-15,0 0 8 0,0 0-9 16,-1 2-7-16,3-2 7 16,0 0 0-16,1 1 1 15,-1-1-1-15,-1 0 1 16,0 0 7-16,1 0-8 15,1 0-6-15,0 0 5 16,3 0 2-16,0 0-1 16,4 0 0-16,-1 0 1 15,0 0-2-15,2 0 1 16,-3 0-1-16,0 0 1 16,-4 3 1-16,0-2-1 15,-2 1 0-15,-5-1 2 16,2 0-4-16,-3 1 2 0,0-1 0 15,1 1 2-15,2-1-2 16,-2 1-2-16,5 0 2 16,0 1 0-16,1 0 9 15,0 0-9-15,0 0-1 16,-1 0 0-16,-4-2 1 16,-2 0 0-16,-1-1 0 15,-2 0 0-15,1 0-2 16,-4 0 2-16,1 0-24 15,-2 0-23-15,-2 0-38 16,7 0-71-16,-4 0-164 0,-1-1-194 0</inkml:trace>
  <inkml:trace contextRef="#ctx0" brushRef="#br0" timeOffset="158500.41">19314 10824 1478 0,'0'0'395'0,"0"0"-280"15,0 0-60-15,0 0-46 16,0 0-9-16,0 0-220 15,0 0-119-15,-7 9-580 0</inkml:trace>
  <inkml:trace contextRef="#ctx0" brushRef="#br0" timeOffset="158651.31">19253 10954 1386 0,'0'0'371'15,"0"0"-116"-15,0 0-56 16,0 0-10-16,0 0-48 15,0 0-69-15,0 0-72 16,35 20-44-16,-35-29-221 16,0-5-1661-16</inkml:trace>
  <inkml:trace contextRef="#ctx0" brushRef="#br0" timeOffset="163379.9">23803 9060 935 0,'0'0'266'0,"0"0"-154"15,0 0-67-15,0 0-23 16,0 0-22-16,0 0 0 15,26 5 15-15,-22-2 5 16,-1 2 9-16,0 2-4 16,0 3 4-16,-1 3 14 15,-2 2-14-15,0 2-11 0,0 2 27 16,0 2-38-16,0 0 8 16,-2 3-2-16,-5 3-12 15,-1 1 17-15,-3 3-18 16,-2 2 1-16,0 3 11 15,0 4-10-15,-3 2-2 16,2 0 6-16,-1-1-5 16,-1 2 15-16,0-1 35 15,2 0 10-15,3 5 17 16,-1 1-40-16,5 1 2 16,1 4-14-16,3 0 0 15,0 1-2-15,3-1-16 16,-2 1-7-16,-1 0 20 0,-1-1-21 15,0 2 9-15,-1 2 0 16,-1-1-8-16,-2 1 13 16,1-2-14-16,1-1 0 15,0-1 5-15,2-6-5 16,-2-1 0-16,1-4 9 16,-2 1 3-16,2 0 13 15,-2 4-13-15,1 1-11 16,-2 3 31-16,1 4-15 15,1 1-6-15,3 5 3 16,1 2-5-16,2 13 16 16,0 15-20-16,3 16-4 0,8 6 16 15,-1-10-17-15,-5-23 0 16,-5-22 0-16,0 4 1 16,0 10 10-16,0 11-11 15,0 8 0-15,0-18 10 16,-2-19-10-16,1-11 1 15,-2 12 3-15,-2 18-2 16,-2 23 14-16,-2 14-15 16,0-8-1-16,-1-20 23 15,5-22-22-15,-2 5 8 16,2 8-3-16,-1 9-4 16,-1 9 14-16,4-7-16 15,3-11 1-15,0 2 10 0,0 1-11 16,0 1 0-1,0 2 0-15,0 2 2 0,0 4 9 16,-5-13-11-16,1-13-1 16,-2-12 1-16,-2-6 0 15,0 7 0-15,-5 7-1 16,0 6 2-16,0-2 7 16,1 0-8-16,-2-1-2 15,4 0 2-15,-2-2 0 16,3 1 1-16,1-1-1 15,1 2 1-15,0 0 0 16,-1 2-1-16,1 1-4 16,-1 3 3-16,-1-2 1 15,-1-1 0-15,1 0 0 16,-4-1 0-16,2-1 6 0,-1 0-6 16,2 2-1-1,1 1 0-15,0 1 1 0,1 0 0 16,4 0 5-16,-1 2-4 0,2 0 4 15,0 1-5 1,0 1-8-16,2 0 7 16,1 2 2-16,0-1-1 15,0 1 0-15,0-1 0 16,0-2 6-16,0-2-6 16,0-2-5-16,0-3 5 15,0-1 1-15,0-4-1 16,0-1 0-16,0-3 1 15,0-1 7-15,0-1-8 0,-2-2-5 16,-4 0 4-16,-1 0 1 16,3 1 0-16,-1 1 0 15,3 0 1-15,2 1-3 16,0-1 2-16,0 2 0 16,2-1 0-16,7-2 0 15,1-1 1-15,-2 1-1 16,-1-1 2-16,-2 1 2 15,-2 1-4-15,-2 0 0 16,-1 0 0-16,0 0 0 16,0 1 6-16,0 0 9 15,0-2-7-15,0-2 22 0,0-5-30 16,0-7 1-16,0-6 5 16,-3-7 0-16,-3-4 3 15,2-6-9-15,1-1-1 16,0-6-36-16,3-3-116 15,0 0-227-15,0-7-692 0</inkml:trace>
  <inkml:trace contextRef="#ctx0" brushRef="#br0" timeOffset="165280.66">15363 12934 232 0,'0'0'693'15,"0"0"-531"-15,0 0 6 16,0 0-42-16,0 0 5 0,0 0-8 15,0-11 12-15,0 11-42 16,0 0-39-16,0 0-8 16,0 0-40-16,0 5-6 15,0 11 1-15,0 11 24 16,-6 9 30-16,-4 11-24 16,0 7-10-16,1 5 23 15,0 3-19-15,4 2 6 16,1 0 0-16,1 1-13 15,-2 10 6-15,-2 12-11 16,-3 19 5-16,-4 4 39 16,-1-5-33-16,5-22-5 15,2-24-4-15,5-15-14 0,2 0 23 16,1 7-21-16,0 8-3 16,0 8 26-16,0 0-26 15,0-2 11-15,0-2-8 16,0-2 4-16,0 0 1 15,0-3-8-15,0-2 0 16,0 1 4-16,-3-1-4 16,-3-1-1-16,1-3 1 15,1-1 0-15,-1-6 6 16,-1-3-6-16,0-2 0 16,-1-1 1-16,0-2-1 15,-1 0 0-15,0-5 0 16,0 0-9-16,3-7-7 15,2-3-48-15,2-3-57 0,1-5-48 16,0-5-169-16,0-7-290 16,0-2-399-16</inkml:trace>
  <inkml:trace contextRef="#ctx0" brushRef="#br0" timeOffset="166377.43">13976 14564 80 0,'0'0'115'16,"0"0"502"-16,0 0-421 16,0 0-76-16,0 0-24 15,0 0 4-15,0 0 23 16,40 4-30-16,-22 1-12 0,5 1-11 16,4 0 18-16,4 1 16 15,10 2-31-15,4-2-2 16,9-2-1-16,7 1-3 15,5 0-21-15,7-2-21 16,3 0 8-16,0 0-13 16,0-1-14-16,-3 0-4 15,-2-3 6-15,-2 0-7 16,-1 0-1-16,-1 0 0 16,0 0 1-16,2 0 3 15,4 0-4-15,0 1-1 16,15 2 1-16,12 2 0 0,-9 3 20 15,-9-3-11 1,-13 4-8-16,-1-2 6 0,22 3-7 16,25 1 0-16,4 1 1 15,-4-3 0-15,-6 0 9 16,-5-2-10-16,-4 0 7 16,-3-2 19-16,-4 1-25 15,-6-2 8-15,-2 1 0 16,-2-4-2-16,2-1 7 15,3 0-14-15,0 0 0 16,1 0 19-16,1 0-10 16,0 0 4-16,1 4 8 15,1 2 4-15,-1 3 10 16,-1 0-19-16,-1 0 6 16,2-1 21-16,1 0-34 0,2 1-3 15,7-4 2-15,3 1-2 16,3-2-2-16,5 1-4 15,0-1 0-15,-5 0-6 16,-16-1 8-16,-22 0-2 16,-20 0 12-16,-13-2-12 15,0-1 22-15,-2 0-22 16,-2 0 1-16,-9 0 8 16,-3 2-9-16,-7-2-6 15,0 3-46-15,-3 1-74 16,-6 2-61-16,-4 5-150 15,-4-3-316-15,-14-1-473 0</inkml:trace>
  <inkml:trace contextRef="#ctx0" brushRef="#br0" timeOffset="167479.54">18476 15409 1280 0,'0'0'289'0,"0"0"-164"16,0 0-20-16,0 0-17 15,107-40 31-15,-68 38-28 16,0 2-25-16,1 0-19 16,-4 0-22-16,-5 8 15 15,-7 5-32-15,-9 3-8 0,-9 2 7 16,-6 3-5-1,0 3 30-15,-19 3 11 0,-7 1-8 16,-6 0 24-16,-6 2-37 16,-1-2 0-16,-1-1-2 15,0-2-14-15,4-2 3 16,6-6-9-16,8-3-9 16,8-6 1-16,8-2-53 15,6-5-31-15,0-1-8 16,12 0-20-16,15-11 24 15,7-9-69-15,11-5 55 16,3-9 39-16,7-5-20 16,2-7 36-16,-1-1 33 15,-3 1 16-15,-4 5 6 16,-9 9 9-16,-8 8 24 0,-9 7 37 16,-6 4 25-16,-8 6 45 15,-5 3 11-15,-2 1-36 16,-2 3-27-16,0 0-33 15,0 0-3-15,0 0 3 16,-12 3-42-16,-9 10-4 16,-7 6 25-16,-2 4 5 15,-2 6 16-15,3-2-15 0,5 2-16 16,6-2 11 0,5-2-29-16,8-1 0 0,5-2 6 15,0 0-3 1,18-4 7-16,3-1-16 0,7-3 2 15,4-4 7-15,2-6-9 16,3-4-11-16,0 0-9 16,1-1-27-16,-4-11 0 15,-4-1-8-15,-6 1 12 16,-5-1 14-16,-7 4-25 16,-6 0-19-16,-4 3-73 15,-2-2-208-15,-5 2-324 16,-6 1-448-16</inkml:trace>
  <inkml:trace contextRef="#ctx0" brushRef="#br0" timeOffset="168998.2">15354 13303 348 0,'0'0'67'15,"0"0"119"-15,0 0-62 16,0 0-50-16,0 0 41 16,0 0 30-16,0 0-35 0,-1 2-42 15,1-2-13-15,0 0 37 16,0 0-6-16,0 0-13 16,0 0-5-16,0 0-20 15,0 0-14-15,0-2-15 16,0-6 1-16,0-2 21 15,0 0 9-15,0-2-31 16,0-3 26-16,0 0-7 16,0-2 12-16,0-1-34 15,0-2 8-15,0-3 28 16,0 1-33-16,0-2 8 16,0-3 1-16,1-1-19 0,5-3 14 15,1 0-23-15,-1 0 1 16,0 0 23-16,1 1-22 15,-3 1 24-15,-1-1 11 16,0-2-17-16,0 1 30 16,-1-5-28-16,-1 1 6 15,1-2 21-15,-1 2-25 16,2 0-11-16,2 3 1 16,1 1-14-16,-2 5 23 15,2-1-23-15,-1 1 2 16,-2 1 8-16,0 1-9 15,0 1-1-15,-2 2 9 16,-1 2-1-16,0 2 9 16,3 1-17-16,-3 5-6 15,1 2 5-15,1 3 1 0,-2 2 0 16,0 3-6-16,1-1 15 16,-1 2-12-16,0 0 3 15,0 0-33-15,0 0-50 16,0 0-91-16,0 2-341 15,-3 3-397-15</inkml:trace>
  <inkml:trace contextRef="#ctx0" brushRef="#br0" timeOffset="170063.81">14175 13300 846 0,'0'0'546'0,"0"0"-466"0,0 0 24 15,0 0 39-15,0 0 46 16,0 0-31-16,0 0-85 15,1-37-48-15,2 28 6 16,-1-1-10-16,0-1 16 16,0-1-19-16,-2-1-17 15,0 0 25-15,-6 2 4 16,-6-1-12-16,-7 2-6 16,-1 5-12-16,-2 1 12 15,-2 4-12-15,-1 0 1 0,2 2 14 16,-2 11-14-1,3 3-1-15,3 5 12 0,5 2-12 16,5 3 18-16,7 3-18 16,2 0 1-16,0 2 18 15,11 2-19-15,5-1 0 16,4 0-1-16,2 1 2 16,2-1 0-16,-3-1-1 15,0-2 0-15,-4-1 1 16,0-1-1-16,-2-2-1 15,-5-1 1-15,-2 0-24 16,-1-1 16-16,-3 0-58 16,-4-3 12-16,0 0-11 15,0-3-82-15,-13 4-46 16,-3-5-76-16,-5-3-345 0</inkml:trace>
  <inkml:trace contextRef="#ctx0" brushRef="#br0" timeOffset="170296.21">13785 13647 722 0,'0'0'696'16,"0"0"-481"-16,0 0-140 15,85-36 77-15,-45 28 26 16,5 1-63-16,3 0-60 0,-3 2-48 15,-2 1 9-15,-7 1-16 16,-10 2-102-16,-6 0-135 16,-1-3-71-16,-7-1-173 15,-4-2-338-15</inkml:trace>
  <inkml:trace contextRef="#ctx0" brushRef="#br0" timeOffset="170641.18">14500 13165 1001 0,'0'0'409'15,"0"0"-155"-15,0 0-36 16,0 0-56-16,0 0-6 15,0 0-88-15,0 0-35 16,-33 6 14-16,12 10 1 16,0 5-14-16,3 4-9 15,2 5-13-15,7 1 37 16,4 3-40-16,5-2-3 16,0 2 0-16,14-3-5 15,10-1-1-15,6-2-8 16,2-4-67-16,4-6-12 15,0-4-86-15,7-8-131 0,-10-3-179 16,-8-3-478-16</inkml:trace>
  <inkml:trace contextRef="#ctx0" brushRef="#br0" timeOffset="171205.68">14606 13255 801 0,'0'0'554'0,"0"0"-416"15,0 0 54-15,0 0-53 16,0 0-47-16,0 0-35 0,0 0-19 16,46-33-3-1,-34 29-4-15,0 1-30 0,-2 2 31 16,-2 1-32-16,-2 0 1 15,1 0-2-15,-4 11-1 16,-2 5 2-16,-1 4 15 16,0 4 1-16,-8 2 25 15,-7-1-25-15,-5-2-5 16,4-3 2-16,-2-5-12 16,4-4 13-16,4-4-14 15,6-3-16-15,4-4 7 16,0 0-12-16,3-1-1 15,15-13 6-15,7-7 0 16,3-6 14-16,3-5-5 16,1-4-2-16,-2 4 0 0,-8 4-8 15,-4 7 10-15,-7 6 6 16,-7 8 2-16,-4 4 38 16,0 2 45-16,0 1-21 15,-1 0-10-15,-10 6-51 16,-4 7-1-16,-1 5 9 15,2 3-9-15,1 3 11 16,7 0-12-16,4 0-3 16,2-2-5-16,2 0-39 15,17-4-55-15,4-4-22 16,4-2-103-16,5-10-13 16,-5-2-260-16,-8 0-598 0</inkml:trace>
  <inkml:trace contextRef="#ctx0" brushRef="#br0" timeOffset="171477.75">14870 12943 844 0,'0'0'398'16,"0"0"-137"-16,0 0-79 15,0 0-1-15,0 0-39 16,0 0-64-16,0 0-61 15,-6 12 19-15,18 9 30 16,4 6-7-16,4 3 2 16,3 3-11-16,1 1-13 15,-1 2-5-15,-1-3-31 0,-6 2 27 16,-5-3-28-16,-7-1-4 16,-4 0 2-16,-1-1-16 15,-29 6-96-15,0-7-171 16,2-8-597-16</inkml:trace>
  <inkml:trace contextRef="#ctx0" brushRef="#br0" timeOffset="175356.69">16412 13919 310 0,'0'0'864'0,"0"0"-618"15,0 0 31-15,0 0-27 16,0 0-27-16,0 0-53 16,0-37-47-16,0 37-18 15,0 0-55-15,0 0-21 16,0 0-9-16,-1 0-19 15,-5 10 7-15,-4 6-8 16,-2 5 0-16,-3 3 0 16,0 3 0-16,-1 0 0 0,0-2 4 15,3 0-3-15,0-2-2 16,2-3-17-16,2-4-64 16,5-2-16-16,-1-2-103 15,5-4-125-15,0-3-177 16,0-5-179-16</inkml:trace>
  <inkml:trace contextRef="#ctx0" brushRef="#br0" timeOffset="175680.95">16272 13958 93 0,'0'0'787'0,"0"0"-535"0,0 0-13 15,0 0-31-15,0 0-7 16,0 0-56-16,0 0-88 15,9-12-51-15,-1 23 17 16,4 4 5-16,2 5-3 16,5 2 22-16,0 1-18 15,0 1 7-15,-1-1-23 16,0-2-13-16,-3-4 22 16,-2-3-22-16,-5-4-1 15,-2-4 1-15,-3-3 0 16,-2-2 5-16,-1 0-5 15,0-1 0-15,0 0 8 16,0 0-7-16,0 0-1 16,0 0 0-16,0 0-57 15,0 0-26-15,0-1-164 0,0-6-237 0</inkml:trace>
  <inkml:trace contextRef="#ctx0" brushRef="#br0" timeOffset="179377.17">16851 13257 42 0,'0'0'144'0,"0"0"-79"0,0 0-65 15,0 0 0 1,0 0 2-16,0 0 125 15,0 0-34-15,38-32-44 0,-34 29 8 16,-1 0 117-16,0 0 17 16,0 1-23-16,-2-1-8 15,1 1 16-15,-2 1-3 16,0 1 8-16,0 0-67 16,0 0-16-16,0 0-38 15,0 0-8-15,0 0-11 16,0 0-25-16,-2 0-6 15,-5 7-10-15,-4 6 1 16,-2 3 10-16,-3 7-11 16,-1 1 0-16,1 1 1 15,1-1 5-15,-2 0-5 16,5-2-1-16,-1-4 7 16,6-3-15-16,-1-2 8 15,2-3-87-15,3-3-81 0,1-3-89 16,2-2-25-16,0-2-25 15,0-6 10-15,3-7-517 0</inkml:trace>
  <inkml:trace contextRef="#ctx0" brushRef="#br0" timeOffset="179699.67">16766 13284 204 0,'0'0'573'15,"0"0"-404"-15,0 0-1 16,0 0 42-16,0 0-13 0,0 0-46 15,0 0 0 1,6-13-68-16,-5 13-15 0,2 0-29 16,3 4-22-16,7 8 16 15,3 4 18-15,3 3-26 16,4 2 12-16,0 2-29 16,1 1-1-16,-6-2-6 0,-1-2-1 15,-5-3 3 1,-6-6-3-16,-2-2-2 15,-3-5-9-15,-1-2-12 16,0-2 1-16,0 0 21 16,0 0 0-16,-1 0-11 15,-6-3-90-15,1-7-109 16,4-10 15-16,2 0-173 16,0 2-741-16</inkml:trace>
  <inkml:trace contextRef="#ctx0" brushRef="#br0" timeOffset="180426.8">17419 12911 742 0,'0'0'517'0,"0"0"-292"16,0 0-20 0,0 0 5-16,0 0-25 0,0 0-91 15,0 0-48-15,3-10-19 16,-4 13-26-16,-9 9 16 16,-1 2-17-16,-3 3 0 15,0 1 6-15,0 0-6 16,-1 1 1-16,3-2-1 15,1 0 2-15,2-3-10 16,-1 0 5-16,3-3-75 16,-2 0-94-16,3-2-125 15,3-2-207-15,0-6-221 0</inkml:trace>
  <inkml:trace contextRef="#ctx0" brushRef="#br0" timeOffset="180679.9">17270 12941 317 0,'0'0'701'0,"0"0"-410"15,0 0-104-15,0 0-73 16,0 0 1-16,0 0-77 16,0 0 42-16,28 27 23 15,-12-9-20-15,1 2-17 16,-2 1-32-16,2 2-28 15,-5-4 16-15,1 1-22 16,-4-1-2-16,-1-5-11 16,-1-3-51-16,0-4-44 0,4-3-110 15,-2-2-89 1,1-2-438-16</inkml:trace>
  <inkml:trace contextRef="#ctx0" brushRef="#br0" timeOffset="188533.06">15614 14455 191 0,'0'0'54'0,"0"0"-28"15,0 0-25-15,0 0 203 16,0 0 31-16,0 0-108 16,0 0-4-16,-4-1 1 15,4 1-18-15,0 0-16 16,0 0-35-16,0 0 10 16,0 0 3-16,0 0-11 15,0 0 13-15,0 0 13 16,0 0-5-16,0 0 17 15,0 0-45-15,0 0-15 16,0 0-5-16,3 0-11 16,3 0 3-16,4 0-9 15,4 0-11-15,-2 0 34 0,2 1-24 16,1-1 4 0,0 0 4-16,0 0-5 0,0 0 10 15,0 0-12-15,0 0 1 16,0 0 23-16,0-1-27 15,0-3-4-15,-1-1-5 16,-1 3 8-16,-1-1-3 16,-1 0-6-16,0 0 0 15,-2 0 4-15,3-1-4 16,-3 1 0-16,1-1 0 16,2-2 1-16,0 2 10 15,-2-2-11-15,1 0 0 16,-4 2 21-16,1 0-9 15,1 1 0-15,0-1 2 0,0 0-13 16,1 0 11-16,1-1-12 16,-2 1 0-16,1 0 6 15,0-1-6-15,-1 0 0 16,2-2-1-16,-2 2 3 16,1-1 5-16,2-1-7 15,-3 0 0-15,2-2 0 16,-4 2 2-16,3-2-1 15,-2 1-1-15,-1 0 6 16,2-2 2-16,-1 2-8 16,-1-1 0-16,1 1 0 15,0 0 0-15,0 3-1 16,1-1 1-16,-1 0 0 0,0 2 4 16,0-2-4-16,-2 2-3 15,0 0 2-15,3-2 1 16,-3 1 0-16,1-1 0 15,2-2 0-15,1 1 5 16,0-2-5-16,-1 1-8 16,1-1 8-16,-3 2 0 15,-1 1 1-15,2-1-1 16,-2 2 2-16,3-4 4 16,-2 1-6-16,2-2-6 15,1 0 6-15,-2-1 1 16,1 0-1-16,-1 1 0 15,0 0 1-15,0 1 2 0,-2 4-3 16,0-1-1-16,-1 2 1 16,0 0-1-16,1-2 1 15,0 1 0-15,2-4 1 16,3-1 6-16,0 0-7 16,1-3-7-16,1 1 7 15,-1-1 0-15,-2 2 0 16,-2 0-1-16,0 2 2 15,-2 1 2-15,0-1-3 16,1 0-2-16,-1-1 2 16,2 1 0-16,-4-1 0 15,2 2-1-15,1-2 2 0,-1-2-13 16,2 3 12 0,-1-3-19-16,2 2 19 0,-3 2-1 15,0 1 1-15,-1 1-1 16,-2 2 1-16,1-2 1 15,-1 2-1-15,3 0-1 16,-2-2 0-16,3 1 0 16,-1-2 1-16,1-1-1 15,2 1 1-15,-2-1 0 16,-1 1 0-16,2-1 0 0,-1 1 0 16,-1 2 0-1,0-1 1-15,0-1-1 16,3 2 0-16,0-2 0 0,2 0 0 15,3-2-2 1,1-2 2-16,2-1 0 0,-2 1-1 16,-2 1 1-16,-4 2 0 15,-1 1-1-15,-2 1 1 16,-2 2 0-16,2 0 0 16,-2 0 0-16,2-2 5 15,0 0-5-15,2-2 0 16,4-1-3-16,-3 1 3 15,1-1-1-15,0 1 0 16,0 1 1-16,-3 0 3 16,2 3-3-16,-5-2 0 15,2 2 0-15,0 0 0 16,1-2-7-16,1 0 7 0,0 1 0 16,1-4 4-16,2 0-4 15,-1 1 0-15,-1 1 4 16,0 0-4-16,-2 1-7 15,-3 1 6-15,1 0 2 16,-1 1 3-16,1 0-4 16,0 0 0-16,2 0-3 15,-1-2 3-15,3 0 0 16,0-2-1-16,1-1 2 16,-1 1 2-16,0-1-3 15,0 2 0-15,-3 2 0 16,0-1 0-16,-3 2-6 15,0-2 6-15,0 2 0 16,0 0 5-16,1-2-5 0,1 1 0 16,1-3-1-1,-2 0 1-15,4-1-2 0,0 1 2 16,0-1 0-16,0 2 1 16,-4 0-1-16,1 3-1 15,-2 0 0-15,1 0 1 16,-1 0 0-16,0-1 0 15,0 1 1-15,0 0 2 16,0 0-3-16,0-2-5 16,2 0 3-16,-1 2 4 15,2-2-2-15,-2-1 0 16,2 1-2-16,-1-1-4 0,1-1 6 16,-2 2-18-1,2 1 18-15,-2-1 0 0,0 3-1 16,-1 1-6-16,0-1 3 15,0 0-4-15,1-1 8 16,3 1-13-16,-1-1 12 16,0 1-11-16,0-1 9 15,1 1 2-15,-2 1-1 16,0-1 1-16,-2 2 1 16,1 0-8-16,1-1 8 15,-1 1 0-15,4-1-1 16,0 1 1-16,2-1 0 15,-1 1 5-15,1-2-5 16,-1 2-8-16,-2-1 8 16,0 1 0-16,0 0 0 0,-3 1 0 15,4 0 0-15,1 0 8 16,4 0-8-16,-1 0-8 16,3 0 7-16,-3 0 2 15,2 0 0-15,-3 0-1 16,0 0 0-16,-2 0 2 15,-2 0-2-15,1 0-6 16,-2 0 6-16,1 4-2 16,2 1 1-16,-2 3 0 15,2-1 1-15,-2 3-2 16,0-2 2-16,-1 3-7 16,-2 1 7-16,1-3 0 15,-1 3 0-15,1-1 0 0,2 0 0 16,-2 1 0-16,1 1 0 15,0 1 0-15,-2-1 0 16,2 1 0-16,-3 1 0 16,0-2 0-16,-2-1 0 15,1 1-4-15,-2 0 4 16,1-1 0-16,2-1-1 16,0 2 2-16,2 2 0 15,0-3-1-15,0 1 0 16,0-1 1-16,-1 1-1 15,1-2-1-15,-2 1 1 16,1 1 0-16,-1-2-5 0,0 0 5 16,3 0 0-1,-2 0 3-15,1 1-3 0,1-1-5 16,0 0 5-16,1 1 1 16,1-2 7-16,-1 0-8 15,1-1-2-15,1 0 1 16,-3 1 1-16,0-2-1 15,-2 1 0-15,1-1 1 16,-1 1 0-16,2-1 0 16,0-1 0-16,0 2 2 15,2-2-2-15,-2 0-1 16,2-2 1-16,-2 2 0 16,0-1 3-16,1-1-3 15,-3 1 0-15,2 0-2 16,0 0 2-16,0-2 0 0,0 0 0 15,0-1 0-15,2 1 5 16,2-1-5-16,-1 1 0 16,2-1-1-16,0 0 1 15,0 0-1-15,-1 0 1 16,-4 0 0-16,0-1 2 16,0 0-2-16,0-1 0 15,1 0-2-15,1-1 2 16,1 0 0-16,-2 0-1 15,3 0 2-15,-1 0 1 16,-1 0-2-16,2 0-2 16,-2 0 1-16,1-2 2 15,1-2-1-15,1-2 0 16,-1 0 1-16,2-2 14 16,0-1-15-16,0 1 0 0,3-2 5 15,-2 0-5-15,0 1 1 16,-2 1-1-16,-2 1 1 15,0 0 22-15,-2 0-12 16,-1-1-10-16,1-1 32 16,0-2-23-16,0-2-9 15,2 0 6-15,3-2-5 16,0-1 13-16,2 1-15 16,-3-1-7-16,0 3 7 0,-2 0 0 15,1 2 0 1,-4-1 0-16,0 1 6 15,-1-2 0-15,1-3 15 16,-1 0-8-16,3 0 4 0,1-2-9 16,0-2-7-16,4 1-1 15,-1 1 0-15,0 1 2 16,0 0-2-16,-1 0 0 16,0 2 0-16,0-3 0 15,-2 3 0-15,1-2 0 16,-2 2 0-16,-1-1 4 15,3 1-4-15,0-1-1 16,0 1 1-16,3-3 0 16,3-1 0-16,0-2 0 15,2-2 1-15,0 2 1 16,0-1-2-16,0 0 0 0,-2 1 1 16,-1 0-1-16,-1 0 5 15,0 1-5-15,-2 0 0 16,0 2 2-16,0 1-2 15,-1-1 0-15,2 1 1 16,-1-2-1-16,3 1 7 16,-2-1-7-16,3-1 0 15,-2 0 1-15,1 1-1 16,-3 4 0-16,-1 1 12 16,-1 0-3-16,-1 1 3 15,0 0-12-15,-2-1 0 16,4 0 2-16,-1 0-2 15,1-3 0-15,2 1 1 0,1-2 0 16,-1 1 7 0,-1 2-8-16,-2 1 0 0,1 1 4 15,-4 3-4-15,1 1-6 16,0 1 6-16,0 1-1 16,2 0 1-16,2 0-20 15,-1 0 20-15,1 0-11 16,-1 0 11-16,2 0-12 15,-4 1 10-15,1 0-7 16,-1 2 9-16,-1 0-1 16,-1 1 1-16,0 2-16 15,1-1 13-15,1 1-4 16,-2 1 7-16,4 0-12 0,-4 0 4 16,1 0 5-1,-1 0 3-15,-1 0-6 0,0 0 6 16,0 3-1-16,-1-1 1 15,-1 3-3-15,3 0-3 16,-2 1 6-16,1 0-12 16,-2 2 6-16,2 1-1 15,0 0-3-15,-2 4 10 16,1 0 0-16,0 1-8 16,-2 2 8-16,1 1-1 15,-2 1 0-15,1 0 1 16,-2 2-2-16,1 0 2 0,-2-1 0 15,0 1 0 1,2 0 0-16,-2 0-2 0,0 0 1 16,0-1 1-16,2 1 0 15,-1 0 0-15,-1-2 0 16,0 0 3-16,2 1-3 16,-2-3-5-16,0 2 5 15,0 0 1-15,0-1 4 16,0-2-5-16,0 2 0 15,0-3 5-15,0 1-5 16,0-1-8-16,0 0 8 16,0 1 0-16,0 2 0 15,0 0-1-15,0 2 2 16,0 0-7-16,1-1 7 16,1 1-1-16,-2-1 0 0,1 1 7 15,-1-1-6-15,2-1-2 16,-1 0 8-16,1 0-14 15,1-1 7-15,-2-1-7 16,3-1 7-16,-3 1 1 16,1-1 0-16,-1 2-1 15,1 0 6-15,-1-1-2 16,3-1-4-16,-1 2-9 16,2-2 4-16,1 2 4 15,1-2-13-15,2 0 4 16,0 1 10-16,3 0 37 15,1 3-37-15,-1 0 1 16,5 0-1-16,-1 2 0 0,2 2 11 16,0 4 0-16,1-1-9 15,-2 3 17-15,-1 0-18 16,-4-2 0-16,-1 1 7 16,-4 0-7-16,-1 1 8 15,0-1-9-15,0 1 1 16,0-2 11-16,-2-2-12 15,2-4-1-15,1 0 0 16,-3-1 1-16,3-3 4 16,-2-3-4-16,-1 1 0 15,-1-1 0-15,2 0 0 16,-1 1 0-16,2 0 0 16,-2 0 0-16,1-1 7 15,0-1-7-15,-1 0-4 16,1-1-7-16,-2-2 11 0,0-1-18 15,-1 0 16-15,1-3-6 16,0 2 8-16,2-1 0 16,-1-1 1-16,1-1-3 15,0 1 2-15,-2-1-6 16,-1-2 6-16,0 0-11 16,-1-1 11-16,2 2-16 15,2 0 4-15,1 0 3 16,3 0-10-16,6 0 19 15,0-1 0-15,2 0 0 16,3-1 5-16,-2 1-5 16,-1-1 0-16,-3-1-2 0,-2 0 2 15,-3 0 0-15,0 0-1 16,0 0 1-16,1 0 0 16,2 0 0-16,3-1 7 15,0-6-1-15,1-1-6 16,3 1 1-16,-2-1-1 15,0 1 1-15,-2 0 9 16,-2 1-10-16,0 1 0 16,-2-1 7-16,-2 1-7 15,0-2 6-15,1 1 0 16,1-1 0-16,2 0 3 16,2-1-9-16,0 1-6 15,-2 0 6-15,1 2 0 16,-2 0-5-16,-2 1 4 15,0 2 2-15,-2-1 4 0,0 0-5 16,-1 2-6-16,0-1 5 16,1 1 1-16,-1-1-10 15,1 2 10-15,1 0 0 16,-2 0 3-16,-1 0-3 16,0 0-2-16,-1 0 2 15,-4 0 1-15,2 0-1 16,-2 0 0-16,-1 0-4 15,2 0-3-15,-1 0 2 16,3 3-7-16,0 6 12 16,2 2 0-16,-1 0 1 15,-1 0-1-15,2 2 1 16,-3 0 6-16,1 1-7 0,-2-1-2 16,-1 1 1-16,1-2 1 15,-2 1-1-15,0 0 0 16,0-2 2-16,0 1 6 15,0-3-7-15,0 1-1 16,0 1-1-16,0-1 3 16,0 2-1-16,1 0 0 15,4 0 1-15,-2-1 3 16,2-1-4-16,0-2-1 16,0 2 1-16,-1-3 0 15,1 1 1-15,-1 1-1 16,2 1 1-16,0-1 10 0,2 1-11 15,-2-2-1-15,0 0 1 16,1-1-1-16,0-1 0 16,-1-1 1-16,0 0 0 15,2-3-3-15,1 1 9 16,-2 0-6-16,2-2 15 16,3-1-14-16,-1 0 1 15,1 0-2-15,1 0 0 16,0 0 3-16,2 0-3 15,-1-1 0-15,2-3 8 16,-1-3-8-16,1 0 9 16,1-2-9-16,2 0 7 15,-1-4 7-15,0-1-14 16,1-3-3-16,-2 0 3 16,1-1 6-16,-3-1 11 0,-1 1-17 15,0 1 0-15,-2 0 19 16,0 0-18-16,-1 2-1 15,0-2 6-15,1-2-6 16,-1 2 14-16,1-1-14 16,0-1 1-16,0-1 2 15,2 1-3-15,0-1 0 16,1 1 0-16,-2-2 1 16,1 1 9-16,-2-2-10 15,2 0 0-15,0-2 13 16,1-2-13-16,0 0-6 0,-2-1 6 15,4 2 1 1,-4 0 15-16,0 4-16 0,1 0 1 16,-1 1 14-16,-2 0-14 15,1 1-1-15,1-1 7 16,-2 1-7-16,0 0 24 16,1 2-14-16,-1 2-8 15,2 1 17-15,-1-2-17 16,3 2-1-16,-1-2 0 15,3-1 0-15,2-1 14 16,1-3-15-16,2-3 0 16,1 0 0-16,-1 0 2 15,-1 3 7-15,-3 2-9 0,0 4-18 16,-3 2 18 0,0 3 0-16,-1 2-20 0,0 0 19 15,0 1 1-15,1-1 0 16,-2 1 0-16,3 0-6 15,1 0-5-15,1-2 11 16,-2 2-18-16,1-1 17 16,-1 1-1-16,0 2-9 15,0-1 10-15,0 0-14 16,1 2 14-16,0 0-8 16,-1 1-6-16,0 0 9 15,1 2-46-15,-3-1 45 16,2 0-13-16,-2 0 20 15,0-1 19-15,0 0-19 16,2 1-7-16,-1 0 7 0,1 1 0 16,0-1-1-16,-2 1 0 15,0 1 2-15,-3-2 9 16,-3 2-10-16,-3-1 0 16,-2 1 6-16,0 0-5 15,-3-1 16-15,1 1 8 16,-1 0-24-16,0 0 29 15,0 0-30-15,0 0-1 16,0 0-30-16,-1 0-65 16,-7 0-167-16,-5 0-589 0</inkml:trace>
  <inkml:trace contextRef="#ctx0" brushRef="#br0" timeOffset="190110.8">19311 14860 51 0,'0'0'96'16,"0"0"-73"-16,0 0 247 16,0 0-23-16,0 0-85 15,0 0-25-15,-10 0-20 16,10 0 18-16,0 0-33 16,0 0-12-16,0 0-11 15,0 0-15-15,0 0-16 16,0 0-10-16,0 0-19 0,0 0 11 15,0 0-22-15,0 0 15 16,0 0 37-16,7 0-22 16,5 0-18-16,5 0 5 15,-1 2-10-15,3-2 17 16,2 1 3-16,0 0-17 16,3 1-6-16,0 1-11 15,-3-2 0-15,-2 1 6 16,2-1-5-16,-2-1 8 15,1 0-10-15,2 0 0 16,2 0 6-16,4 0 29 16,1 0-6-16,3 0 18 15,1-3-24-15,2 0 24 16,-1 0-35-16,-4 1-1 16,-2 0 3-16,-3-1-13 0,-5 2 9 15,-1-1-9-15,0 1 10 16,1-2 13-16,4 0-24 15,6 2 0-15,4-1 0 16,7 1-9-16,0 0 8 16,1 1-10-16,-4 0 8 15,-3 0-5-15,-3 0 8 16,-4 0 0-16,-1 0 6 16,-2-2-5-16,0 1 10 15,1-1-11-15,3 1 6 0,3 1-3 16,4 0-3-16,1 0-1 15,2 0 1-15,1 0 0 16,-1 0 10-16,-3 0 4 16,0 0 18-16,-2 0 14 15,2 0-32-15,1 0 2 16,0 0 6-16,2 0-7 16,4 0 9-16,2 0-24 15,3 0 1-15,0 0 17 16,1 0-18-16,-1 0 0 15,1 0 0-15,-4 4 1 16,-1 2 10-16,-3-2-11 16,1 0 0-16,2 1 7 15,1-1-7-15,4 0 12 16,3-1 3-16,2 0-3 0,3 0 10 16,-1 0-11-16,1-2-10 15,0 2 24-15,-3-2-25 0,-1-1 0 16,-2 0 3-1,-5 0 3-15,-4 0 5 16,-5 0-11-16,-4 0 0 16,-2 0 1-16,-2 0-1 15,-2 0-6-15,-4 0 4 16,-4 0 4-16,-8 0 5 16,-5 0-7-16,-6-1-37 15,0 1-33-15,-21-6-93 16,-5 1-131-16,-7-4-302 0</inkml:trace>
  <inkml:trace contextRef="#ctx0" brushRef="#br1" timeOffset="207154.92">18573 13003 360 0,'0'0'192'15,"0"0"324"-15,0 0-318 16,0 0-56-16,0 0-56 0,0 0 1 16,0 0-49-16,6 1-15 15,-6-1 14-15,1 0 21 16,-1 0 19-16,0 2-3 16,2-2-51-16,-1 3 10 15,3 0-33-15,1 1 0 16,1 3 3-16,2 3-3 15,2 1 12-15,3 2-8 16,1 1-2-16,2 0 19 16,-1 0-21-16,2 0 0 15,-5-1 0-15,-2-5 1 16,-4-1-1-16,-5-4-9 16,1-1 9-16,-2-1 7 15,0-1-7-15,0 0 0 16,0 0 9-16,0 0-9 0,0 0 0 15,0 0-63-15,0 0-78 16,3 0-11-16,0-4-192 16,2-3-647-16</inkml:trace>
  <inkml:trace contextRef="#ctx0" brushRef="#br1" timeOffset="208282.84">18749 12807 108 0,'0'0'185'0,"0"0"319"16,0 0-286-16,0 0-27 15,0 0-20-15,0 0-49 16,0 0-45-16,1 0 5 16,-1 0-52-16,2 0-8 15,-2 0-7-15,0 0-15 0,1 0 0 16,1 0-8-16,1 2 8 16,1 3-6-16,2 2 6 15,3-1-5-15,0 2 5 16,2 2 6-16,0 0 10 15,1 1-16-15,-1 1 0 16,1-3 2-16,-3 0-2 16,-2-2 0-16,0-2 0 15,-2 0 0-15,-3-2 8 16,-2-3-8-16,0 0 0 16,0 0 2-16,0 0-2 15,0 0 0-15,0 0 0 16,0 0 1-16,0 0-2 15,0 0-18-15,0 0-20 16,0 0-12-16,0 1-89 0,1-1-102 16,-1 0-61-16</inkml:trace>
  <inkml:trace contextRef="#ctx0" brushRef="#br1" timeOffset="210885.58">18646 15091 111 0,'0'0'38'16,"0"0"-21"-16,0 0 2 15,0 0 308-15,0 0-38 16,0 0-100-16,0 0-51 15,-11-1-1-15,11 1-24 16,0 0-24-16,-1 0-22 16,1 0-15-16,0 0 15 15,0 0-26-15,0 0 7 16,0 0-1-16,0 0-5 16,0 0-1-16,0 0-10 15,0 0-15-15,0 0 15 0,0 0-24 16,0 0 2-16,0 0 4 15,0 0-1-15,4 0-1 16,10 0 0-16,-1 0-10 16,6 0 19-16,1 0-20 15,2 0 0-15,1 0 5 16,2 0 1-16,-2 3 10 16,2-2-8-16,-3 2-7 15,-4-2 29-15,-1 1-30 16,-7-1 2-16,0-1 13 15,-5 0-13-15,-2 2 24 16,-2-2-11-16,1 0-15 0,-2 0 30 16,0 0-23-16,0 0 2 15,0 0 1-15,0 0-8 16,0 0 5-16,0 0-7 16,0 0-17-16,0 0 16 15,0 0-49-15,0 0-64 16,0 0-109-16,0 0 34 15,0 0-89-15,0 0-405 16,0 0 133-16</inkml:trace>
  <inkml:trace contextRef="#ctx0" brushRef="#br1" timeOffset="211269.75">18885 15045 113 0,'0'0'705'0,"0"0"-491"16,0 0-55-16,0 0 17 15,0 0-37-15,0 0-8 16,0 0-44-16,-5-6-14 16,5 6 6-16,0 0-17 15,0 0-17-15,0 0-14 16,0 0-15-16,0 0 19 15,3 2-20-15,9 4 31 16,1 1 14-16,7 0-41 0,-2 1-6 16,0 0-13-16,-3-1 6 15,-1 0-1-15,-5 0-5 16,-4-2-15-16,-4-4 3 16,-1 2 2-16,0-3-8 15,0 3 12-15,-7 0 6 16,-7 0-10-16,-3 1-42 15,-3 0-182-15,-9-3-94 16,4 1-504-16,2-2 178 0</inkml:trace>
  <inkml:trace contextRef="#ctx0" brushRef="#br1" timeOffset="211741.31">18668 14986 54 0,'0'0'1054'15,"0"0"-790"1,0 0-147-16,0 0-61 0,0 0-24 16,0 0-24-16,0 0-8 15,-1 12 17-15,-7-5 1 16,-1 0-5-16,-4 2 12 15,-4-1 7-15,0 1 41 16,-4-2 16-16,3 2-33 16,2-1 7-16,2-1-44 15,4 0-10-15,5 0 1 16,5 0-10-16,0 1-12 16,5 2 6-16,14 0 6 15,8 0 17-15,3-1-17 0,12-3-124 16,-7-4-157-16,-6-2-640 15</inkml:trace>
  <inkml:trace contextRef="#ctx0" brushRef="#br1" timeOffset="214025.24">18441 12989 75 0,'0'0'62'0,"0"0"-53"15,0 0-9-15,0 0 230 16,0 0-64-16,0 0-25 15,0 0-25-15,0 5-17 16,0-5-14-16,0 0 5 0,0 0 7 16,0 0-10-16,0 0-20 15,0 0-14-15,0 0-15 16,0 0 16-16,0 0-9 16,0 0 0-16,0 0 1 15,0 0-17-15,0 0-11 16,0 0-9-16,0 0-8 15,0 0 14-15,0 0-15 16,0 0 0-16,0 0 3 16,0 0-2-16,0 0 14 15,0 0 24-15,0 0 19 16,0 0 32-16,0 0-29 16,0 0-12-16,0 0-4 15,0-4-32-15,2-7 3 16,1-2-16-16,0-3 1 0,0-4 5 15,0-2-6-15,0 0 0 0,0 0 9 16,1 3-3 0,-1 5 3-16,-1 2 11 15,-2 4-20-15,1 1 31 16,-1 1-30-16,0 2 23 16,0 0-14-16,0 1-8 15,0 0 0-15,0 2-2 16,0 1-10-16,0 0 8 15,0 0-88-15,0 0-103 16,0 11-67-16,-3 3 14 16,-4-1-306-16</inkml:trace>
  <inkml:trace contextRef="#ctx0" brushRef="#br1" timeOffset="214527.95">18327 12800 196 0,'0'0'16'0,"0"0"358"16,0 0-39-16,0 0-133 15,0 0-8-15,0 0 1 16,0 0-76-16,0 0-20 15,1 0-35-15,-1 0-45 16,2 0 6-16,-1 0-25 0,5 0-2 16,4 0 2-1,4 0 22-15,7 0 0 16,2 0-4-16,3 0-17 0,3 0 22 16,-4 0-23-16,-3-3-6 15,-7 0 6-15,-5 0-57 16,-5 1 0-16,-4 0 19 15,-1 2-29-15,0 0-50 16,-1 0-192-16,-10 3 17 16,0 1-597-16</inkml:trace>
  <inkml:trace contextRef="#ctx0" brushRef="#br1" timeOffset="-214361.02">18341 13066 10 0,'0'0'152'0,"0"0"363"16,0 0-278-16,0 0-95 15,0 0 24-15,0 0-62 16,0 0-1-16,72 2-18 16,-57-5-14-16,1 3-29 15,1 0-24-15,-1 0-17 16,-2 0-2-16,-1 0-9 15,-4 0-127-15,-4 0-73 16,-4 0-279-16</inkml:trace>
  <inkml:trace contextRef="#ctx0" brushRef="#br1" timeOffset="-193029.61">18087 13668 152 0,'0'0'0'16,"0"0"0"-16,0 0 187 0,0 0 63 15,0 0-71-15,0 0-65 16,0 0-4-16,0 0-21 16,0 0-24-16,0 0-5 15,0 0-8-15,0 0-12 16,0 0 17-16,0 0-31 15,0 0-3-15,0 0-5 16,0 0-10-16,0 0 10 16,0 0-12-16,0 0-6 15,0 0 21-15,0 0-20 16,0 0 0-16,0 0 5 0,0 0-5 16,0 0 4-1,0 1-5-15,-2 1-3 16,-1 2 3-16,0 0 1 15,0 0-1-15,-2 3 2 0,1-1-2 16,-3 2 20-16,1 2-14 16,0 2 7-16,0-1 6 15,-2 2-12-15,1-1 4 16,-1 1-3-16,1 0 1 16,-2-1 22-16,0 0-17 15,0-1-4-15,1-1-2 16,2-2-7-16,1-1 0 15,2-3-1-15,1 1 3 16,1-4 5-16,1-1-8 0,0 1-6 16,0-1 4-1,0 0-3-15,0 0-54 0,0 0-45 16,0 0-52-16,0 0-20 16,0-8-66-16,4-2-336 15,-2 1 316-15</inkml:trace>
  <inkml:trace contextRef="#ctx0" brushRef="#br1" timeOffset="-192353.33">18000 13669 23 0,'0'0'94'0,"0"0"257"16,0 0 21-16,0 0-225 0,0 0-15 15,0 0 16-15,0 0-53 16,0-10-41-16,0 10 8 15,0 0-30-15,0 0-10 16,0 0-6-16,0 0-7 16,0 0 11-16,0 0-20 15,0 0 2-15,0 0-10 16,0 6 10-16,0 4-2 16,0 4 7-16,0 1 0 15,0 1 11-15,-1 0-17 16,1-1-1-16,0 0 22 0,0 1-22 15,1-2 12-15,8 0-6 16,0 1-6-16,0-3 17 16,1-1-17-16,-2 0 0 15,-1-2 0-15,-2-2 1 16,-2-1 1-16,1-1-2 16,-1 0 6-16,-2-1-2 15,1 0-4-15,-1 1-8 16,-1-1 0-16,0-1-40 15,0 1-35-15,0-3-25 16,0 1-205-16,0-2-36 0</inkml:trace>
  <inkml:trace contextRef="#ctx0" brushRef="#br1" timeOffset="-187742.68">17946 14007 68 0,'0'0'62'0,"0"0"-37"15,0 0-17-15,0 0 126 16,0 0-80-16,0 0-38 16,0 0-9-16,0 0-1 15,0 0 22-15,0 0 1 16,0 0-1-16,0 0 74 16,1 0 34-16,-1 0-21 15,0 0-37-15,2 0-36 0,-2 0-29 16,0 0 4-1,2 0-17-15,-1 0 0 0,2 0 0 16,2 0 0-16,1 0 0 16,2 0-1-16,1 0-21 0,2 0-14 15,-1 1-1 1,1-1-14-16,-2 0 45 16,-3 1-11-16,1-1 10 15,-4 0 14-15,-3 0 3 16,0 0-3-16,0 0-7 15,0 0-10-15,-2 0 3 16,-8 0-15-16,0 0 1 16,-1 2 8-16,-2-2 4 0,1 1 9 15,1 1 10 1,0-2-8-16,3 1-1 0,0-1 0 16,4 0 5-16,0 1-5 15,2-1-1-15,1 0 38 16,1 0-9-16,0 0 7 15,0 0-20-15,0 0-16 16,8 0-19-16,3 0-26 16,0 0-37-16,0 2 21 15,-3-1-24-15,-1-1 23 16,0 2 6-16,-4-2 30 16,-2 1 26-16,-1-1-7 15,0 0 7-15,0 0 20 16,0 0 8-16,-4 0 18 15,-3 0-26-15,0 0-18 0,-2 0 22 16,0 0 19-16,2 0-27 16,1 0 13-16,2 0 24 15,3 0-10-15,1 0-7 16,0 0-34-16,0 0 38 16,8 0-28-16,2 0 2 15,5-1-14-15,-2 1-39 16,1 0-23-16,-5-2-22 15,-3 1-137-15,-3-2-124 0</inkml:trace>
  <inkml:trace contextRef="#ctx0" brushRef="#br1" timeOffset="-183863.87">14310 13875 729 0,'0'0'299'0,"0"0"-127"16,0 0-63-16,0 0 8 16,0 0 11-16,0 0-6 15,0 0-4-15,0 1-25 0,0-1-19 16,0 0 17-1,0 0-47-15,0 0-14 0,8 0 12 16,11-1-6-16,14-8-8 16,9 0-18-16,8-2-10 15,4-1 14-15,4 3-14 16,-2 1-44-16,-4 1-64 16,-9 2-97-16,-7-1 23 15,-9 3 24-15,-10 0-15 16,-7 3-45-16,-10 0-69 15,0 0-42-15,-11 0 22 0</inkml:trace>
  <inkml:trace contextRef="#ctx0" brushRef="#br1" timeOffset="-183590.41">14477 13950 51 0,'0'0'92'0,"0"0"523"16,0 0-416-16,0 0 14 16,0 0-40-16,0 0-6 0,0 0-58 15,84-2-5 1,-53-3 19-16,5-2-28 16,3 0 16-16,-2-1-43 15,2 1-37-15,-5-1-5 16,-6 3-26-16,-5 0-1 0,-7 3-64 15,-3-1-51-15,-6 0-48 16,-4-6-21-16,-3 2-99 16,0-1-552-16</inkml:trace>
  <inkml:trace contextRef="#ctx0" brushRef="#br1" timeOffset="-177449.5">19326 12340 80 0,'0'0'36'0,"0"0"170"16,0 0-24-16,0 0-35 15,0 0-26-15,0 0-26 16,0 0-17-16,0 0-21 0,0 0 1 16,0 0-15-1,0 0-1-15,0 0 0 0,0 0-12 16,0 0 2-16,0-1-1 16,0-1-21-16,0 1 11 15,0 0-20-15,0-1-1 16,0-1 1-16,0 0 0 15,0 1 6-15,0-3 0 16,0 2-6-16,0 2 33 16,0 0-7-16,0-1 20 15,0 2-8-15,0 0-17 16,0 0-6-16,0 0-3 16,0 0-13-16,0 0 30 15,0 0-18-15,0 0 1 16,0 0 0-16,0 0-3 0,0 0-2 15,-6 0-8-15,-1 6 0 16,-2 4 51-16,-6 1-7 16,-2 3 21-16,0 3 6 15,-2 0-20-15,2 0-23 16,2 1-28-16,0-1 9 16,4 0 0-16,0-3-9 15,3-1-1-15,2-2 0 16,3-1 1-16,0-1 0 15,0-4-13-15,1 1-53 16,2-2-35-16,-1-1-25 16,1 0-45-16,0-3-70 0,0 0-42 15,0 0-96-15</inkml:trace>
  <inkml:trace contextRef="#ctx0" brushRef="#br1" timeOffset="-177013.29">19213 12350 88 0,'0'0'548'15,"0"0"-317"-15,0 0-80 0,0 0-41 16,0 0-37-1,0 0-10-15,0 0-13 0,4-3-41 16,-4 3 0-16,2 6 31 16,1 2 20-16,0 4 4 15,-2 3-13-15,2 0-21 16,0 3 2-16,1 0-11 16,-1 0 6-16,1-1-9 15,2 1-12-15,0-2 21 16,1 1-12-16,3-3 2 15,-1 0 23-15,1-3-2 16,0-2-13-16,-4-4-8 16,0 0-16-16,-5-4 14 0,1 1-15 15,-2-2 0 1,0 0 1-16,0 0 0 0,0 0-1 16,0 0-55-16,0 0-54 15,0 0-5-15,0-2-108 16,1-5-559-16</inkml:trace>
  <inkml:trace contextRef="#ctx0" brushRef="#br1" timeOffset="-174657.62">19771 14147 88 0,'0'0'258'0,"0"0"40"0,0 0-132 15,0 0-61-15,0 0-2 16,0 0 18-16,0 0-9 15,1 0-30-15,-1 0-35 16,0 0-10-16,0 0-2 16,0 0-10-16,0 0-16 15,-3 0-2-15,-1 0-7 16,-1 6 36-16,-2 3-14 16,-1-1 11-16,4 2-11 15,-2 0-13-15,1 1 3 0,2-1-1 16,-1 1-9-1,4 1 12-15,0-2-14 0,0-1 1 16,0 1 5-16,0-3-6 16,0-1 0-16,0-2-35 15,0-1-86-15,0-2 72 16,0 1-64-16,0-2-97 16,0 0-86-16,0-9-236 15,2 0 291-15</inkml:trace>
  <inkml:trace contextRef="#ctx0" brushRef="#br1" timeOffset="-174333.14">19738 14142 41 0,'0'0'95'0,"0"0"313"16,0 0-121-16,0 0-167 15,0 0-39-15,0 0 26 16,0 0-4-16,21 8 16 16,-17 1-35-16,4-1-32 15,-2 2 24-15,1 2-12 16,2-1-10-16,0 1-21 16,0 0-15-16,3-1 11 15,0-1-16-15,-1-2-12 16,2 1 10-16,-4-3-11 15,-2-2-6-15,0-1-41 0,-2-3-24 16,-3 0-33 0,-2 0-79-16,0 0-137 0,0-3-427 0</inkml:trace>
  <inkml:trace contextRef="#ctx0" brushRef="#br1" timeOffset="-173680.5">19950 14145 77 0,'0'0'591'15,"0"0"-318"-15,0 0-115 16,0 0 7-16,0 0-15 16,0 0-23-16,0 0-25 15,1-3-16-15,-1 3-31 16,-7 0-12-16,-5 7-30 16,-2 4 35-16,-3 4-10 0,-2 1-19 15,0 2 9-15,2-1-4 16,3-1-23-16,3-2 24 15,1-4-23-15,4-1-2 16,3-2 0-16,0-3-10 16,3-1-37-16,0-2-101 15,0 0-28-15,0-1-79 16,0 0-285-16,0-8-226 0</inkml:trace>
  <inkml:trace contextRef="#ctx0" brushRef="#br1" timeOffset="-173403.16">19838 14116 309 0,'0'0'499'0,"0"0"-314"16,0 0-56-16,0 0-29 16,0 0 11-16,0 0 10 15,0 0-20-15,49 31-5 16,-41-13 15-16,-1 0-41 15,2 1-15-15,0 3-6 16,0-2-27-16,2-1 3 16,2-2-24-16,0-3 0 15,2-3 8-15,-4-2 0 16,-2-3-9-16,-1-2-51 0,-3-3-94 16,-5-1 17-1,0 0-144-15,0-4-426 0</inkml:trace>
  <inkml:trace contextRef="#ctx0" brushRef="#br1" timeOffset="-172184.17">20405 13925 98 0,'0'0'923'15,"0"0"-647"-15,0 0-95 16,0 0-40-16,0 0-52 16,0 0-38-16,0 0-45 15,-9 0 6-15,-2 11-6 0,-5 3 24 16,-2 3-2 0,-3 4 22-16,1 0-24 15,1 2-7-15,2-1-7 16,3-2-12-16,1-3 13 0,4-1-13 15,1-5 0 1,4-3-6-16,2-1-4 0,1-3-79 16,1-1-40-16,0-1-28 15,0-2-106-15,3 0-96 16,1-6 3-16</inkml:trace>
  <inkml:trace contextRef="#ctx0" brushRef="#br1" timeOffset="-171893.91">20271 13957 139 0,'0'0'44'0,"0"0"654"16,0 0-510-16,0 0-16 0,0 0-2 16,0 0-25-16,0 0-48 15,3-3-40-15,-3 3 9 16,1 0-24-16,1 4-12 15,5 8 96-15,0 3-30 16,4 4-19-16,2 2-30 16,1 0-32-16,2 2 19 15,-1-1-33-15,0-1 0 16,0-3-1-16,-3-2-7 16,0-6-88-16,-5-1-66 15,-1-9-105-15,-4 0-133 16,-2 0-590-16</inkml:trace>
  <inkml:trace contextRef="#ctx0" brushRef="#br1" timeOffset="-170045.81">17585 13037 124 0,'0'0'616'0,"0"0"-464"15,0 0-78-15,0 0 12 16,0 0-2-16,0 0 42 15,0 0-27-15,0-18-47 16,2 18 31-16,-2 0 8 16,0 0-18-16,0 0-7 15,0 0 2-15,0 0-28 16,0 0-15-16,0 0-12 16,-3 0-12-16,-8 7 13 15,-4 3-5-15,2 1-9 16,-4 1 10-16,4 1-9 0,-2 0 0 15,5 0-1-15,0-2 1 16,2 0 6-16,2-2-7 16,0-1-40-16,1-1-46 15,1-1-22-15,-2-1-30 16,-2-2-121-16,2-2-55 16,2-1-532-16</inkml:trace>
  <inkml:trace contextRef="#ctx0" brushRef="#br1" timeOffset="-169751.93">17496 12982 33 0,'0'0'828'15,"0"0"-646"-15,0 0-115 16,0 0-14-16,0 0 153 16,0 0-27-16,0 0-70 15,56 76 16-15,-39-55-50 16,-1 0-30-16,-1-1 9 16,-2-1-42-16,-4-5-10 0,-1-2-2 15,-4-2-32 1,-4 2-137-16,0-4-25 0,0-4-195 15</inkml:trace>
  <inkml:trace contextRef="#ctx0" brushRef="#br1" timeOffset="-145577.58">13891 13954 1021 0,'0'0'266'0,"0"0"-215"16,0 0-49-16,0 0 20 16,0 0-2-16,0 0-17 15,0 0-2-15,0 0 7 16,0 0 79-16,3 0-20 0,0 0-11 16,2 0 29-16,2 1 5 15,0 1-18-15,5 1-13 16,3-1-58-16,3 1 54 15,5 0-55-15,2 0 0 16,2-2 16-16,-1 2-15 16,0-1 9-16,-1-1-10 15,1-1 0-15,-4 2 19 16,5-2-19-16,0 0 0 16,-2 0 3-16,4 0-1 15,0 0 1-15,1 0-3 16,0 0 0-16,0-3 11 0,0-2-11 15,-2 3-4-15,-3-1 0 16,-1 0 8 0,-3 0-8-16,0-1-15 0,-2 1-56 15,1-1 74-15,-1-2-59 16,0 1 13-16,-2-2 41 16,2 0 6-16,-1 0 3 15,2-2-3-15,0 2 0 16,-1-1 76-16,1-1-54 15,3 2 0-15,-4-2 0 16,4 1-7-16,-3-1 35 16,0 1-46-16,-1 0 2 15,-1 1 28-15,2 1-34 16,-3 0 0-16,0 1 0 16,1-1 11-16,0 0 2 15,0 1-13-15,1 0 0 0,-4-2 15 16,1 2-9-16,-2-2 3 15,-4 0 28-15,2-2-36 16,-3 1 50-16,-1-2-51 16,2-3 2-16,-1 0 14 15,3-2-16-15,1-2 0 16,1-1 0-16,3 1 7 16,0-2 1-16,1 4-8 15,0-1 0-15,-2 2 17 16,-2 2-6-16,-3-1 8 15,-3 0 13-15,0 0-31 16,-4-1 69-16,2 0-60 0,-2-1-9 16,-1-2 29-16,2 0-14 15,-1 0-15-15,1-2-1 16,0 1 14-16,-1 1-1 16,-3 2-13-16,-1 1 0 0,0-1 0 15,0 1 14 1,0-1-14-16,-1 0 0 15,-5-3 10-15,1 3 7 16,1-2-17-16,1 0-5 16,-2 2 4-16,2 1 2 15,-1-1 6-15,-2 2-7 16,2 1 6-16,-1 1 13 16,1-1-19-16,-1 1 0 0,2 0 7 15,-2 1-7 1,1-2 12-16,3 1-12 0,-2 0 0 15,0-2 2-15,-2 1-2 16,1-2 0-16,-2-2 0 16,0 0 1-16,-5 2 11 15,2 0-12-15,0 2 0 16,-1 0 15-16,1 3-15 16,0 0-3-16,0 2 3 15,2 0 1-15,-2 0 10 16,-2-1-11-16,-2 1 0 15,-1-2-2-15,-2 0 2 16,1 0 0-16,-4-1-1 16,0 0 2-16,0 0 4 15,-1-2-5-15,-1 2 0 0,0-1-15 16,-3 0 15-16,0 0-11 16,0 1 10-16,3 2 0 15,-1 0-11-15,0 3 12 16,2-1 0-16,1 2-17 15,-2-1 17-15,3 1-5 16,-3 0-2-16,3 0 14 16,-1-1-11-16,-1 3 4 15,4-3 0-15,-2 3-5 16,1-2 5-16,0-1-1 0,-2 1-1 16,-1 1 2-1,-2 1-19-15,-2 0 19 0,0 2-40 16,-5 0 40-16,2 0-19 15,-2 0-8-15,0 6 20 16,3 1 4-16,-1 0-27 16,1 0 30-16,1 1-31 15,2-1 30-15,0 2 1 16,-1-2-1-16,0-1 0 16,3 1 2-16,-3-2 4 15,0 3-5-15,1-3-1 16,0 2-6-16,-1-1 8 15,2-1-1-15,2 2 0 16,1-1 7-16,1 1-4 16,3-2-3-16,-1 4-18 0,-1 0 18 15,0 1 0-15,0 1 0 16,-2 0-1-16,-2 2 2 16,4-1-4-16,-2 1 3 15,2 1-17-15,0 1 16 16,2 0-21-16,-2 2 8 15,5-1-18-15,1 3 19 16,0 0-20-16,3-1 30 16,-2-1-16-16,3-1 18 15,-2 1 1-15,1-1 3 16,-2 0-3-16,1-2 0 16,1 0-6-16,0-2 6 15,2 1-1-15,-2 0 0 0,2 0 1 16,-2 2 6-16,1 2-6 15,0 1 0-15,1 4-7 16,0-1 7-16,-3 1-6 16,3-1 4-16,1 1 4 15,1-2 1-15,2-2-3 16,1 0 0-16,1 0-6 16,0-1 6-16,0 2-6 15,0-2-2-15,3 1 16 16,4 0-13-16,3 2 5 15,1 0 0-15,0 1-1 16,0 1 1-16,0 1-2 16,0 0-5-16,-1-2 14 15,-1 1 1-15,0-2-8 16,3 0 0-16,0-2-33 0,1-1 33 16,2-1-32-16,2-1 14 15,0 0 5-15,3-1-3 16,-2 1 16-16,1 0-18 15,-1 1 1-15,1 1 13 16,-1-1-15-16,-3-1 10 16,1 1 9-16,0-1-9 15,0 1 9-15,2-2-6 16,3 0 5-16,4-1 1 16,3-2-1-16,4 0 0 15,0-3 2-15,0 2 44 16,-2-2-45-16,-2 0 0 0,-7-1 4 15,0-1-3-15,-2 0-1 16,-1-3 0-16,3-1 8 16,16-2-34-16,-5 0-40 15,-2 0-298-15</inkml:trace>
  <inkml:trace contextRef="#ctx0" brushRef="#br1" timeOffset="-143745.47">16978 12722 1176 0,'0'0'289'0,"0"0"-234"15,0 0-20-15,0 0 61 16,0 0-20-16,0 0-30 16,0 0-41-16,-14 53-4 15,1-24 72-15,-2 6-26 16,-1 5 19-16,1 2-13 16,-1 3-17-16,2 3 25 0,-1 3-44 15,5 2-11-15,2-2 46 16,2 1-46-16,0-2-6 15,3-2 4-15,3-1 7 16,-1-5 12-16,-1-1-23 16,-1-6 0-16,2-5-1 15,-2-6 1-15,1-6 0 16,1-3-6-16,1-7 13 16,0-3-1-16,0-2-6 15,0-3-35-15,0 0 4 16,0 0-84-16,0-8-89 15,1-9-16-15,5-4-708 0</inkml:trace>
  <inkml:trace contextRef="#ctx0" brushRef="#br1" timeOffset="-142415.99">17051 12714 113 0,'0'0'686'0,"0"0"-549"16,0 0 7-16,0 0 37 16,0 0-11-16,0 0-57 15,0 0-60-15,-3-6-52 16,3 6 50-16,0 0-51 16,0 0-9-16,7 3 9 15,8 4 10-15,9 3 39 16,5 0-13-16,5 0-33 15,3-2 55-15,3 1-57 16,-2-2-1-16,-2 0 10 16,-2-3-9-16,-1 0 10 15,-2-1-11-15,2-3 0 16,1 0 0-16,3 0 0 0,2 0-21 16,2 0 4-16,-2 0 7 15,0 0-1-15,-4 0 11 16,-7 0 0-16,-8 0-1 15,-4 0 1-15,-5 0 0 16,-3 0-2-16,-2 0 4 16,2 0 43-16,3 0-45 15,5 0 2-15,3-1 5 16,5 1-7-16,3 0-16 16,1 0-6-16,-4 0-6 15,-6 0 18-15,-5 0-3 16,-7 0 1-16,-4 1-4 15,-2-1 17-15,0 1-1 0,0-1 20 16,0 0-18-16,0 0 34 16,0 0-36-16,0 2-9 15,0 2 0-15,0 2 9 16,0 2 0-16,0 3-2 16,0 2 5-16,-5 1 23 15,-2 2-17-15,-3 2-9 16,1 3 24-16,-2 1-2 15,1 2-2-15,1-1 1 16,1 4-11-16,1 2 44 16,1 1-53-16,2 3 0 15,0 0 32-15,0-1-16 16,1-1-4-16,-2-1-6 16,2-2 8-16,0-1 17 0,-1 0-32 15,1-2 0-15,2-1 2 16,-1 0-1-16,2-1 0 15,0 0-1-15,0-2 7 16,0 2 3-16,2 0-10 16,1-2-8-16,-3 0 7 15,0-1 2-15,0-3 6 16,0-2-7-16,0 1 0 16,0-4-22-16,0 0 22 15,0-2-13-15,-2-2 10 16,1 1-19-16,-1-2 21 15,1-2-18-15,-1 0 19 16,-1-1-23-16,-1 0 23 0,-3-1-9 16,-3-1 8-16,-2-2 2 15,-4 0 10-15,1 0-11 16,-4 0 0-16,-1-1 1 16,-4-4-1-16,-1-4 0 15,-3 2 8-15,-4-1-7 16,1 1 20-16,-5 0-21 15,-1 1 0-15,-6-1 17 16,-1 1-17-16,-3-1 0 16,-1-2 8-16,0 4-8 15,2-2 33-15,-2 3-33 16,2-1 7-16,-2 4 26 16,2 0-33-16,-3 1 0 0,1 0-2 15,0 0 8-15,-1 0 10 16,4 0-15-16,3 0 0 15,2 0 66-15,9 0-47 16,7 0 13-16,7 0-13 16,7 0-9-16,4 0 14 15,6 1-25-15,0-1-28 16,0 1 3-16,24-1-177 16,3 0-48-16,3 0-519 0</inkml:trace>
  <inkml:trace contextRef="#ctx0" brushRef="#br1" timeOffset="-125656.27">19369 15440 745 0,'0'0'755'0,"0"0"-500"15,0 0-177-15,0 0-77 16,0 0 99-16,2-2 19 16,7 1-17-16,7 0-36 15,8 1-44-15,6 0 5 0,6 0-6 16,9 0-20 0,10 0 89-16,24 5-74 15,28 7 9-15,29 0 14 0,15 1-17 16,-5-3 17-1,-13-4-39-15,-17-6 7 0,-4 0 44 16,-20 0-51-16,-24 0 0 16,-22 0 12-16,-14 0-10 15,-7 0 4-15,-3 0-6 16,-7 0-35-16,-12 0 34 16,-16 0-187-16,-14-1-104 15,-9-4-367-15</inkml:trace>
  <inkml:trace contextRef="#ctx0" brushRef="#br1" timeOffset="-124823.33">17784 15391 561 0,'0'0'545'0,"0"0"-315"0,0 0-95 15,0 0-114-15,0 0-20 16,0 0 73-16,0 0 50 15,13 1 33-15,-13-1-27 16,0 0-44-16,0 0 56 16,0 0-71-16,-9 0-6 15,-13 0-18-15,-11-4-38 16,-13-5 0-16,-11 2-9 16,-7-1 1-16,-16-2 25 15,-15 0-26-15,-23-4 0 16,-4-1 14-16,4 2-13 0,10-1 11 15,13 4-12-15,16 0 9 16,13 1 12-16,16 2-21 16,6 2 0-16,-3-2 8 15,-4 0-8-15,-1 0 14 16,7 1-14-16,8 0 0 16,4 2 2-16,5 0-2 15,4 1-13-15,9 0 13 16,4 2 0-16,6-1 0 15,3 2-18-15,2 0-66 16,0 0 2-16,0 0-148 16,0 0-84-16,3 0-78 15,7-1-214-15,-1-2-106 0</inkml:trace>
  <inkml:trace contextRef="#ctx0" brushRef="#br1" timeOffset="-121061.21">18495 15930 1081 0,'0'0'737'0,"0"0"-489"15,0 0-184-15,0 0-36 16,0 0 57-16,0 0 5 15,0 0 42-15,4 3-101 16,-4-2-31-16,0 1 46 16,2-1-27-16,1 2 13 15,3 2-3-15,8 1-28 16,6 2 80-16,10 2-81 16,11 0 1-16,8-3 20 15,9 0-19-15,18-1-2 16,-5-2-1-16,4-1-1 0,-3 0-32 15,-17-3 13-15,-1 1-55 16,-17-1 5-16,-12 2-36 16,-12-2-22-16,-9 1-36 15,-8 2-150-15,-13 0 10 16,-5-2-179-16</inkml:trace>
  <inkml:trace contextRef="#ctx0" brushRef="#br1" timeOffset="-120752.5">18339 16165 61 0,'0'0'866'15,"0"0"-573"-15,0 0-151 16,0 0 25-16,85 9-53 15,-44-6 36-15,6-3-15 16,9 1-41-16,5-1-20 16,7 0-11-16,0 2-23 15,1-1 48-15,-8 2-88 16,-10-2 0-16,-8 1 0 16,-12-2-24-16,-10 0-24 15,-6 0-82-15,-9 0-107 16,-6 0 57-16,0 0-131 0,0-5-552 15</inkml:trace>
  <inkml:trace contextRef="#ctx0" brushRef="#br1" timeOffset="-113147.27">19189 15276 827 0,'0'0'528'0,"0"0"-329"16,0 0-56-16,0 0-72 0,0 0 39 15,0 0 58-15,0 0-96 16,0 0-23 0,0 0-5-16,0-1-32 0,0-1 54 15,0-2-64-15,0-2 13 16,-3-2-3-16,-2 0-12 15,-1-2 0-15,-2 0 0 16,-1-1 8-16,0-2 0 16,-5 0-8-16,2-1 0 15,0 1-1-15,-3 0 2 16,2 0 4-16,-3 0-5 16,2 2 1-16,-1-1 15 15,0 2-16-15,0 3 0 16,2-1 24-16,-5 1-17 0,0 0-6 15,-4 0-1 1,-2 3 6-16,-3 0-1 0,-3 1-5 16,1 3-6-16,-3 0 5 15,1 0 1-15,0 0-1 16,-1 0 1-16,1 3 0 16,1 2 4-16,0 1-4 15,2-1-7-15,0 2 6 16,0 2 1-16,-2 0-6 15,1 3 4-15,-3 1 4 16,1 2-1-16,0 4-1 16,-3 0-12-16,5 4 11 15,-1 0 1-15,3 1 0 16,1 1 0-16,0 0 0 0,2 1 14 16,3-1-14-16,1 0-17 15,2 2 16-15,3 0 1 16,0 1 0-16,6-1 0 15,3 2 0-15,4-3 0 16,2 2 0-16,0 1-8 16,6 0 8-16,8 4 0 15,4 2 8-15,1 1-8 16,4 4 0-16,0-1 17 16,3 0-16-16,-1 0-1 15,0-1 12-15,1-1-5 16,2-3 14-16,1-3-21 15,0-3 7-15,4-3 24 0,0-5-30 16,6-2-1 0,3-4 15-16,1-3-9 0,5-3 12 15,-3-2-18-15,2-1 0 16,-2-2-16-16,1-2 16 16,-1 1-13-16,0-2 12 15,-2 0 2-15,1 0-9 16,0-7-15-16,-2-4-1 15,-1-3-1-15,-3-3 13 16,-4-3-12-16,-4-1 14 16,-5-3 10-16,-1-1-3 15,-4-2 3-15,-1-2 0 16,0 0 0-16,-1-1 0 0,2-1 0 16,-5 2-8-16,1-1 17 0,-2 1-3 15,-3 2-6 1,-3-1 0-16,-4 3 8 15,1 0 3-15,-4-1-8 16,-1 2 11-16,0-1-5 16,0 0 36-16,0-2-45 15,0-2 0-15,-1 2 18 16,-4-2-11-16,-1 1-7 16,0 0 0-16,-2-1 12 15,-2 1 12-15,-2 2-24 16,-4-1 0-16,-2-2 18 15,-6 3-18-15,-4 0 0 16,-5 1-1-16,-7 2 2 0,-2 4 13 16,-4 0-14-16,-5 2 0 15,1 4-8-15,2 3 9 16,2 6-2-16,5 3-13 16,7 1-75-16,-1 11-39 15,10 8-255-15,9 0-239 0</inkml:trace>
  <inkml:trace contextRef="#ctx0" brushRef="#br1" timeOffset="-43253.32">15056 7799 113 0,'0'1'105'0,"0"-1"261"16,0 0-110-16,0 2-191 15,0-2-36-15,0 0 1 16,-1 0 58-16,-1 0 22 15,1 0-10-15,-1 0-32 16,1 0 45-16,-1 0-85 0,1 0 0 16,-3 0 4-1,-3 0-24-15,1 0 4 0,-3-2-12 16,-2-1 0-16,0 2 4 16,-1 0-4-16,0-1-1 15,5 1 1-15,-1-2 0 16,4 2 5-16,2 1-5 15,0 0 0-15,2 0 25 16,0 0-25-16,0 0 0 16,0 0 9-16,0 0-8 15,0 0 29-15,0 0-28 16,0 0 5-16,0 0 57 0,0 0-52 16,0 0 2-16,0 0 8 15,0 0-12-15,0 0 36 16,0 0-10-16,0 0 4 15,13 0 80-15,5 0-81 16,7 0-2-16,2 0 1 16,1 0-24-16,-4 0 12 15,-3 0-26-15,-5 0 0 16,-3 0 7-16,-3 0-7 16,-6 0-7-16,-2 0 6 15,-2 0-5-15,0 2-47 16,-26 4-95-16,0 1-28 15,0-6-157-15</inkml:trace>
  <inkml:trace contextRef="#ctx0" brushRef="#br1" timeOffset="-42351.61">15760 7919 134 0,'0'0'703'16,"0"0"-452"-16,0 0-150 15,0 0-28-15,0 0 28 16,0 0 21-16,0 0 50 16,-3 0-86-16,3 0-29 15,0 0 16-15,0 1-6 16,0-1-8-16,0 2-4 15,0-2-54-15,0 0 70 16,2 0-70-16,10 0-1 16,9 0 28-16,7 0-17 15,3 0 0-15,1 0-11 0,-3 0 7 16,0 0 0-16,-5 0-7 16,-2 0 0-16,-1 0 1 15,-6 0-1-15,-2 0-7 16,-4 0-28-16,-4 0-52 15,-1 0 62-15,1-6-145 16,-1 2-112-16,-2-5-603 0</inkml:trace>
  <inkml:trace contextRef="#ctx0" brushRef="#br1" timeOffset="-41143.64">16651 7856 143 0,'0'0'69'16,"0"0"-21"-16,0 0 151 16,0 0-26-16,0 0 12 15,0 0-84-15,0 0 25 16,-13 0 27-16,13 0-43 15,0 0 22-15,0 0-78 16,0 0-35-16,0 0 39 16,0 0-39-16,0 0 0 15,0 0-9-15,0 0 0 16,13 0 31-16,7 0-28 16,8 2-6-16,6 3 36 0,3-1-33 15,-1 0-9 1,-2 0-1-16,-4 0 13 0,-6 0-4 15,-9-1-9-15,-7 0-3 16,-4-2 2-16,-1-1 1 16,-3 0 0-16,0 0-1 15,0 0 3-15,0 0-11 16,0 0 9-16,0 0-45 16,0 0-2-16,0 2-84 15,0-1-118-15,0 1 16 16,0-2-772-16</inkml:trace>
  <inkml:trace contextRef="#ctx0" brushRef="#br1" timeOffset="-40436.92">17330 8067 654 0,'0'0'550'16,"0"0"-421"-16,0 0-99 16,0 0 94-16,0 0-31 15,0 0 19-15,0 0-14 16,15 0-55-16,-2 0-15 16,5 0-28-16,5 0 0 15,3 0 60-15,6 0-60 0,1 5 10 16,1 3 7-16,0-3-16 15,-4 1 13-15,-5 0-14 16,-5-3-15-16,-8-1-4 16,-5 0-70-16,-4-2-8 15,-3 0 10-15,-3 0-75 16,-9 0-183-16</inkml:trace>
  <inkml:trace contextRef="#ctx0" brushRef="#br1" timeOffset="-32567.08">14355 6886 264 0,'0'0'222'0,"0"0"-142"16,0 0-57-16,0 0-23 16,0 0 23-16,0 0 70 0,0-52 1 15,0 42 69 1,0 0-100-16,-3 0 26 15,-3 2 8-15,1 1-50 16,1 1 1-16,0 0-20 16,1 1-21-16,0-1 46 15,0 0-52-15,-2 0 15 16,1-1 7-16,-2-1-13 16,-3 1 44-16,-2-3-54 15,1 2 12-15,-3-2 36 0,2 0-48 16,2 0 0-16,2 2 19 15,-1-2-17-15,2 1 9 16,2 2-11-16,-2 0 0 16,-3 2 0-16,3 1 0 15,-3-1-11-15,-3 3 11 16,-1 0 0-16,-4 2-5 16,1 0 5-16,-5 0 0 15,1 0-6-15,-2 0 6 16,3 0 0-16,-1 0 0 15,2 0 7-15,3 0-2 0,-1 0-5 0,2 0 0 32,0 6-8-32,-1-1 8 0,-2 1-4 15,1 1-3 1,-5-2 14-16,2 2-6 0,-2-2-1 16,0 0 0-16,2 1 2 15,3-2-2-15,0 1-2 16,6 0-5-16,-1 1 14 15,-1 0-14-15,2 1 7 16,-2 1 0-16,0 2 0 16,-2 2 0-16,0 1-1 15,0 1-5-15,-2 2 12 16,2 1-9-16,1 1 3 16,-1 2 0-16,1 0-3 15,1 1 3-15,2 2-10 0,-2-3 8 16,4 2 4-16,1-2-7 15,2 1 5-15,1 0 0 16,1 1 0 0,2 0 0-16,1 0-3 0,0 1-4 15,0-1 14-15,0 1-5 16,0 1-2-16,5 0 0 16,3 1 0-16,-1 2 0 15,1 0 0-15,5-2-1 16,-1 1 2-16,3-2 7 15,-1-1-8-15,2 2 0 16,0-1-2-16,4-2 2 16,-1 2 0-16,2-1-1 15,0 0 2-15,0-1 5 0,0-1-6 16,1 0-3-16,-2-1 2 16,0 1 1-16,0-3 0 15,-4 1-1-15,0-2 3 16,-2-1 2-16,1-2-4 15,-3-3-4-15,1-2 3 0,2 1 1 16,1-1 0 0,3-2 0-16,3 0 1 15,2 0 10-15,-2-1-11 16,2-2-3-16,0 1 3 16,-2-3 0-16,1 1 0 15,2 0-1-15,0-2 10 16,1-1-1-16,-1 2-8 15,2-2-4-15,3 0 4 16,1 0 0-16,2 0 0 0,1 0-1 16,-1 0 3-16,-3 0 7 15,-5-4-9-15,-4 1-8 16,-3-3 8-16,-3-1 0 16,-2-3 1-16,-2-3-1 15,-2-3 11-15,0 0 3 16,0-2-14-16,-2-2 0 15,3-2 0-15,-2 0 0 16,0 0 0-16,-2-3-6 16,0 1 16-16,-2 0-2 15,-1 1-8-15,-2 0 0 16,1-1 19-16,-1 1-8 16,1 0-9-16,1-2-2 0,0 0 11 15,1 0-5-15,-1-5-6 16,-1-1-4-16,-2-4 4 15,0-4 0-15,0 0 9 16,-2-1-9-16,-10 2 9 16,-4 0 50-16,-1 0-59 15,-2 2 0-15,1-1 19 16,-1 0-12-16,0 2-5 16,0 1-2-16,-3 2 10 15,-2 0 28-15,-4 3-38 16,-6 1-3-16,-4 1 2 15,-2 1 1-15,-5 5-5 0,0 4 4 16,-1 5-22 0,3 4 3-16,0 7-43 0,-14 1-74 15,11 10-138-15,9 1-360 16</inkml:trace>
  <inkml:trace contextRef="#ctx0" brushRef="#br1" timeOffset="-31367.68">13839 12778 666 0,'0'0'811'0,"0"0"-607"16,0 0-51-16,0 0-32 0,0 0 55 15,0 0-66 1,0 0-25-16,-6-36 44 0,6 36-81 15,0 0-12-15,0 0-11 16,0 0-13-16,0 0 0 16,-2 9-12-16,-2 6 0 15,-4 8-6-15,-2 2 6 16,3 2 0-16,2-3-1 16,2-3 9-16,3-6-4 15,0-2-4-15,2-6 0 16,14-7-21-16,11 0 21 15,13-13-6-15,8-15 5 16,4-13 2-16,-1-9 2 16,-3-7-3-16,-8-2 0 15,-5 4-12-15,-9 8 12 0,-5 12 0 16,-5 8-7-16,-7 10 16 16,-1 5-36-16,-4 4 26 15,-1 4-117-15,0 4-40 16,0 0-208-16,-2 0-137 15,-1 7-71-15,0 0-214 0</inkml:trace>
  <inkml:trace contextRef="#ctx0" brushRef="#br1" timeOffset="-24241.47">19644 8950 506 0,'0'0'552'16,"0"0"-309"-16,0 0-204 15,0 0 25-15,0 0 31 0,0 0 76 16,-2-25 22-16,2 19-127 15,0 0-44-15,0-2 88 16,0 1-109-16,6-3 31 16,2 2 6-16,2-4 5 15,2 1-3-15,6-2-40 16,0 1 1-16,6-2 13 16,1 1-14-16,2 3-5 15,0 3 4-15,6 3 2 16,-1 4 1-16,4 0-2 15,2 0 0-15,1 11-5 16,2 3 5-16,0 3-9 16,-1 3 8-16,1 4 2 15,0 1-2-15,-1 4-1 0,3-3-8 16,-2 1-29-16,1-3 22 16,-1-3-29-16,0-3 34 15,-2-3-9-15,-2-5 20 16,-2-3-26-16,-2-6 27 15,-6-1-26-15,0 0 26 16,-3-13-1-16,-2-5 1 16,-4-6 0-16,-1-4 9 15,-2-5-9-15,-2-2 0 16,1-3-9-16,-3 3 9 16,1 1-8-16,-3 6 6 0,2 5 4 15,-5 6 6 1,-2 8-8-16,-1 4 0 0,-3 2-14 15,2 3 14-15,-2 0-33 16,0 0 13-16,0 0-45 16,0 3 33-16,0 6 3 15,0 2 29-15,0 3-5 16,1 1 5-16,1 2-7 16,1 2 6-16,-2-1-3 15,3 2 3-15,-1-2-50 16,-1-1-25-16,-1-3 63 15,-1-2-60-15,2-7 13 16,-2-2 14-16,0-3 46 16,0 0 62-16,0-3-4 15,0-11-50-15,0-3 31 0,0-4-32 16,1-2-7-16,9-2 22 16,7 1-9-16,3 0 24 15,7 0-37-15,4 3 0 16,2 1-10-16,0 2 10 15,2 3-6-15,-4 4 4 16,2 3 4-16,-1 4 4 16,-1 2-6-16,2 2 0 15,1 0-3-15,4 0 3 16,1 5-6-16,0 2 4 0,2 1 4 16,-1 0 7-1,2 2-9-15,-3 2 0 0,0-1-2 16,0 2 2-1,1 1 0-15,-2 1-1 0,3 1 3 16,2 2 3-16,0 2-5 16,3 1 0-16,-1 0-5 15,4 0 5-15,2-1 0 16,1 0-1-16,2-2 2 16,-1-3 7-16,0-2-8 15,-2-4 0-15,-3-5 7 16,-1-4-6-16,-2 0 19 15,0-4 28-15,1-10-38 16,2-5 68-16,0-3-78 16,1-5 10-16,0 0-13 0,-3-2 3 15,-4-2-15 1,-2-2-7-16,-4 1 11 0,-5-4-16 16,-2 4 27-16,-5 1-16 15,-6 4 2-15,-4 4-26 16,-1 7-21-16,-3-3-57 15,-3 5-120-15,-1 1-417 0</inkml:trace>
  <inkml:trace contextRef="#ctx0" brushRef="#br2" timeOffset="2488.63">19959 14613 150 0,'0'0'1044'0,"0"0"-709"15,0 0-35-15,0 0-57 0,0 0-36 16,0 0-56-16,0 0-59 16,1-7 21-16,-1 7-80 15,0 0-18-15,-1 0-1 16,-11 13-12-16,-11 5 10 15,-3 7-12-15,-6 8 0 16,-2 2 7-16,0 3-7 16,-1 1 0-16,1-3-1 15,2-2-11-15,4-4 3 16,4-5-57-16,5-5-66 16,7-3 7-16,4-7-139 15,7-5-115-15,1-5-258 0,0-2-235 16,3-10 651-16</inkml:trace>
  <inkml:trace contextRef="#ctx0" brushRef="#br2" timeOffset="2752.16">19686 14558 899 0,'0'0'607'0,"0"0"-382"16,0 0 80-16,0 0-152 15,0 0-80-15,0 0-8 16,0 0-58-16,18 54 109 16,-8-14-21-16,1 9-58 0,3 1 17 15,-1 1-54 1,0-4 6-16,-3-2 14 0,-1-6-20 16,2-2-6-16,-4-5-6 15,1-3-30-15,-2-8-56 16,4-5-98-16,-4-8-491 15,0-7-727-15</inkml:trace>
  <inkml:trace contextRef="#ctx0" brushRef="#br2" timeOffset="3532.16">19844 14698 51 0,'0'0'660'0,"0"0"-424"15,0 0-90-15,0 0 3 16,0 0-29-16,0 0-1 16,0 0-59-16,-11 20 33 15,10-18-20-15,-1 0-18 16,1-2 20-16,1 1-27 0,0-1 3 15,0 0 2 1,0 0-31-16,0 0 60 0,0 0-24 16,0 0 24-16,0 0 37 15,0-8-20-15,0-6-69 16,0-6-15-16,1-4-14 16,5-3 33-16,1-1-34 15,1-2 0-15,0 1 4 16,-1-1-4-16,1 3 0 15,0 0 0-15,0 2 1 16,1 1 34-16,-1 1-35 16,-1 2 0-16,-3 5 20 15,-1 1-10-15,-1 7 7 16,-1 2-12-16,-1 3 7 16,0 2 8-16,0 1-20 0,0 0-9 15,0 0-2-15,0 0-39 16,0 0-10-16,0 0-20 15,0 0-49-15,0 0 23 16,-6 0-128-16,-8 7-86 16,-1 3-195-16</inkml:trace>
  <inkml:trace contextRef="#ctx0" brushRef="#br2" timeOffset="4004.68">19720 14448 54 0,'0'0'967'15,"0"0"-727"-15,0 0-72 16,0 0-45-16,0 0-40 15,0 0 31-15,0 0-80 16,0 0-15-16,0 0 0 16,0 0-5-16,0 0 21 15,0 0-10-15,0 0 12 16,9 0 89-16,4 0-69 16,7-7-29-16,-1-4-6 15,4-3-8-15,0-5 9 16,-3-2-11-16,2-3-12 0,-2-1 50 15,-5 3-50-15,-2 6 0 16,-6 4 28-16,-4 8 19 16,-1 3-3-16,-1 1-44 15,-1 0-45-15,2 14 44 16,3 7-13-16,0 3 14 16,3 4 8-16,2 0-7 15,3 1-2-15,3-4-16 16,1-1-93-16,6-2-87 15,-4-6-304-15,-4-7-542 0</inkml:trace>
  <inkml:trace contextRef="#ctx0" brushRef="#br2" timeOffset="11272.06">19920 14021 113 0,'0'0'53'16,"0"0"217"-16,0 0-57 16,0 0-101-16,0 0-29 15,0 0-13-15,-3 0 26 16,3 0-28-16,0 0-1 16,0 0 8-16,-2 0-15 15,2 0 32-15,0 0-38 0,0 0-13 16,0 0 17-16,0 0-23 15,0 0-9-15,0 0-4 16,0 0-21-16,0 0 48 16,0 0-12-16,0-2 31 15,5 1 35-15,5-1-64 16,5 0-7-16,-1-3-4 16,3 3-27-16,2-3 41 15,3 0-42-15,-1 0 2 16,-2 0 16-16,-1-1-9 15,-4 0 4-15,-3 2 8 16,-3 1-19-16,-4 0 40 16,1 0-42-16,-3 2 0 15,-1 1 3-15,1 0-3 16,-2 0-1-16,0 0-5 0,0 0-29 16,0 0 32-16,0 0-61 15,0 0-14-15,0 0 36 16,0 0-45-16,0 0-19 15,0 0-75-15,0-1-116 16,0-2-109-16,0-1-323 0</inkml:trace>
  <inkml:trace contextRef="#ctx0" brushRef="#br2" timeOffset="11850.99">20096 13852 149 0,'0'0'349'16,"0"0"32"-16,0 0-164 15,0 0-44-15,0 0-33 0,0 0-33 16,0 0 12-16,0 0-72 16,0 0 0-16,0 0-2 15,0 0-19-15,0 0-8 16,0 0-18-16,0 0 9 15,0 0-20-15,0 2 11 16,0 2 0-16,10 0 8 16,3 2-1-16,3 1 9 15,0-3-16-15,4 2 7 16,-7-3 7-16,-1 0-14 16,-5-2-1-16,-4 1 1 15,-1-2 0-15,-2 1 12 16,0-1-12-16,0 0 1 0,0 0 18 15,0 0-19 1,0 1-2-16,0 2 2 0,0 3 0 16,0 1 3-16,-8 4-3 15,-2 2 6-15,-2 2 13 16,2 1-19-16,-2-1-1 16,3 1-30-16,1 2-128 15,4-5-182-15,1-5-704 0</inkml:trace>
  <inkml:trace contextRef="#ctx0" brushRef="#br2" timeOffset="21042.85">20453 13655 49 0,'0'0'87'0,"0"0"224"15,0 0-122-15,0 0-99 16,0 0-12-16,0 0-35 16,0 2-4-16,0-2 29 15,0 0-12-15,0 0 14 16,0 0-4-16,0 0-16 16,0 0 5-16,0-2-29 15,0-1-10-15,-2 1 18 16,-2-1-32-16,-2 0 5 15,-3 0-7-15,1 0 9 16,-1 0-3-16,0 1-6 16,-1-1 0-16,1 1 2 0,-2-1-2 15,-2 2 0-15,3 0-1 16,-4 1 2-16,2-2 18 16,0 2-19-16,-1 0 0 15,1 0 9-15,-1 0-2 16,1 0-6-16,-1-1 15 15,0 1-15-15,1-2 47 16,-1 2-33-16,1-1-1 16,1 1 20-16,0 0-20 15,0 0-2-15,0 0-12 16,0 0 6-16,0 0 2 16,0 0-8-16,-2 0-3 0,1 1 3 15,-2 4 0-15,0-3 0 16,-2 3 0-16,1-1 6 15,-1-1-2-15,0 1-4 16,0 0-3-16,1 1 3 16,0 0 0-16,3-1 0 15,-1 2 0-15,2 0 2 16,1-1 2-16,0 1-4 16,-1-1 0-16,-1 1 0 15,-3 1 0-15,2 2 1 16,-3-2 7-16,0 1 2 15,2-1 16-15,3 1-26 16,2-1-2-16,-1-1 2 16,2 1 0-16,1 0 2 15,-3 0-2-15,2 3 1 0,-3 0 10 16,2 2-11-16,-2-1 0 16,0 2 5-16,2-1-5 15,-1 1 0-15,1-1 0 16,0 3 7-16,0-2 2 15,3-2-9-15,0 0-2 16,1-1 2-16,1 0 0 16,-2-2 0-16,2 2 0 15,-2 0 0-15,0-2 12 16,1 2-12-16,-1 0 0 16,0 0 13-16,0 0-12 15,2 1 0-15,1 0-1 16,0-1 11-16,0 0-4 0,0 0-7 15,1 0 0-15,1-1 1 16,-2-1 0-16,3 1-1 16,0-1 0-16,0-1 1 15,0 1 7-15,0-1-8 16,0 2 0-16,0-1 6 16,0 0-6-16,0-1 0 15,0 0 0-15,0 0 8 16,7 0 6-16,-1 0-14 15,0-2 0-15,3 2 1 16,2-1-1-16,-2 0 9 16,0-2-9-16,2 0 1 15,-2 0 9-15,-1-1-10 0,2 2 0 16,-2-3 1 0,-1 1 0-16,1-1 9 0,0 1-10 15,-1-1 0-15,0 1 6 16,1-1-6-16,2 0 0 15,-1 0 5-15,0 1-5 16,1-2 8-16,1 1-8 16,-2 0 1-16,2 0 3 15,2 1-4-15,-3-2-1 0,2 0 1 16,-2 2 0 0,0-1 6-16,1-1-6 15,-2 0 0-15,2 1 0 0,-1-1 0 16,1 1-5-16,-1-1 5 15,2-1 0-15,0 0 0 16,1 1 0-16,-1-1 0 16,2 0-11-16,-1 0 11 15,-1 0-8-15,1 0 8 16,-1 0 0-16,1 0 8 16,0 0-8-16,-1 0 0 15,1 0-6-15,-1 0 6 16,0 0-1-16,0 0 1 15,-2-1 0-15,2 0 2 16,-1-1-2-16,-2-1 0 16,0 2 0-16,0 0 0 15,-2 1-6-15,1 0 6 16,0 0 1-16,1 0 9 0,2 0-10 16,1 0 0-16,-2 0-6 15,2 0 6-15,0 0-4 0,-1-2 3 16,-1-1 2-1,2 1 4-15,-2-3-5 16,-2 1 0-16,2-2 0 16,-2 1 0-16,1-1-4 15,1-1 4-15,-1 0 0 16,2-2 6-16,0 2-6 16,1-1 0-16,1-1-2 15,0 1 2-15,-1 0 0 16,-2 1-1-16,4-3 2 15,-4 1 8-15,3-1-9 0,-2 0 0 16,0 2-7 0,2-2 7-16,-3 0-1 0,3 2 0 15,-2 0 2-15,-2-1 6 0,1 0-7 16,-2 1 0 0,-2-1 1-16,0 1-1 15,0-1 0-15,0-1-1 16,-2 1 2-16,1-1 12 15,-1 0-13-15,-1 0 0 16,0 2 56-16,0-1-43 16,0 0-7-16,-1 1 9 15,-1 0-14-15,2-1 37 0,-3-1-38 16,1-1 1-16,-1 0 24 16,0 0-18-16,0-1 5 15,0 1 5-15,0-1-17 16,-4 1 29-16,0 2-29 15,-4 0 0-15,1 1 12 16,-5-1-12-16,1 1 0 16,-2-1 0-16,-3-1 1 15,0 0 10-15,0 0-11 16,1 1 0-16,-3 0 6 16,-1 1-6-16,1-1 0 15,-1 2 0-15,-2 2 1 0,-3 0 2 16,-3 1-3-16,-3 3 0 15,0 1-21-15,-2 0-3 16,0 0-82-16,-7 1-54 16,9 6-149-16,8-3-450 15</inkml:trace>
  <inkml:trace contextRef="#ctx0" brushRef="#br2" timeOffset="21844.47">20373 13538 16 0,'0'0'727'16,"0"0"-467"-16,0 0-117 15,0 0-40-15,0 0-79 16,0 0 43-16,0 0-57 16,56-30 2-16,-26 20 8 15,7-1 29-15,3-3 15 16,4-1 10-16,5-3-18 16,-1 0 49-16,-1-2-57 15,-2-1-17-15,-5 0 17 16,-7 1-10-16,-8 2 13 15,-8 3-16-15,-8 5-8 0,-4 1 53 16,-1 5-80 0,-4 1 0-16,0 2 0 0,0 1-43 15,0 0-71-15,-5 0-83 16,-5 0-39-16,-1 0 27 16,1 0-73-16,1 0-55 15,4 0-65-15</inkml:trace>
  <inkml:trace contextRef="#ctx0" brushRef="#br2" timeOffset="22190.38">20787 13178 628 0,'0'0'228'0,"0"0"-7"15,0 0-48-15,0 0-73 0,0 0-21 16,0 0-54-16,0 0-16 15,-19-17 0-15,19 17-9 16,7 4 0-16,8 6 0 16,10 2 24-16,8 0 20 15,3 1-20-15,3-2-23 16,-4-1 47-16,-8-2-48 16,-6-1 0-16,-9-1 0 15,-5 0 0-15,-7 1 0 16,0 4 0-16,-7 4 0 15,-11 3 71-15,-4 3-38 16,-5 3-6-16,0 1-10 0,1 2-17 16,3 0 0-1,4 4-135-15,6-7-196 0,10-9-463 0</inkml:trace>
  <inkml:trace contextRef="#ctx0" brushRef="#br2" timeOffset="24505.33">21119 12008 727 0,'0'0'384'16,"0"0"-233"-16,0 0-90 0,-85-7 39 15,43 17 35-15,0 10-41 16,0 7 41-16,6 5-99 16,7 5-11-16,12 1-9 15,9 1-9-15,8 0 7 16,12-6-14-16,18-3-3 16,8-7-19-16,6-9 7 15,3-6-14-15,-3-8 0 16,-4 0-1-16,-7-3 29 15,-11-10-8-15,-9-3 9 16,-11-1 23-16,-2-2 27 0,-7 1 17 0,-7 3-14 16,-2 2-30-1,4 4 27-15,5 5-50 16,5 3-3-16,2-1-11 16,6 2-57-16,18 0 8 15,10-1 37-15,7-1-11 16,1 1 17-16,-6 1-15 15,-6 0 35-15,-11 0-12 16,-10 0 21-16,-7 0-9 16,-2 7 23-16,-2 9 61 15,-14 6 46-15,-4 5-50 16,-6 4-49-16,2 3 55 16,-1 1-79-16,1 1-7 15,5-3 0-15,5-3-29 0,8-6-69 16,6-7-136-1,9-6-54-15,12-8-113 0</inkml:trace>
  <inkml:trace contextRef="#ctx0" brushRef="#br2" timeOffset="24954.79">21448 12323 390 0,'0'0'1093'16,"0"0"-877"-16,0 0-81 15,0 0 41-15,0 0-61 16,0 0-58-16,0 0-32 16,27-50-19-16,-8 34 1 15,3-7-7-15,-1-1-31 16,0-1 24-16,-3 0-18 0,-6 2-5 16,-4 3 29-16,-5 4 2 15,-2 8 29-15,-1 2 18 16,0 5-8-16,0 1 22 15,0 0-62-15,0 0 0 16,-8 4-1-16,1 7 2 16,-2 3-13-16,0 2 12 15,3 3 0-15,-1-1 0 16,-3 3 0-16,2-1 0 16,-1-2-6-16,0 1 12 0,0-4 0 15,3-3-6 1,3 0-3-16,3-4 2 0,0-2 1 15,16 0-17-15,10-4 2 16,11 0-52-16,6-2-8 16,6 0-120-16,1-3-67 15,-3-8-5-15,-3-2-105 16,-1-3-190-16,-12 3 289 16,-11 3 168-16</inkml:trace>
  <inkml:trace contextRef="#ctx0" brushRef="#br2" timeOffset="25366.54">22154 12217 91 0,'0'0'982'0,"0"0"-649"0,0 0-26 16,0 0-82-16,0 0-106 16,0 0 15-16,-81-48-78 15,36 48-29-15,0 0 23 16,-1 9-23-16,9 7-8 15,5 6-19-15,10 0 12 16,12 1-9-16,10-2-3 16,0-1-37-16,17-6 11 15,12-3-6-15,5-6 5 16,2-5 1-16,0 0-39 16,-3-9 51-16,-7-7-28 15,-5-1 23-15,-7 0 18 16,-7 2 2-16,-4 4 6 15,-3 5 73-15,0 6-34 16,0 0-2-16,-1 3-44 0,-8 11 0 16,0 4 1-16,3 5 0 15,2 0-1-15,4-2 0 16,1-2-24-16,15 0 23 16,7-7-85-16,5-2-77 15,6-4-42-15,19-6-25 16,-6-10-264-16,-6-4-337 0</inkml:trace>
  <inkml:trace contextRef="#ctx0" brushRef="#br2" timeOffset="25811.53">22640 12176 143 0,'0'0'828'0,"0"0"-540"16,0 0-11-16,0 0-3 0,0 0-46 15,39-83-73-15,-57 69-58 16,-11 1-23-16,-7 5-51 15,-7 4 43-15,0 4-37 16,-2 2-6-16,4 18 1 16,5 9-13-16,6 10-5 15,6 3-6-15,10 3 1 16,10-3-10-16,4-3 9 16,7-7-36-16,16-10-2 15,6-7-5-15,6-11 13 16,4-4 11-16,4-12-2 15,0-14 2-15,-2-12 16 0,-2-9-7 16,-4-18 10-16,-6 2 0 16,-7-3-1-16,-7 1 1 15,-9 15 0-15,-3 2 77 16,-3 16-6-16,0 15 40 16,0 15-56-16,0 4-55 15,-6 26-31-15,-4 14 22 16,2 12 9-16,2 7-7 15,6 1 7-15,0-3-55 16,0-7-40-16,4-8-37 16,6-12-66-16,4-9-101 0,18-19 6 0,-4-4-17 31,3-2-584-31</inkml:trace>
  <inkml:trace contextRef="#ctx0" brushRef="#br2" timeOffset="25953.36">22946 12183 108 0,'0'0'68'0,"0"0"868"16,0 0-356-16,0 0-317 15,0 0-156-15,0 0-82 16,0 0 34-16,-14 43-16 16,-2 3-43-16,5 2-7 15,7-4-10-15,4-7-181 16,0-13-45-16,12-9-27 16,4-14-239-16</inkml:trace>
  <inkml:trace contextRef="#ctx0" brushRef="#br2" timeOffset="26084.89">23096 11942 914 0,'0'0'725'0,"0"0"-430"15,0 0-295-15,0 0-9 16,0 0-8-16,0 0-43 16,-39 107-120-16,26-70-365 0</inkml:trace>
  <inkml:trace contextRef="#ctx0" brushRef="#br2" timeOffset="26664.68">23011 12336 159 0,'0'0'843'0,"0"0"-554"16,0 0-155-16,0 0-30 16,0 0-5-16,0 0-64 0,81-98-28 15,-69 71 37-15,-6-1-44 16,-2 6 0-16,-4 5 30 15,0 11 88-15,-6 6-58 16,-7 7-60-16,-2 16 0 16,3 8 6-16,6 1-6 15,6 2 0-15,0-4-8 16,3-6 7-16,12-7-1 16,4-10-21-16,5-7 23 15,3 0-2-15,4-10 2 16,1-10-6-16,-3-6 5 15,-3 0 2-15,-7 1 0 16,-4 2-1-16,-7 4 0 0,-2 10 70 16,-5 6-5-1,1 3-65-15,-2 3-1 0,3 13 1 16,0 4 6-16,4 0-6 16,2 0 0-16,5-5-7 15,3-5 7-15,6-6-50 16,1-4-57-16,4 0-77 15,2-14-75-15,0-7-142 16,-2-7-244-16,-1-5 403 16,-5 0 242-16,-4 0 76 15,-3 3 561-15,-7 8-279 16,-2 8 158-16,-5 8-239 16,-1 6-144-16,0 0-87 15,0 16-46-15,0 6 0 16,0 6-6-16,2 2 12 0,5 1 3 15,5-3-9-15,9-3-39 16,4-6-36-16,17-10-102 16,-6-8-60-16,-5-1-332 0</inkml:trace>
  <inkml:trace contextRef="#ctx0" brushRef="#br2" timeOffset="26823.59">23924 11739 1371 0,'0'0'525'0,"0"0"-330"16,0 0-139-16,0 0-49 16,-31 96-3-16,13-15-4 15,3 27 12-15,5 5-25 0,10-12-86 16,0-32-282 0,0-32-545-16</inkml:trace>
  <inkml:trace contextRef="#ctx0" brushRef="#br2" timeOffset="27004.09">23808 11891 1500 0,'0'0'365'16,"0"0"-226"-16,0 0-94 15,109-7-33-15,-54 13-5 0,9 11-14 16,26 15-17-1,-16-4-243-15,-14-4-266 0</inkml:trace>
  <inkml:trace contextRef="#ctx0" brushRef="#br2" timeOffset="27656.53">21018 12687 487 0,'0'0'500'0,"0"0"-251"16,0 0-194-16,0 0-41 15,0 0 46-15,0 0 14 16,0 0 0-16,-7 46 28 16,33-34 30-16,15-2 82 15,29 0-90-15,36-2-35 16,51-3-26-16,29-3-5 15,21-2-18-15,7 0-7 16,-9-15-32-16,5-9 44 16,0-8-45-16,-6 0 0 15,-11 4 6-15,-16 5-5 0,-19 9 5 16,-18 7-6-16,-14 5 0 16,-17 2 6-16,-21 0-6 15,-21 0 0-15,-18 5-1 16,-8 2 1-16,0 3-19 15,-1 2-67-15,-4 3-112 16,-21 0-98-16,-10-3-231 16,-5-5-433-16</inkml:trace>
  <inkml:trace contextRef="#ctx0" brushRef="#br2" timeOffset="43836.56">14357 6547 172 0,'0'0'17'0,"0"0"-17"16,0 0 502-16,0 0-327 15,0 0-42-15,0 0-67 16,19-8 14-16,-16 7 50 15,-2-1-5-15,1 1 17 0,-2 1-63 16,0 0-8-16,0 0 31 16,0 0-23-16,0 0-8 15,0 0-34-15,0 0-36 16,1 0 48-16,-1 0-49 16,0 0-3-16,0 0-7 15,0 0 10-15,0 0 0 16,0 0-6-16,3 1 6 15,2 8-6-15,-2 2 6 16,4 0-10-16,-1 3 10 16,2 2 2-16,-1 1-1 15,3 1-1-15,0 2 7 16,-1-2 8-16,-2 0-15 16,3-1 0-16,-2-4 4 15,-4-3-4-15,1-2 0 0,-2-4 0 16,1-1 7-16,-2-1 4 15,-2-2-11-15,0 0 0 16,3 0 48-16,1 0 36 16,5-3 16-16,9-8-63 15,5-6-19-15,5-3 13 16,7-4-31-16,3-1-3 16,2-3 2-16,1-1 1 15,0 1 0-15,-2 1 0 16,-6 5 1-16,-5 2 8 15,-4 6-9-15,-7 3-5 16,-4 4 5-16,-6 2 0 16,-4 4 0-16,-1 0 0 0,-2 1-75 15,0 0 38 1,0 0-133-16,0 0-108 0,-17 0 103 16,-5 4-79-16,-2-3-480 0</inkml:trace>
  <inkml:trace contextRef="#ctx0" brushRef="#br2" timeOffset="66299.1">15273 11225 960 0,'0'0'214'0,"0"0"-137"16,0 0-19-16,0 0-16 15,0 0 62-15,0 0 12 16,0 1-53-16,0-1 42 15,0 0-39-15,0 0-5 0,0 0 33 16,0 0-40-16,0 2-9 16,0-2-13-16,0 0-31 15,0 0 45-15,0 0-46 16,3 0 0-16,4 1 39 16,6-1-33-16,1 1 10 15,2 1-7-15,1-1-2 16,2 1 37-16,1 1-44 0,0-2 1 15,3 0 26 1,-1 2-25-16,-1-1 5 16,0-1-7-16,0 1 11 15,-2-1-1-15,-1 0-10 0,2 1 0 16,0-2 27 0,1 1-15-16,3 1 2 0,-1-1-14 15,3 1 11-15,1 0 5 16,2 1-16-16,-3 0-3 15,3 0 3-15,-3 0 1 16,0 0-1-16,1 0 0 16,-2-1 1-16,4 0 5 15,-1-1-6-15,2 1-3 16,3-2 3-16,1 0 0 16,0 0 7-16,2 0-7 15,1 0 1-15,-1 0 25 16,0 0-26-16,1 1 0 0,1 0 16 15,-1 1-15 1,0-1 4-16,0 1-5 0,2 0 9 16,1 0 5-16,1-1-14 15,-1 2 0-15,3-2-1 16,-1 1 2-16,0-2-1 16,2 0 0-16,1 0 1 15,0 0 6-15,-2 0-7 16,2 0-5-16,-3 0 5 15,0 0 0-15,2 0 9 16,-2 0-9-16,0 0 0 16,3 0-2-16,-2 0 2 15,3-2 0-15,1-2-6 16,0 1 12-16,0 1-1 16,-3-1-5-16,-2 1 0 0,1 1-1 15,-4 1 1 1,0 0-5-16,-2 0 4 0,5 0 2 15,-2 0 6-15,4 0-7 16,0 0 0-16,3 3 3 16,0 0-3-16,-2 1-1 15,3-2-7-15,-3 1 16 16,1 1-3-16,-3-1-5 0,3 0 0 16,-2 1-8-1,2-1 8-15,-1-2-2 16,2 2 2-16,1-1 0 15,1-2 3-15,-4 1-3 0,1-1 0 16,-2 0 2 0,-4 0-2-16,2 0 0 15,-4 0 28-15,0 0-18 0,-1 0 24 16,-1 0-34-16,-4 0 1 16,0 0 32-16,-5 0-33 15,-6 0 0-15,-5 0-6 16,-5 0 15-16,-4 0-28 15,0 0 16-15,-2 0-69 16,1 0 43-16,3 0-102 16,15 0-58-16,-2 0-144 15,-1 0-370-15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52:25.93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1611 11839 234 0,'0'0'1003'16,"0"0"-777"-16,0 0-135 15,0 0-38-15,0 0-24 16,0 0 19-16,0-11 61 16,0 11-25-16,0 0-18 15,0 0-15-15,0 0-1 16,0 0 38-16,0-2-23 15,3 1-22-15,6-2 5 16,7-1-22-16,13-3-15 16,10-2-8-16,8-1 3 15,7 0 8-15,2 2-14 0,0 1-1 16,-4 0 1 0,-3 2 0-16,-10 3 0 0,-8 0 0 15,-10 2-10-15,-6 0 10 16,-3 0-57-16,0 0-11 15,0 0-22-15,24 0-130 16,1-4-151-16,-1-4-629 0</inkml:trace>
  <inkml:trace contextRef="#ctx0" brushRef="#br0" timeOffset="2545.85">4492 11844 411 0,'0'0'337'15,"0"0"-90"-15,0 0-117 16,0 0-39-16,0 0 22 15,0 0-32-15,0 0-13 16,0 0-15-16,0 0-10 16,0 0 10-16,0 0-13 15,0 0-10-15,0 0 31 16,0 0-26-16,1 0-4 16,4 0 2-16,4 0-20 0,4 0 26 15,4 0-33-15,2 0-5 16,5 0 9-16,-3 0-10 15,4 2 0-15,-1 1 0 16,3 1 1-16,-2-1 9 16,-2 0-10-16,2-1-1 15,-1 0 1-15,-2 1 0 16,-2-2 0-16,-1 2 0 16,2 0 0-16,-3 1 2 15,6-1-2-15,-2 1 0 16,6 1 6-16,-1-3-6 15,2 1 9-15,3 1-9 16,1-2 2-16,0 1 4 16,0-2-6-16,0 0 0 15,1 1 1-15,2-2 0 0,0 1 8 16,0 1-9-16,-1-2 0 16,1 1-1-16,0-1 1 15,0 1 0-15,3 1-1 16,2 0 2-16,1 1 13 15,0 0-14-15,1 0 0 16,-4 0-2-16,0-1 2 16,-1 1 0-16,0-1 0 15,2-2 1-15,2 1 22 16,4-1-22-16,3 0 1 16,-1 0 15-16,4 0-17 15,-1 0 2-15,0 0-2 0,2 0 1 16,1-1 9-16,-2-2-9 15,5-1-1-15,-2-1 19 16,-1 1 4-16,-5 0-1 16,0 1-7-16,-5 2-15 15,-1 0 25-15,-1 1-25 16,-2 0-5-16,3 0 4 16,-1 0 2-16,4 0 10 15,-4 0-11-15,3 0 0 16,4 0 1-16,-4 0-1 15,4 0-2-15,0 0 2 0,1 0 0 16,-1 0-1 0,-1-2 1-16,-1-1 0 15,0 1-2-15,0-1 2 0,2-1 0 16,1 1 0-16,2 0 1 16,1 0 2-16,0 0-3 15,-1 0-1-15,0 1 1 16,-2 0 0-16,-1-1 9 15,-3 2-4-15,3-2-4 16,-1 2 24-16,0-2-25 16,2 0 0-16,3 0 10 15,2 0-9-15,3 0 8 16,2 0-9-16,1 1 6 16,-3 0-4-16,0 1-2 15,-7 1 0-15,-2 0 0 0,-3 0 1 16,-2 0 32-1,-1 0-9-15,3 0-23 0,-1 0 33 16,6 0-34-16,1 0 0 16,0 0-1-16,3 0 2 15,-4 0 8-15,0 0-9 16,-5 0 0-16,-4 0-1 16,2 0 1-16,-3 1-1 15,-1 2 1-15,3-2 0 16,-1 2 10-16,6 0-10 15,-2 1-3-15,6 1 1 16,0-2 2-16,-1-1-1 16,0 1 1-16,1 0 0 15,-5-1 3-15,-3-1-3 16,1-1-9-16,-3 0 9 0,-1 0 1 16,1 0 1-16,-1 0-2 15,2 0 1-15,0 0 6 16,3 0-7-16,2 0-1 15,3 0 1-15,-2 0 0 16,2 0 1-16,-2 0-1 16,-1 0 0-16,-2 0 4 15,-1 0-4-15,1 0 0 16,-1 1 5-16,1 1-5 16,2-1 0-16,1-1 0 15,-1 0 0-15,4 2-3 16,-1-2 3-16,0 0 0 0,-1 0-1 15,1 0 2-15,-2 0 3 16,2 0-4-16,-1 0 0 16,0 0 2-16,2 0-2 15,6 0 0-15,-3 0-1 16,-1 0 2-16,-2-3 10 16,0-1-11-16,-4-1 0 15,0 1 0-15,-2-2 1 16,2 2 0-16,0 0-1 15,1-2 1-15,3 2 9 16,1 1-10-16,0-1-10 16,1 1 10-16,-2-1 0 15,-4 1 0-15,-1 0 0 16,-3-1 1-16,-2 0 3 16,-2 0-4-16,-4-2 0 0,-5 2 0 15,-1 0 9-15,-3 1 1 16,-5-2-10-16,-1 3 0 15,-2-1 1-15,-2 0-1 16,-1 0-1-16,-1 0-9 16,3 0-46-16,-3 1-12 15,3 0-83-15,-6-4-86 16,1 2-55-16,-8 0-498 0</inkml:trace>
  <inkml:trace contextRef="#ctx0" brushRef="#br0" timeOffset="8047.9">7282 11008 472 0,'0'0'624'0,"0"0"-379"15,0 0-167-15,0 0 21 16,0 0-12-16,0 0-1 16,30 0-3-16,-11 0-37 15,5 0 17-15,1 0 11 16,5-4-9-16,1-1 29 16,2 0-53-16,1 0-6 15,2 0-1-15,3-1-17 16,6 0 4-16,3 1-21 15,5 0 0-15,2 1-9 16,-2 0 9-16,-1 1-25 16,-6 1-28-16,-10 0-78 15,-3 1-67-15,-11-1-14 0,-5 1-36 16,-6 0-84-16,-5-1-374 16</inkml:trace>
  <inkml:trace contextRef="#ctx0" brushRef="#br0" timeOffset="8484.08">7400 11110 360 0,'0'0'560'0,"0"0"-283"16,0 0-154-16,0 0-20 15,0 0 91-15,0 0 9 16,0 0-53-16,3 0-61 15,7 0-48-15,2 0 31 16,4 0-22-16,4-3 5 16,5-3 15-16,5-1-23 0,7-2-4 15,8-2-15-15,6 0-27 16,1-1 40-16,6 1-41 16,-4 1 0-16,-5 2 1 15,-4 1-1-15,-8 1-7 16,-7 4-49-16,-2 2-84 15,-8 0-89-15,-8 0-367 0</inkml:trace>
  <inkml:trace contextRef="#ctx0" brushRef="#br1" timeOffset="177981.86">7411 11351 882 0,'0'0'297'15,"0"0"-176"-15,0 0 37 16,0 0-110-16,0 0-5 15,0 0 85-15,0-13-6 16,3 12-34-16,2-2-15 16,4 0-61-16,4 0 71 0,4 0-74 15,4 0-8-15,2 2 21 16,6-1-21-16,2 2 0 16,6 0-1-16,4 0 15 15,2 0 3-15,5 0-18 16,1 0 0-16,0 3 1 15,2 0 0-15,1 0 0 16,2-2-1-16,1 1 7 16,-1-2 0-16,1 0-7 15,-1 0 0-15,6 0 6 16,-2 0-6-16,-2 0 0 16,-2 0 0-16,1 0 1 15,1 0 2-15,-3 1-3 16,2 2 0-16,0-3 2 15,-2 0-2-15,4 0 0 0,-4 0-1 16,-4-3 2-16,-4-4 9 16,-7 1-10-16,-7 2 0 15,-9 1 0-15,-4 1 0 16,-9 0 0-16,0 2-1 16,-3-1 2-16,3 1-3 15,0-2 2-15,3 0-64 16,9-1 46-16,19-4-136 15,-4 1-161-15,-1-2-332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38:34.80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 8747 1250 0,'0'0'340'15,"0"0"-219"-15,0 0-111 16,0 0-10-16,0 17 57 16,0-2-2-16,-3 5-11 15,0 3 8-15,3 4 3 16,-3-1 48-16,0 2-41 15,0 0 0-15,-3 0 3 16,-1 3-18-16,-2 0-4 16,-2 3 15-16,-2 1-24 0,4 3 19 15,-3 0-53-15,-3 0 1 16,3-1 9-16,4-3-10 16,-2-5 9-16,1-3-9 15,3-6-9-15,0-5-5 16,2-4-103-16,1-5-56 15,3-6-169-15,0-6-139 16,7-7-116-16</inkml:trace>
  <inkml:trace contextRef="#ctx0" brushRef="#br0" timeOffset="531.21">2442 8915 459 0,'0'0'899'0,"0"0"-647"0,0 0-178 15,0 0-17 1,0 0 39-16,0 0 10 16,0 0-56-16,-30 34-22 15,12-11 15-15,-3 4-2 16,-1 0-5-16,-1 3-1 15,-5 2-20-15,1-3 38 16,-1 1-28-16,0-3-24 16,2-7 18-16,7-3-17 15,4-5-2-15,6-5 0 16,3-6 2-16,2-1-14 16,2 0 11-16,2-4-20 15,0-8-40-15,0 1 35 0,0 1 26 16,0 2 7-16,0 4-6 15,0 3 34-15,3 1-35 16,3 0-1-16,3 0-14 16,3 7 15-16,6 5 3 15,1 3-3-15,-1 4 0 16,1 2 22-16,-2 0-20 16,1 2 7-16,-6-1 1 15,-2 1 0-15,-4-2 16 16,-6 2-6-16,3-3-12 15,-3-2 21-15,0-1-28 0,0-3 0 16,0-3-1-16,0-3-52 16,2-8-112-16,2 0-357 15,2-2-541-15</inkml:trace>
  <inkml:trace contextRef="#ctx0" brushRef="#br0" timeOffset="3446.39">2815 9076 897 0,'0'0'1152'15,"0"0"-947"-15,0 0-68 16,0 0-36-16,0 0 12 0,0 0-3 16,0 0-85-1,10-41-25-15,-10 41 0 0,0 0-25 16,0 0-87-16,0 5-186 16,-1 7-290-16,-8-1-385 0</inkml:trace>
  <inkml:trace contextRef="#ctx0" brushRef="#br0" timeOffset="3632.71">2792 9334 1530 0,'0'0'554'0,"0"0"-450"15,0 0-10-15,0 0 91 16,0 0-41-16,0 0-80 0,0 0-33 15,2 0-31-15,-2 0-102 16,0 0-164-16,0-3-561 0</inkml:trace>
  <inkml:trace contextRef="#ctx0" brushRef="#br0" timeOffset="21825.44">3336 8826 360 0,'0'0'1092'0,"0"0"-857"16,0 0-182-16,0 0-43 15,0 0 38-15,0 0 40 16,0 0-28-16,-30 81-16 16,30-55 35-16,13 4-38 15,11 3-4-15,2-3 6 0,2 4-18 16,3 0 24-16,-7 1-43 15,-2 1 0-15,-11-1 16 16,-8-1-22-16,-3-1 0 16,-12-4 14-16,-15-2-13 0,-6-4-1 15,-6-6-44 1,-4-8-93-16,1-9-90 16,-8-23-48-16,12-13-248 15,7-6-446-15</inkml:trace>
  <inkml:trace contextRef="#ctx0" brushRef="#br0" timeOffset="21984.08">3236 8870 329 0,'0'0'724'0,"0"0"-516"16,0 0-96-16,0 0-9 0,100-48 32 16,-60 38-1-16,3 3 5 15,2 4-61-15,-2 3-78 16,-1 7-24-16,-11 9-349 15,-11 1-649-15</inkml:trace>
  <inkml:trace contextRef="#ctx0" brushRef="#br0" timeOffset="22193.74">3868 8947 669 0,'0'0'1047'0,"0"0"-847"15,0 0-156-15,0 0-26 16,0 0 22-16,0 0 25 16,-57 95 6-16,34-57-61 15,-1 3-9-15,0 2-1 16,3-3-70-16,-3 3-128 16,5-12-120-16,7-12-190 0</inkml:trace>
  <inkml:trace contextRef="#ctx0" brushRef="#br0" timeOffset="22389.87">3650 9049 584 0,'0'0'781'0,"0"0"-537"0,0 0-158 16,0 0-67 0,0 0-17-16,0 0 88 0,0 0 80 15,69 72-76-15,-38-42-55 16,-1 0-21-16,0-1-16 15,-3 1 17-15,-6-3-19 16,4 3-189-16,-7-6-82 16,-6-8-375-16</inkml:trace>
  <inkml:trace contextRef="#ctx0" brushRef="#br0" timeOffset="22696.7">4192 8954 720 0,'0'0'1048'16,"0"0"-774"-16,0 0-81 15,0 0-93-15,0 0 0 16,0 0-63-16,0 0-2 0,-33 43 10 16,27-15-35-1,3 5 10-15,3-1-20 16,8 2 0-16,12 0 0 15,5-2 0-15,3 1 0 16,0-3 0-16,-1-4-11 16,-3 1 2-16,-9-3-26 15,-5-3-17-15,-10 0 9 0,0-1-39 16,-16-2-29 0,-29-2-69-16,2-6-204 0,1-10-304 15</inkml:trace>
  <inkml:trace contextRef="#ctx0" brushRef="#br0" timeOffset="22856.28">4144 8907 1333 0,'0'0'294'16,"0"0"-184"-16,0 0-23 16,94-36 30-16,-55 32-12 15,0 4-67-15,0 0-27 16,-1 11-11-16,-11 8-296 15,-13-3-794-15</inkml:trace>
  <inkml:trace contextRef="#ctx0" brushRef="#br0" timeOffset="24401.52">2154 9767 198 0,'0'0'1220'15,"0"0"-720"-15,0 0-399 0,0 0-44 16,0 0 15 0,0 0 3-16,0 0-52 0,0 8-10 15,3 10-4-15,-3 8 3 16,0 10 22-16,0 3-8 15,0 5-9-15,0 0 0 16,-6-2-17-16,-2-4 28 16,-3-4-28-16,2-5 2 15,-2-7-2-15,4-7-36 16,4-6 4-16,1-5-13 16,1-4 1-16,1 0 43 15,0-1 1-15,0-13-18 0,9-7-58 16,6-3 42-1,1-2 34-15,5 2 0 0,4 3 0 16,-1 7-12-16,-1 7 22 16,-1 5-10-16,0 2 0 15,-5 3-16-15,-1 11 15 16,-7 4-15-16,-4 1 16 16,-5-1 4-16,0 2-4 15,-3-3 20-15,-14 0 19 16,-5 0-1-16,-8-3 23 15,-3-1-38-15,-3-5-21 16,0-1 7-16,5-5-9 16,3-2-73-16,7-13-124 15,12-3-327-15</inkml:trace>
  <inkml:trace contextRef="#ctx0" brushRef="#br0" timeOffset="24747.49">2782 9954 1870 0,'0'0'523'0,"0"0"-409"16,0 0 5-16,0 0-37 15,0 0-34-15,0 0 9 16,0 0-57-16,0-13-41 15,0 14-85-15,-1 8-335 16,-10 2-243-16</inkml:trace>
  <inkml:trace contextRef="#ctx0" brushRef="#br0" timeOffset="24911.36">2718 10161 1612 0,'0'0'506'0,"0"0"-402"15,0 0 44-15,0 0 42 16,0 0-85-16,0 0-65 16,0 0-40-16,22-3-45 15,-11-4-242-15,-1-1-583 0</inkml:trace>
  <inkml:trace contextRef="#ctx0" brushRef="#br0" timeOffset="25633.36">3395 9848 188 0,'0'0'1268'15,"0"0"-972"-15,0 0-56 16,0 0-32-16,0 0 4 16,0 0-107-16,0 0-47 15,0-12-29-15,0 18-28 16,0 7 12-16,0 8-4 0,0 4 1 16,0 8 34-1,0 1-44-15,0 1 6 0,-1 2-5 16,1-3-1-16,0-1-35 15,0 0-104-15,0-1-163 16,0-8-271-16,0-7-455 0</inkml:trace>
  <inkml:trace contextRef="#ctx0" brushRef="#br0" timeOffset="25883.29">3864 9899 796 0,'0'0'776'0,"0"0"-490"15,0 0-157-15,0 0-91 16,0 0 1-16,0 0 109 16,0 0-52-16,-56 76-46 15,36-47-17-15,-1 1-33 16,1 1 32-16,-2-3-32 15,4-1-79-15,-6-3-151 16,5-8-147-16,1-8-339 0</inkml:trace>
  <inkml:trace contextRef="#ctx0" brushRef="#br0" timeOffset="26068.55">3668 9990 1223 0,'0'0'289'15,"0"0"-173"-15,0 0-9 0,0 0 55 16,0 0 2-16,0 0-73 16,93 56-41-16,-74-31 11 15,2 1-46-15,-3 3-15 16,-2-4-81-16,-2 2-189 16,-5-7-214-16,1-9-162 0</inkml:trace>
  <inkml:trace contextRef="#ctx0" brushRef="#br0" timeOffset="26308.69">4083 9932 1209 0,'0'0'561'0,"0"0"-403"15,0 0 47-15,0 0-15 16,0 0-53-16,0 0-63 15,0 0-68-15,18 5 30 16,-15 19 1-16,2 7-6 0,-1 6-1 16,-4 2-22-1,0-1-8-15,0 0-24 16,1 4-121-16,1-7-172 16,-1-12-594-16</inkml:trace>
  <inkml:trace contextRef="#ctx0" brushRef="#br0" timeOffset="29747.14">2102 10738 23 0,'0'0'1581'0,"0"0"-1337"16,0 0-151-16,0 0-55 15,0 0 81-15,0 0-14 16,0 2-71-16,-5 15-11 16,-7 9 19-16,-4 10 30 15,1 5-5-15,-1 2-49 16,-1 3-9-16,5-3 1 15,5-5-8-15,4-5 17 16,3-6-19-16,0-9 0 16,4-7-15-16,11-5 11 15,5-6-30-15,2-3 19 16,8-15 0-16,-2-9 14 16,2-8 1-16,-3-6-6 0,-3-3 5 15,-2-1 1-15,-3 4 0 16,-5 7 0-16,-1 10 0 15,-7 10 31-15,-1 8-18 16,-4 6-13-16,-1 0-14 16,2 13-33-16,1 10 45 15,0 6-4-15,0 6 12 16,0 2 21-16,4 0-27 16,4-2 0-16,-1-2 5 15,2-7 2-15,3-6-7 16,1-7-14-16,-1-7 11 15,0-6 3-15,0-3 0 0,1-17 9 16,-5-7 16-16,2-9-3 16,-4-7 23-16,-1-3 2 15,-2-4-23-15,0 2 31 16,1 6-46-16,-4 8 6 16,0 11 3-16,-1 9-5 15,-2 8-4-15,0 5-9 16,0 1-49-16,0 0-31 15,0 1-156-15,0 8-286 16,0 0 24-16</inkml:trace>
  <inkml:trace contextRef="#ctx0" brushRef="#br0" timeOffset="30220.66">2764 10809 32 0,'0'0'1706'0,"0"0"-1348"16,0 0-127-16,0 0-69 16,0 0-9-16,0 0-53 15,0 0-49-15,0-7-21 0,0 7-30 16,0 0 0 0,0 0-14-16,0 0-18 0,0 0-95 15,-3 1-210-15,-4 6-358 16,-1 2-433-16</inkml:trace>
  <inkml:trace contextRef="#ctx0" brushRef="#br0" timeOffset="30407.76">2715 11026 1352 0,'0'0'549'0,"0"0"-445"16,0 0 90-16,0 0 43 15,0 0-67-15,0 0-81 16,0 0-64-16,3-1-15 0,0-3-10 16,4-8-106-16,-1 4-132 15,-3-4-486-15</inkml:trace>
  <inkml:trace contextRef="#ctx0" brushRef="#br0" timeOffset="32045.15">3361 10780 546 0,'0'0'801'0,"0"0"-514"16,0 0-53-16,0 0 20 15,0 0-62-15,0 0-40 16,0 0-71-16,0-8-67 16,0 8 7-16,0 6-21 0,0 8 0 15,0 6 30-15,-6 4 1 16,3 1-14-16,-5 2-10 15,1-2-1-15,0 1 16 16,1-3-22-16,-2 0-1 16,1-3-18-16,4-1-73 15,3-3-147-15,0-5-332 16,0-5-341-16</inkml:trace>
  <inkml:trace contextRef="#ctx0" brushRef="#br0" timeOffset="32359.32">3707 10830 489 0,'0'0'888'15,"0"0"-571"-15,0 0-127 16,0 0-4-16,0 0-14 16,0 0-67-16,0 0-43 15,-28 16-36-15,10 3-6 16,-3 4 22-16,-1 2-32 16,-1 1-4-16,2-3-6 15,1 2-7-15,0-3-58 0,-1-1-101 16,2-5-215-16,5-7-233 15,5-4-619-15</inkml:trace>
  <inkml:trace contextRef="#ctx0" brushRef="#br0" timeOffset="32577.62">3534 10854 130 0,'0'0'1161'16,"0"0"-758"-16,0 0-210 15,0 0-80-15,0 0-11 16,0 0-49-16,0 0-50 16,9 28 68-16,3-7-25 0,6 4-17 15,1 0-8-15,4-1-15 16,-1 1-6-16,5-1-87 16,6 0-225-16,-5-6-34 15,-4-5-471-15</inkml:trace>
  <inkml:trace contextRef="#ctx0" brushRef="#br0" timeOffset="32939.01">3874 10832 400 0,'0'0'1032'0,"0"0"-738"0,0 0-92 16,0 0-7-1,0 0-14-15,0 0-83 0,0 0-62 16,21-16-19-16,-3 19-2 16,3 7-14-16,-5 3-2 15,-1 3 2-15,-4 2-3 16,-8 4 2-16,-3 0 0 16,0 1 17-16,-14 1 3 15,-5-2 7-15,-3 1 19 16,2-3-26-16,2-3 24 15,3-5-43-15,8-2-1 16,4-3 0-16,3-1-9 0,0-3-35 16,21-2 1-1,4-1-21-15,9 0-12 0,2 0-74 16,19-17-74-16,-11 0-105 16,-4-2-328-16</inkml:trace>
  <inkml:trace contextRef="#ctx0" brushRef="#br0" timeOffset="33201.61">4269 10826 500 0,'0'0'1209'15,"0"0"-887"-15,0 0-163 16,0 0-16-16,0 0-14 16,0 0-77-16,0 0 2 15,-19 32-54-15,19-11 1 16,0 2 13-16,0 3-12 0,12-3-2 15,6 1 0-15,1-1-11 16,1-2 11-16,-4-4-43 16,-1-2 7-16,-5-3 5 15,-5-2-11-15,-5-2 7 16,0-1 1-16,-12 0-12 16,-19-5-55-16,1-2-282 15,2 0-322-15</inkml:trace>
  <inkml:trace contextRef="#ctx0" brushRef="#br0" timeOffset="33367.25">4280 10817 1060 0,'0'0'855'16,"0"0"-706"-16,0 0-32 16,80-32 11-16,-48 26-21 15,-1 5-58-15,3 1-49 16,-1 0-55-16,2 0-320 15,-10 1-394-15,-5 2-340 0</inkml:trace>
  <inkml:trace contextRef="#ctx0" brushRef="#br0" timeOffset="33663.11">4756 10775 1445 0,'0'0'577'15,"0"0"-432"-15,0 0-18 16,0 0 14-16,0 0-95 0,0 0-33 15,0 0 42 1,-79 99-34-16,55-58-20 0,3 1-1 16,9-1 11-16,8-4-22 15,4-5-44-15,0-5-66 16,16-9-22-16,8-7-6 16,4-6-12-16,1-5 47 15,-4-5 9-15,-8-10 105 16,-6-5 38-16,-9-4 129 15,-2 2 41-15,-6 1-19 16,-15 2-112-16,0 6-41 16,-7 6-36-16,-8 7-1 15,5 0-244-15,4 0-484 0</inkml:trace>
  <inkml:trace contextRef="#ctx0" brushRef="#br0" timeOffset="35423.18">2188 11321 818 0,'0'0'734'0,"0"0"-354"16,0 0-253-16,0 0-80 16,0 0-47-16,0 0 1 15,0 0 97-15,0 72-32 16,0-31-35-16,0 5-4 15,0 5-26-15,-4 3 27 16,-2 0-28-16,-3-2 1 16,-3-4-2-16,3-6-2 15,-4-5-52-15,1-6-34 16,1-9-26-16,1-6 8 16,7-7-32-16,3-8 29 15,0-1 65-15,0-6 31 0,6-12 5 16,10-9-22-16,5-5 31 15,0-7 28-15,4-1-8 16,-1 0 12-16,1 5 40 16,-2 7-14-16,-1 9-17 15,-1 9-8-15,-3 7-33 16,0 3 12-16,0 8-6 16,-8 12-6-16,-4 6 35 15,-4 4-4-15,-2 1-5 16,0 0-3-16,-15-2-1 15,-9 0 67-15,-1-3-39 16,-5-2-4-16,-3-1-8 16,0-4-17-16,2-4-21 15,1-5-7-15,-1-10-171 16,7 0-99-16,9 0-450 0</inkml:trace>
  <inkml:trace contextRef="#ctx0" brushRef="#br0" timeOffset="35881.07">2624 11833 872 0,'0'0'692'0,"0"0"-579"15,0 0 62-15,0 0 33 16,0 0-57-16,0 0-66 16,0 0-58-16,-39-36 20 15,20 36-30-15,2 0 8 16,-2 0 0-16,4 11-13 15,0 3-4-15,3 4-8 16,6 3 0-16,2 5-3 16,4 1 3-16,0 2 0 15,0 3 1-15,7-2 0 0,1 3 8 16,1 0-9-16,-3-1 0 16,-1 0 5-16,-3-2-5 15,-2-2-8-15,0-3-11 16,-9-2-14-16,-4-3-7 15,-5-5-51-15,-8-5-84 16,4-4-132-16,4-6-386 0</inkml:trace>
  <inkml:trace contextRef="#ctx0" brushRef="#br0" timeOffset="36078.37">2411 12086 707 0,'0'0'917'16,"0"0"-556"-16,0 0-266 0,0 0-52 16,0 0 57-16,97-20-47 15,-63 16 11-15,3 1-57 16,-1 0-7-16,-2 2-108 16,2-6-264-16,-9 1-409 15,-6-1-302-15</inkml:trace>
  <inkml:trace contextRef="#ctx0" brushRef="#br0" timeOffset="36430.47">2858 11685 606 0,'0'0'1162'15,"0"0"-803"-15,0 0-160 0,0 0 9 16,0 0-86-16,0 0-77 16,0 0-33-16,0-17-12 15,0 17-76-15,0 20-89 16,0-2-109-16,0 1-437 0</inkml:trace>
  <inkml:trace contextRef="#ctx0" brushRef="#br0" timeOffset="36596.1">2842 11945 624 0,'0'0'756'15,"0"0"-458"-15,0 0-112 16,0 0 58-16,0 0-7 0,0 0-111 16,0 0-73-16,0 1-53 15,6-11-90-15,4-3-378 16,-4 2-712-16</inkml:trace>
  <inkml:trace contextRef="#ctx0" brushRef="#br0" timeOffset="37323.44">3501 11572 20 0,'0'0'1380'16,"0"0"-876"-16,0 0-295 15,0 0-5-15,0 0-33 16,0 0-76-16,0 0-27 15,0 10-68-15,0 7 1 16,0 6 37-16,0 6-13 16,0 5-13-16,0 2-12 15,0 0 7-15,0 1-14 16,0-2-13-16,-3 0-96 16,3 4-120-16,0-12-291 0,0-5-249 15</inkml:trace>
  <inkml:trace contextRef="#ctx0" brushRef="#br0" timeOffset="37550.58">3819 11691 1445 0,'0'0'546'16,"0"0"-482"-16,0 0-55 15,0 0 31-15,0 0 51 16,0 0-54-16,-30 93 6 16,15-65-41-16,-1-1-2 15,-5-2-85-15,-10 0-223 0,1-9-265 16,7-6-606-16</inkml:trace>
  <inkml:trace contextRef="#ctx0" brushRef="#br0" timeOffset="37734.83">3648 11761 327 0,'0'0'1106'16,"0"0"-822"-16,0 0-110 15,0 0-26-15,0 0 2 16,0 0-58-16,98 43-45 16,-74-18 21-16,3 2-55 15,-2 1-4-15,2 0-9 0,-5-1-83 16,8 0-101-16,-12-7-330 15,0-9-465-15</inkml:trace>
  <inkml:trace contextRef="#ctx0" brushRef="#br0" timeOffset="37984.68">4147 11608 1594 0,'0'0'542'0,"0"0"-444"16,0 0-39-16,0 0 12 0,0 0-22 15,0 0 41-15,23 81-21 16,-15-41-24-16,0 1-32 16,1 1-1-16,-3-1-12 15,1 0 0-15,-2-3-36 16,-5 5-138-16,0-11-373 15,0-8-514-15</inkml:trace>
  <inkml:trace contextRef="#ctx0" brushRef="#br0" timeOffset="48270.93">4695 9203 1126 0,'0'0'249'0,"0"0"-142"15,0 0-102-15,0 0 9 16,0 0 22-16,0 0 2 15,55 7 36-15,-22-2 2 16,7 1-4-16,0 0 38 0,4 0-47 16,0-2-24-1,0 0 12-15,0 0-24 0,-5-1 4 16,-6 0-8-16,-5-1-17 16,-7-1 19-16,-4-1-25 15,-4 1 0-15,-6-1 12 16,-2 0 0-16,1 0-6 15,2 0-6-15,-3 0 7 16,1 0-16-16,-3 0-66 16,-1 0-198-16,-2 0-332 0</inkml:trace>
  <inkml:trace contextRef="#ctx0" brushRef="#br0" timeOffset="49418.98">4611 10062 411 0,'0'0'358'0,"0"0"-235"15,0 0-67-15,0 0 115 16,0 0 24-16,0 0-18 16,0 0-68-16,0 0-49 15,0 0 20-15,0 0-18 16,0 0-21-16,0 0 36 15,0 0-49-15,0 0 6 16,0 0 7-16,0 0-12 16,0 0 33-16,18 0-42 15,12 0 17-15,10 0 30 0,8 0-42 16,1 0 1-16,-4 0-26 16,-9 0 12-16,-8 0-9 15,-13 0-3-15,-9 0-18 16,-3 0 16-16,-3 0-6 15,0 0 8-15,0 0 13 16,0 0-11-16,0 0 25 16,0 0-27-16,0 0-37 15,0 0-61-15,0 0-172 16,0 0-306-16</inkml:trace>
  <inkml:trace contextRef="#ctx0" brushRef="#br0" timeOffset="50523.11">5135 10969 674 0,'0'0'581'15,"0"0"-302"-15,0 0-154 16,0 0-21-16,0 0-22 16,0 0 41-16,0 0-21 15,0 0-52-15,0 0-7 16,0 0-33-16,0 0 9 15,10 0 61-15,5 0-53 16,8 0-8-16,5 0 0 16,2-4-17-16,3 1 20 15,-2 1-22-15,-1-1 0 16,0 0 9-16,-5 0-9 16,-4 2 1-16,-6 1-1 15,-6 0 0-15,-2 0 5 0,-7 0-5 16,3 0-19-16,-3 0-5 15,0 0-28-15,0 0-28 16,0 0-52-16,0 0-132 16,-6 0 16-16,-1 0-256 0</inkml:trace>
  <inkml:trace contextRef="#ctx0" brushRef="#br0" timeOffset="51919.48">4514 12035 1031 0,'0'0'821'0,"0"0"-624"16,0 0-113-16,0 0-17 0,0 0 63 16,0 0-9-16,0 0-54 15,57-3 11-15,-17-3-69 16,2 1-8-16,7 0 14 15,-7 4-15-15,-3 0 0 16,-11 1-58-16,-7 0-17 16,-9 0 42-16,-7 0-93 15,-5 0-93-15,-2 0-255 16,-10 0-92-16</inkml:trace>
  <inkml:trace contextRef="#ctx0" brushRef="#br0" timeOffset="59541.82">14589 8486 228 0,'0'0'590'15,"0"0"-417"-15,0 0-51 16,0 0-121-16,0 0 11 16,0 0 70-16,-44 0 54 15,44 0 15-15,0 0-53 0,0 0-42 16,0 0 63-16,0 0-86 16,0 0-2-16,0 0-2 15,0 0-29-15,0 0 27 16,0 0-27-16,0 0 0 15,0 0 7-15,0 0 3 16,4 0-10-16,9 0 43 16,6 2-27-16,3 0 64 15,5 1-53-15,2 0-26 16,4 0 68-16,2 1-42 16,-1-1-5-16,4 1-7 15,0-1-9-15,-2 0 57 0,-2 1-63 16,-3-1 1-1,-2 0 15-15,-3-1-9 0,1 1 2 16,2 0-9-16,-1 0 12 16,-1 0 7-16,3 0-19 15,0 0-1-15,1-2-1 16,1 2 4-16,0 0-2 16,1-2 0-16,0 2 6 15,-1-2-2-15,1 1-4 16,0-1-1-16,0 1-5 15,-3-1 12-15,0 0 4 16,-4 1-10-16,1-1 0 16,-1-1 6-16,1 2-6 0,3-1-7 15,-1-1 6 1,4 1 1-16,0 2 0 0,2-2 0 16,-2 1 0-16,2-1-1 15,-2 1 1-15,-1 0-10 16,0 0 9-16,-1 1 2 15,-1-2 5-15,-2 0-6 16,2 2 0-16,0-1-1 0,1 0 1 16,2 0-6-1,-2-1 6-15,1 1 0 16,-1-2-19-16,0 1 19 16,2 0 0-16,0 1-6 15,2-1 6-15,-1 2-4 16,0-1 2-16,1 0 4 15,-2 0-4-15,2 1 2 0,-1-2-6 16,1 2 5-16,-2-2 1 16,1 2-1-16,-1 0 1 15,1 0 0-15,1 0 9 16,3 0-9-16,-1 0-4 16,2-1 2-16,0 1 3 15,0-1-2-15,-4 0 1 16,0 1 0-16,-1 0 3 15,-1 0-3-15,-3 1-6 16,-2 0 5-16,-1-1 2 16,0 1-1-16,0-1 0 15,0 0 0-15,3-1-1 16,0 1 1-16,1 0 0 0,0 0-1 16,2 0 2-1,-2 1 5-15,3 0-6 0,-1 1 0 16,0-1-3-16,0 0 3 15,0-1 0-15,1 1-6 16,2 1 15-16,0-1-6 16,2 0-3-16,0-1 0 15,-2 1-1-15,-1-1 1 16,3 1 0-16,0-1-8 16,0 0 20-16,-2 1-12 15,-1-1 0-15,-2-1 0 16,-1 0-6-16,-1 1 6 0,0-1 0 15,1 1-6 1,1 0 14-16,1-2-11 0,3 2 3 16,2 0-11-16,0-1 11 15,1 0 0-15,-2 1 0 16,0 0 0-16,-2-1 6 16,-3 0-9-16,-1 1 3 15,1 0-2-15,0 0 1 16,2 0 2-16,4 0-1 15,3 1 0-15,4-3 1 16,2 2 6-16,0-1-7 16,-5-1-1-16,2 0-5 15,-3-1 12-15,0 2 3 16,2-2-9-16,1 0 0 16,3 0 0-16,0 0 0 0,1 1-7 15,-1 1 6-15,1 0 2 16,0 0 2-16,-3 1-3 15,2-2 0-15,-2-1 8 16,5 1-8-16,-1-1-2 16,2 0-5-16,1 0 14 15,-1 0 12-15,1 0-19 16,-3 2 0-16,1 0 8 16,-5 1-8-16,0 3-9 15,-4-1 3-15,-1 3 12 16,-1-1-3-16,0 0-3 15,2-2 0-15,4 1-2 16,1-2 3-16,3-1-1 0,4-1 0 16,-5-2 12-16,2 0-9 15,-3 0-3-15,-2 0-7 16,-1-5 6-16,-1 0 1 16,0 0 0-16,2 3-1 15,-3-1 2-15,3 1 4 16,1 1-5-16,0 1-3 15,3 0-6-15,-1 0 10 16,3 0-1-16,-2 0 0 16,0 0 1-16,0 0 7 15,-3 0-8-15,-2 0-3 16,1-2-5-16,-1 0 16 0,4-3-5 16,2 0-3-1,1-2 0-15,3 0 4 0,2-2-4 16,-2 0-4-16,-2-3 2 15,-1 1 4-15,-2 0 5 16,-2-2-7-16,0 0 0 16,-3 0-4-16,1 2 4 15,0 0-8-15,3 1 7 16,-1 0-26-16,1 0 26 16,2 2-48-16,-3-1 42 15,1 1-24-15,-3-1 31 16,2 1-43-16,-3 0 15 15,-2-1-37-15,-3 2 64 16,-2 0-72-16,-2 1-58 16,-4-1 67-16,-3 0-33 0,2 0-8 15,-9 0-147-15,-2 0-344 16</inkml:trace>
  <inkml:trace contextRef="#ctx0" brushRef="#br0" timeOffset="76400.67">8538 9917 537 0,'0'0'1252'16,"0"0"-949"-16,0 0-219 15,0 0-61-15,0 0 62 0,0-3 8 16,0 3-44-16,0 0-33 15,0 7-15-15,2 7 43 16,-1 6 27-16,-1 7-17 16,0 4-12-16,0 4-14 15,0 4 2-15,0 6-5 16,0 1-24-16,0 2 26 16,0 3-27-16,0-2 1 15,0-1 6-15,0-3-7 16,0-2 0-16,0-4 0 15,0-5-44-15,0-4-3 16,0-6-76-16,0-8-90 16,0-9-289-16,0-5-146 15,9-2-437-15</inkml:trace>
  <inkml:trace contextRef="#ctx0" brushRef="#br0" timeOffset="76961.14">9029 10060 1035 0,'0'0'537'16,"0"0"-405"-16,0 0-18 15,0 0 31-15,0 0 15 0,0 0-73 16,0 0-60-1,-45 19 1-15,18 2-15 0,-1 6 3 16,-5 6 12-16,2 0 7 16,-4 3 2-16,2-1-18 15,-1-4-7-15,4-4 6 16,2-5-17-16,3-5 9 16,4-5-9-16,6-5 0 15,2-4 4-15,5-3-5 16,0 0-16-16,2 0 15 15,1-10-20-15,2-3-10 16,1 0 7-16,2 3 6 16,0 3 17-16,0 3 0 15,0 3 1-15,5 1 0 16,6 0 0-16,5 0 0 0,4 11-9 16,1 6 5-16,5 3 4 15,-1 4 1-15,0 4 19 16,2 3 8-16,0 0-15 15,-2 0 3-15,-2-1-4 16,1-3-10-16,-4-5 27 16,-3-4-21-16,-2-5 4 15,-3-4-3-15,-2-5-3 16,4-3 14-16,-2-1-20 16,-1-1-16-16,3-32-60 15,-4 1-249-15,-4-5-641 0</inkml:trace>
  <inkml:trace contextRef="#ctx0" brushRef="#br0" timeOffset="79688.59">9060 9508 1257 0,'0'0'280'0,"0"0"-75"16,0 0 25-16,0 0 24 16,0 0-69-16,0 0-81 15,0 0-25-15,-4-24-36 16,4 24-10-16,0 0-18 15,9 0-13-15,7 0 20 16,8 0-22-16,0 0 0 16,1 8-4-16,-4 5 4 0,-2 3-15 15,-10 2-15-15,-6 3 3 16,-3 0 27-16,-7 0-9 16,-14 1 9-16,-7-3 0 15,-1-2 0-15,1-4 2 16,7-3-2-16,6-4 6 15,8-4 1-15,5 0-7 16,2-2-6-16,5 0 0 16,21 0-17-16,13 0 23 15,12 0-2-15,10-3-31 16,2-1-31-16,15-5-74 16,-16 2-157-16,-14 0-598 0</inkml:trace>
  <inkml:trace contextRef="#ctx0" brushRef="#br0" timeOffset="81733.56">2533 8455 1247 0,'0'0'526'15,"0"0"-346"-15,0 0 8 16,0 0-38-16,0 0 10 15,0 0-63-15,0 0-48 0,3-13-10 16,-3 13-29-16,0 0 1 16,0 0-4-16,0 0-7 15,0 3 0-15,0 10-2 16,0 7 2-16,0 3 11 16,-6 4-10-16,0 2 0 15,3-1-1-15,0-3-11 16,3 7-90-16,0-10-209 15,0-7-474-15</inkml:trace>
  <inkml:trace contextRef="#ctx0" brushRef="#br0" timeOffset="82822.22">2436 9564 1356 0,'0'0'348'0,"0"0"-177"15,0 0-39-15,0 0 9 16,0 0-56-16,0 0-45 15,0 0-21-15,0 4-18 16,0 8 13-16,3 2 67 16,-3 4-47-16,0 2 11 15,3 2-23-15,-3 1-7 0,0 0 0 16,0-1-15-16,0 9-32 16,0-7-144-16,-3-7-446 0</inkml:trace>
  <inkml:trace contextRef="#ctx0" brushRef="#br0" timeOffset="83871.81">2667 10440 1594 0,'0'0'350'0,"0"0"-218"15,0 0 26 1,0 0 13-16,0 0-53 0,0 0-60 16,0 0-17-16,0-5-11 15,0 5 9-15,0 0 0 16,0 0-18-16,0 1-11 16,0 6-10-16,-7 7 1 15,1 5 14-15,-5 4-15 16,2 2-1-16,-1 2-24 15,7 7-90-15,0-7-216 16,0-5-687-16</inkml:trace>
  <inkml:trace contextRef="#ctx0" brushRef="#br0" timeOffset="84802.95">2597 11385 342 0,'0'0'1025'16,"0"0"-494"-16,0 0-340 16,0 0 32-16,0 0-32 15,0 0-63-15,0 0-63 0,0-5-38 16,0 5-15-16,0 0-10 15,0 7 4-15,-3 4-2 16,-1 6-4-16,-1 3 0 16,-4 3 2-16,2 1-2 15,1 0-37-15,-6 6-138 16,3-6-462-16,0-8-855 0</inkml:trace>
  <inkml:trace contextRef="#ctx0" brushRef="#br0" timeOffset="91960.31">9909 10333 651 0,'0'0'1146'15,"0"0"-914"-15,0 0-162 16,0 0-6-16,0 0 96 0,0 0-16 16,0 2-89-1,0-2-36-15,0 1 3 0,0-1 1 16,1 1 1-16,12 1-1 15,4 1 0-15,7-2 26 16,7 0-27-16,5-1-5 16,3 0-11-16,0 0-5 15,-3 0-1-15,-1 0-3 16,-5 2-64-16,-7 1-35 16,-1 1-91-16,-7-3-171 15,-5 1-354-15,-8-2-333 0</inkml:trace>
  <inkml:trace contextRef="#ctx0" brushRef="#br0" timeOffset="92200.51">9861 10566 110 0,'0'0'1219'16,"0"0"-978"-16,0 0-159 15,0 0 39-15,0 0 145 16,0 0-37-16,0 0-86 16,51 9-46-16,-17-6-23 15,8-2-35-15,4 0-17 16,4 2-13-16,0-1-9 16,15-2-79-16,-15 0-213 15,-9 0-555-15</inkml:trace>
  <inkml:trace contextRef="#ctx0" brushRef="#br0" timeOffset="92889.32">11250 9976 1360 0,'0'0'355'16,"0"0"-101"-16,0 0-70 16,0 0 14-16,0 0-16 15,0 0-61-15,0 0-80 16,-6-28-27-16,6 28-10 15,0 9 2-15,2 10-6 16,4 11 23-16,4 7-1 16,-2 7-1-16,-1 8-11 0,-2 1-9 15,-2 5 19 1,-2 4-19-16,-1 0-1 0,0 1 1 16,0-1 1-1,-3-5 9-15,-3-8-11 0,2-7-19 16,-1-10-4-16,2-10-32 15,2-5-51-15,1-7-56 16,0-10-185-16,6-7-218 16,6-10-324-16</inkml:trace>
  <inkml:trace contextRef="#ctx0" brushRef="#br0" timeOffset="93375.4">11685 10169 544 0,'0'0'946'0,"0"0"-699"0,0 0-157 15,0 0-16-15,0 0 61 16,0 0-48-16,0 0-64 16,-36 29 47-16,7-4-17 15,-3 3 12-15,-7 5-24 16,-2 0-8-16,-2-1-15 15,1-3-11-15,3-3-6 16,8-5 17-16,7-7-17 16,10-6 0-16,8-3-1 15,6-5 0-15,0 0-1 16,3-7-34-16,16-12-38 16,3-2 17-16,1 0 9 0,1 1 46 15,-2 5-10-15,-4 5-1 16,1 7 12-16,-1 3 3 15,-1 0 3-15,2 13 12 16,-4 6-3-16,7 7 14 16,-3 5-5-16,1 6 3 15,-1 2 11-15,2 2-23 16,-4-1-3-16,2-5 4 16,-2-4-10-16,0-8 0 15,0-5-5-15,1-6-1 16,-5-3 9-16,2-6-9 15,-1-6-98-15,-1-11-63 16,-6-6-470-16</inkml:trace>
  <inkml:trace contextRef="#ctx0" brushRef="#br0" timeOffset="94081.57">11814 9585 485 0,'0'0'327'15,"0"0"-72"-15,0 0-64 16,0 0-59-16,0 0 60 16,34-80-32-16,-31 73 95 15,-1 3-24-15,-2 4-88 16,0 0-30-16,0 0-52 16,0 0-22-16,0 0-21 15,0 1-18-15,0 10 0 0,0 9-6 16,0 5 6-1,0 8 21-15,0 2-20 0,0 2 12 16,0 1-6-16,-2 0-5 16,2-4 8-16,0-1-10 15,0-7-2-15,0-3-4 16,0-5-55-16,0-5-64 0,0-3-106 16,0-9-120-1,0-1 41-15,0 0-446 0</inkml:trace>
  <inkml:trace contextRef="#ctx0" brushRef="#br0" timeOffset="94376.95">11826 9468 38 0,'0'0'978'16,"0"0"-758"-16,0 0 46 16,0 0-48-16,0 0 53 15,0 0-80-15,0 0-58 16,-4-40-52-16,-4 40-26 16,-4 0-45-16,-1 0 16 15,-3 0-26-15,-3 4 1 0,0 8-1 16,0 8-6-1,4 5-30-15,-3 21-134 0,6-7-213 16,4-5-302-16</inkml:trace>
  <inkml:trace contextRef="#ctx0" brushRef="#br0" timeOffset="94841.69">11647 9907 1400 0,'0'0'296'16,"0"0"-168"-16,0 0 19 15,0 0 24-15,0 0-53 16,0 0-51-16,0 0-49 0,99-4 5 15,-53-2 29 1,0-1-9-16,3 0 5 0,-7 0-21 16,-7 2-14-16,-10 0 21 15,-10 3-33-15,-9 0-1 16,-5 2 2-16,-1 0-2 16,0 0-7-16,0 0-49 15,-1 0-128-15,-8 0-355 16,-3 3-228-16</inkml:trace>
  <inkml:trace contextRef="#ctx0" brushRef="#br0" timeOffset="97838.14">14197 10009 1429 0,'0'0'262'16,"0"0"-197"-16,0 0-22 0,0 0 55 15,0 0-31-15,0 0-43 16,0 0-24-16,-6 32 2 16,-7-9 18-16,-4 3 2 15,-1 3 12-15,-1 3 4 16,-5 3-12-16,-3 2-14 16,-1 1-3-16,-2 3 3 15,-3 3-7-15,-1 0-4 16,-1-1 12-16,2 0-12 15,-1-4-1-15,0-3 1 16,3-5 0-16,2-8 6 16,1-4-7-16,1-5 1 15,3-7 7-15,2-3-8 16,4-2 0-16,0-2 0 16,4 0 0-16,0-9 9 0,5-6-8 15,3-7 1-15,4-4 16 16,2-7-18-16,0-3 0 15,11-4-1-15,4-1-13 16,1 2 13-16,3 3-4 16,-2 7 3-16,2 5 1 15,-1 5 1-15,3 5 0 16,-3 3 1-16,-2 3 0 16,2 1 15-16,-3 2-16 15,1 3 0-15,-3 0 15 16,0 2-14-16,-3 0 9 15,1 0-9-15,2 0-1 16,-1 9 10-16,4 2-10 0,0 4 0 16,0 4 12-1,0 1-3-15,2 2 15 0,-1 2 2 16,-1 1-14-16,1 2 9 16,-3 0-15-16,0 0-5 15,1 0 0-15,-3-2 8 16,2-1-3-16,0 0-6 15,1-3 1-15,-2-2 9 16,4-3-10-16,-1-3 0 16,2-3 1-16,3-3 9 15,3-3-1-15,1-1 2 16,3-3-11-16,1 0 9 0,-2 0-9 16,-3-11-58-16,0-27-51 15,-7 3-228 1,-8-5-298-16</inkml:trace>
  <inkml:trace contextRef="#ctx0" brushRef="#br0" timeOffset="102410.52">15252 9950 1211 0,'0'0'283'15,"0"0"-98"-15,0 0 60 16,0 0 9-16,0 0-66 15,0 0-66-15,11-22-42 0,-11 22-46 16,0 0-19 0,0 0 3-16,-11 12-18 0,-9 9 0 15,-8 8 9-15,-5 10-8 16,-4 4 20-16,1 5-20 16,2 0-1-16,1 0 10 15,2-2-9-15,2-1-1 16,4-9 0-16,8-5-9 15,3-7 9-15,3-7-53 16,3-6-32-16,5-5-79 16,-1-5-10-16,4-4-108 15,3-12 44-15,6-6-365 0</inkml:trace>
  <inkml:trace contextRef="#ctx0" brushRef="#br0" timeOffset="102965.51">15231 9871 322 0,'0'0'965'0,"0"0"-768"16,0 0-24-16,0 0 49 16,0 0-12-16,0 0-95 15,0 0-65-15,16-23-50 16,-14 36 6-16,1 7 16 15,-2 6 34-15,1 8-17 16,1 4-18-16,2 2-7 0,1 1 10 16,5 1-12-1,5-1-11-15,2-2 13 0,5 1-14 16,2-4 0-16,2 0 6 16,1-4-5-16,-1-2-1 15,-1-3-11-15,-4-6-18 16,-4-3 8-16,-6-5-4 15,-3-3 16-15,-5-5 1 16,-1-2 8-16,-2-1 4 16,-1-2-3-16,0 0-1 15,0 0 21-15,0 0-14 16,-11 0 21-16,-9 0-4 16,-8 0-23-16,-11 0 28 15,-7 0-9-15,-9 0 4 16,-5 0-7-16,-6 0 0 0,2 0 7 15,2 0-3-15,6 0-13 16,13 1 11-16,9 2-18 16,10 1 8-16,9-2-7 15,9 0-2-15,5-2 0 16,1 2-9-16,0-2-29 16,0 0-40-16,17 0-55 15,1 0-49-15,-1 0-426 0</inkml:trace>
  <inkml:trace contextRef="#ctx0" brushRef="#br0" timeOffset="103725.18">15901 9908 712 0,'0'0'837'16,"0"0"-622"-16,0 0 17 15,0 0 3-15,0 0-26 16,0 0-71-16,0 0-62 16,0-23-73-16,0 30-3 15,0 11 0-15,0 12 6 16,0 9 17-16,-5 6 0 15,1 7-15-15,1 2 13 0,1 2-21 16,2 0-5-16,0-3 5 16,0-2 1-16,0-6 0 15,0-7-1-15,0-4-8 16,0-8 7-16,0-5-40 16,0-7-51-16,0-6-17 15,0-4-113-15,0-4-129 16,0-7-175-16,0-7-246 0</inkml:trace>
  <inkml:trace contextRef="#ctx0" brushRef="#br0" timeOffset="104219.33">16344 10096 704 0,'0'0'849'0,"0"0"-697"15,0 0-86 1,0 0 46-16,0 0 33 16,0 0-69-16,0 0-18 15,-59 30 5-15,24-10 1 16,-8 1-24-16,-4 0-3 16,0-1-9-16,0-3-20 15,4-5 11-15,7-2-13 16,9-4-6-16,11-5 12 0,7 1-12 15,6-2-1-15,2 0-5 16,1 0 6-16,0 0-7 16,0-6-38-16,6-2-4 15,2 1 42-15,0-2-5 16,1 4 12-16,1 2 0 16,-1 1 0-16,3 2-6 15,3 0 6-15,0 10-6 16,6 8 5-16,0 6 1 15,1 6 7-15,4 5 22 16,0 3 5-16,1 3 14 16,-2 0-27-16,-2-2-5 15,-2-5-4-15,-2-4-12 16,-5-7 8-16,-3-6-8 16,-5-8-1-16,-1-4-21 0,-2-5-45 15,2-7-25-15,-1-13-136 16,2-4-781-16</inkml:trace>
  <inkml:trace contextRef="#ctx0" brushRef="#br0" timeOffset="106141.2">16502 9575 365 0,'0'0'156'0,"0"0"386"16,0 0-411-16,0 0-21 0,0 0 65 15,0 0 22-15,0 0 76 16,0-36-82-16,0 36-54 15,0 0-35-15,0 0-32 16,0 0-25-16,0 0-28 16,0 0-16-16,0 7-1 15,0 7-6-15,-2 7 6 16,1 5 7-16,1 4 2 16,0 2 4-16,0 0-13 15,1-1 0-15,7-4 8 16,-2-3-7-16,0-4-1 15,0-5-21-15,-5-4-73 0,1-2-18 16,-2-3-83-16,0-4-202 16,0-2-82-16</inkml:trace>
  <inkml:trace contextRef="#ctx0" brushRef="#br0" timeOffset="106466.42">16481 9525 474 0,'0'0'206'16,"0"0"283"-16,0 0-359 15,0 0-11-15,0 0 25 16,0 0 23-16,0 0-40 16,-3 0-67-16,0 0-20 15,-5 7-2-15,-2 3 13 16,-3 4-2-16,-2 3-36 16,-2 0-3-16,-2 3-10 15,-6 7-126-15,5-1-168 16,2-6-359-16</inkml:trace>
  <inkml:trace contextRef="#ctx0" brushRef="#br0" timeOffset="106916.19">16386 9925 13 0,'0'0'1202'16,"0"0"-900"-16,0 0-155 16,0 0-13-16,0 0 82 15,0 0-87-15,0 0-72 16,35-10-12-16,-12 9-26 15,2 1 4-15,5 0 14 0,4 0-2 16,2 0 2-16,1 0-31 16,1 3-6-16,3-2-24 15,-11 1-199-15,-9-2-386 0</inkml:trace>
  <inkml:trace contextRef="#ctx0" brushRef="#br0" timeOffset="128561.28">12690 10407 297 0,'0'0'619'15,"0"0"-437"-15,0 0-90 16,0 0-11-16,0 0 38 15,0 0 24-15,0 0-53 0,0 3-10 16,0-3 34-16,0 0 19 16,0 0-4-16,0 0-39 15,0 1-31-15,0-1 4 16,0 0-30-16,0 0-6 16,0 0-2-16,0 0-10 15,0 0 10-15,0 1-12 16,0-1 2-16,8 0 7 15,3 0-13-15,3 0-1 16,4 0-8-16,-2 0 1 16,2-2 24-16,0-1-25 15,0 0 1-15,0 0 16 16,-2 0-4-16,-1 1-5 0,-1 0-1 16,-1 1-6-1,-1-1 15-15,-2 2-16 0,2-1 0 16,-4 1 7-16,1 0-6 15,-2 0 0-15,3 0-1 16,-2 0 6-16,4 0-3 16,1 0-3-16,-1 0 0 15,2 0 0-15,-4 0 0 16,1 0 0-16,0 0 0 16,0 0 0-16,0 0 11 15,2-2-10-15,-3 1 6 16,-2 0 1-16,-1 1-1 15,-4 0-1-15,-3 0-6 16,0 0 0-16,0 0-9 0,0 0 9 16,0 0-25-16,0-2-21 15,0 2-39-15,0 0-46 16,3-1-121-16,5 1-258 16,2-3-231-16</inkml:trace>
  <inkml:trace contextRef="#ctx0" brushRef="#br0" timeOffset="134312.79">8401 11342 430 0,'0'0'1407'16,"0"0"-1152"-16,0 0-174 15,0 0-60-15,0 0 13 16,0 0 10-16,0 30-44 0,-2-2 10 16,-8 12 21-16,2 7 2 15,-2 10-1-15,-2 4-2 16,0 2-11-16,3 1 15 16,-1-2-20-16,-1-5-1 15,2 0 2-15,-1-3-14 16,2-6 14-16,4-6-15 15,1-7 0-15,0-10 16 16,3-6-16-16,0-8 1 16,0-6-1-16,0-4 1 15,0-1 10-15,0 0-11 16,0-10 8-16,0-11-8 0,7-10-20 16,4-10 14-16,8-6-3 15,2-1-11 1,3 2 3-16,0 5-3 0,0 11 11 15,-4 9 9-15,-1 9-1 16,-2 7-1-16,0 5-6 16,2 0-3-16,2 3 10 15,3 11 1-15,0 3-8 16,3 4 8-16,-5 5-1 16,0 2 1-16,-7 3 0 15,-7 0 1-15,-5 0 16 16,-3-2-10-16,-3 1 20 15,-17-3 16-15,-10-3 9 16,-7 0-4-16,-6-4-2 16,-5-2-12-16,2-5 3 15,4-5-26-15,2-7-2 0,7-1-9 16,5-20-26-16,14-9-126 16,10-5-527-16</inkml:trace>
  <inkml:trace contextRef="#ctx0" brushRef="#br0" timeOffset="134968.17">8714 11354 783 0,'0'0'967'0,"0"0"-751"15,0 0-118-15,0 0 17 16,0 0 11-16,0 0-63 0,0 0-48 16,3 8-15-1,13 1 0-15,5 3 15 16,8 2 3-16,1 3-8 16,-4 0-5-16,-8 2-4 15,-9 0 4-15,-9 2-5 16,-4 5 0-16,-23-1 65 15,-8 2 17-15,-6 0-15 0,5-3-24 16,5-4-25-16,7-5 11 16,12-4-29-16,12-2-2 15,6-4-20-15,41-2 0 16,38-3 21-16,34-3-25 16,15-16-69-16,-6-11-110 15,-40 6-374-15,-30 1-633 0</inkml:trace>
  <inkml:trace contextRef="#ctx0" brushRef="#br0" timeOffset="135658.06">10081 11807 1564 0,'0'0'720'16,"0"0"-603"-16,0 0-51 16,0 0 55-16,0 0-29 15,0 0-46-15,0 0-24 16,56-2-21-16,-10-3 11 15,7-3-12-15,8 3-6 16,-1 0 4-16,-2 3-78 0,-8 2-87 16,-3 0-166-16,-14 0-331 15,-17 0-803-15</inkml:trace>
  <inkml:trace contextRef="#ctx0" brushRef="#br0" timeOffset="135860.03">10063 12012 1505 0,'0'0'536'16,"0"0"-464"-16,0 0 3 0,0 0 110 16,0 0-29-16,109 0-83 15,-27-8-55-15,1 0-18 16,19-8-114-16,-29 3-261 15,-21-1-1141-15</inkml:trace>
  <inkml:trace contextRef="#ctx0" brushRef="#br0" timeOffset="138411.99">11328 11371 178 0,'0'0'0'0,"0"0"636"0,0 0-453 16,0 0 29 0,0 0 5-16,0 0-57 0,0 0 53 15,1-9-30-15,-1 9-47 16,2 0-47-16,-2 0-33 15,0 0-15-15,0 6-27 16,0 11-13-16,0 9 42 16,0 13 22-16,0 8-17 15,0 10-22-15,0 4-6 16,0 2 10-16,0-2-30 0,0-3 1 16,0-5 11-1,0-6-12-15,0-7 0 16,0-5-13-16,0-9-29 15,0-9 14-15,0-6-28 16,0-5 17-16,0-3 2 0,0-3 33 16,0 0 4-16,0-1 10 15,0-12-10-15,0-5 0 16,0-8-12-16,6-5 6 16,9-7 4-16,6-4-8 15,7-5-11-15,5 2 3 16,1 3 1-16,-1 8 17 15,-3 11 1-15,-2 10 10 16,-2 12-4-16,-1 1-6 0,-3 11 15 16,-1 9-1-1,0 6 4-15,-5 3-1 16,-5 1-3-16,-5 4-9 16,-6-1 6-16,0 3-12 15,-14-2 24-15,-11-3-8 16,-9-3 20-16,-9-4 10 0,-7-5-12 15,-2-6-3-15,0-4-5 16,4-6-17-16,9-3 2 16,5 0-11-16,14-26-78 15,10 2-105-15,10-2-480 0</inkml:trace>
  <inkml:trace contextRef="#ctx0" brushRef="#br0" timeOffset="138783.07">11644 11238 757 0,'0'0'755'16,"0"0"-468"-16,0 0-88 16,0 0-1-16,0 0-14 15,0 0-58-15,0 0-92 0,3 5-23 16,-3 20 5-16,-1 4 12 15,-5 8-13-15,1 1-3 16,1 3-5-16,4 1-7 16,0 9-86-16,0-9-267 15,6-12-664-15</inkml:trace>
  <inkml:trace contextRef="#ctx0" brushRef="#br0" timeOffset="139566.07">12402 11805 674 0,'0'0'1163'0,"0"0"-766"15,0 0-276-15,0 0-42 0,0 0 50 16,0 0-29-16,0 0-42 15,34 2-25 1,7-2-5-16,11 0-14 0,7 0-13 16,3 0 16-16,-3 0-17 15,-5 0-68-15,-3 0-70 16,-4 0-152-16,-12-3-361 16,-14-3-761-16</inkml:trace>
  <inkml:trace contextRef="#ctx0" brushRef="#br0" timeOffset="140245.23">13985 11390 1577 0,'0'0'394'0,"0"0"-228"16,0 0-88-16,0 0 23 15,0 0 11-15,0 0-73 16,0 0-38-16,-33 54 16 15,5-12-10-15,-8 12 5 16,-7 4-11-16,-8 1 1 16,-7-2 16-16,-3-8-18 15,-5-8-24-15,5-12 12 16,1-11 2-16,7-8 2 16,9-8 8-16,11-2-3 15,10-9 2-15,13-12 1 0,10-7-25 16,3-9 1-16,21-3 12 15,8-4 6-15,5 0 5 16,2 6 2-16,-2 7 12 16,-4 11 13-16,-3 13 0 15,3 7-15-15,0 9 2 16,5 17-4-16,3 11 22 16,4 4-13-16,5 4 21 15,2-1-18-15,-2-2-4 16,-1-4-9-16,-7-4-8 15,2-1-104-15,-11-10-179 0,-12-7-496 16</inkml:trace>
  <inkml:trace contextRef="#ctx0" brushRef="#br0" timeOffset="141221.2">14946 11397 168 0,'0'0'1599'0,"0"0"-1293"16,0 0-156-16,0 0-62 15,0 0 12-15,0 0-46 16,0 0-33-16,-20 28-20 16,0 7 33-16,-6 6 2 15,-1 6-17-15,1 4-13 16,0-2 1-16,2-1-6 16,2-5 1-16,5-7-2 0,1-7-66 15,5-10-44 1,4-6-64-16,6-8-120 0,1-5-35 0,0 0 95 15,13-15-101 1,9-10-191-16,1-8 329 16,5-9 197-16,1-5 62 15,0-6 75-15,1-2 114 16,-1-2 19-16,-4 7 2 16,-3 6-34-16,-7 11 61 15,-6 12-61-15,-4 9-49 16,-1 7-1-16,-3 4-77 15,1 1-56-15,-1 0-14 16,2 0-41-16,4 3 0 16,3 11-11-16,6 7 5 15,4 8 6-15,2 7 0 0,4 5 0 16,0 1 2-16,1 3-1 16,-2-1-2-16,-3-3 1 15,-5-4-35-15,-6-6 9 16,-5-8-13-16,-6-4 3 15,0-3 24-15,-15-4 3 16,-16 1 9-16,-13-2 15 16,-26 3 3-16,-22-1 21 15,5-2-29-15,10-2-2 16,14-2 1-16,22-1-8 16,3-1-1-16,5 2-29 15,16-1-114-15,17-5-212 0,14-1-256 16,13 0-443-16</inkml:trace>
  <inkml:trace contextRef="#ctx0" brushRef="#br0" timeOffset="143194.91">15607 11396 722 0,'0'0'523'16,"0"0"-318"-16,0 0 6 0,0 0 69 15,0 0-29-15,0 0-89 16,0 0-50-16,-3-37-52 16,1 37-19-16,2 0-33 15,-4 7-8-15,-2 12 0 16,-2 10 0-16,-1 11 0 15,-1 9 8-15,3 8-8 16,2 2 1-16,2 0 4 16,3-5-4-16,0-8-2 15,0-7-11-15,0-10-47 16,0-9-8-16,3-7 2 16,-1-6-12-16,-2-6 49 15,0-1 28-15,0-3 22 0,0-12-22 16,0-8-14-16,0-5 6 15,1-6 7-15,10-3-12 16,5-4-18-16,5 2-8 16,4 2 23-16,4 7-8 15,1 12 10-15,1 12 8 16,-1 6-21-16,-1 6 20 16,1 14-8-16,-4 6 15 15,-4 1 3-15,-7 2 12 16,-5-1 3-16,-7-1-2 15,-3-3-9-15,-3-2 20 16,-19 1 7-16,-8-2-6 16,-9-1 32-16,-7-5-12 0,-5-3-14 15,-3-4-14 1,1-5-20-16,5-3-99 0,6-3-143 16,14-10-281-16,16-4-718 0</inkml:trace>
  <inkml:trace contextRef="#ctx0" brushRef="#br0" timeOffset="143909.47">15934 11212 1083 0,'0'0'275'15,"0"0"-37"-15,0 0 13 16,0 0-39-16,0 0-48 16,0 0-49-16,0 0-58 15,1-5-26-15,-1 5-13 16,0 11-17-16,0 6 29 15,0 7 13-15,2 3-25 0,2 4 4 16,0 1-15 0,2 4-7-16,3 9-26 0,0-7-176 15,-4-12-500-15</inkml:trace>
  <inkml:trace contextRef="#ctx0" brushRef="#br0" timeOffset="145838.84">8065 12907 967 0,'0'0'766'0,"0"0"-494"16,0 0-109-16,0 0-26 16,0 0-11-16,0 0-49 15,0 0-60-15,0 16-17 16,0 18 10-16,0 9 4 16,0 8-6-16,-3 3 10 15,3-1-17-15,-2-2 0 0,2-6 5 16,0-4-5-16,0-8-1 15,5-11-7-15,9-6-36 16,5-9 7-16,3-7-3 16,8-1 1-16,3-17 21 15,1-10 7-15,-1-7 10 16,1-8 0-16,-5-4-2 16,-3-1 2-16,-6 4 2 15,-4 8 48-15,-7 11 21 16,-4 11-13-16,-1 7-3 15,-1 6-50-15,-3 1-5 16,3 3-16-16,0 16-2 16,3 8 17-16,0 7 0 0,4 3 2 15,1-1-7 1,4-3-2-16,4-7-35 0,2-6 4 16,2-7-5-16,2-9 16 15,0-4 19-15,-2-4 9 16,-4-16 4-16,-4-9-2 15,-1-11 21-15,-6-9 28 16,-5-8-6-16,-3-5-1 16,0 0-17-16,0 3 7 15,0 8 2-15,-7 11 9 16,3 13-21-16,1 12-17 16,0 11-7-16,1 4-118 15,-1 14-228-15,0 7-240 16,0-1-152-16</inkml:trace>
  <inkml:trace contextRef="#ctx0" brushRef="#br0" timeOffset="146139.41">8763 12723 700 0,'0'0'782'16,"0"0"-579"-16,0 0-32 15,0 0-2-15,0 0-19 16,94-39-23-16,-70 42-86 16,0 15-4-16,-8 8-25 15,-8 5-11-15,-8 3 7 0,-5 1 23 16,-20-1 13-16,0-5 32 16,-2-5-22-16,6-5-11 15,6-8-25-15,9-2-17 16,6-7-1-16,15 0-18 15,37-2-36-15,38 0 23 16,26-10-135-16,-11-4-315 16,-24-2-272-16</inkml:trace>
  <inkml:trace contextRef="#ctx0" brushRef="#br0" timeOffset="147055.91">10280 12958 1375 0,'0'0'594'15,"0"0"-461"-15,0 0-58 16,0 0 63-16,0 0 11 15,0 0-67-15,0 0-28 16,47 0-22-16,-14 0-20 16,4 0 17-16,-1 0-29 0,-2 0 0 15,-1 0-32-15,1 0-110 16,-10 0-181-16,-6 0-325 0</inkml:trace>
  <inkml:trace contextRef="#ctx0" brushRef="#br0" timeOffset="147243.91">10258 13103 679 0,'0'0'744'0,"0"0"-532"16,0 0-158-16,0 0 104 15,0 0 98-15,0 0-93 0,99 7-92 16,-50-7-71-16,18 0-15 15,-12-2-164-15,-10-7-481 0</inkml:trace>
  <inkml:trace contextRef="#ctx0" brushRef="#br0" timeOffset="154128.84">11355 12598 1196 0,'0'0'712'16,"0"0"-533"-16,0 0-86 16,0 0-2-16,0 0 20 15,0 0-79-15,4 20-31 16,-4 19 41-16,0 13-7 15,0 8-10-15,0 3-19 0,-6-1-5 16,-1-2 15 0,1-5-16-16,1-6 0 0,1-7-18 15,2-9-33-15,2-11 8 16,0-9 3-16,0-7 8 16,0-6 32-16,11-3 1 15,8-20 33-15,8-9-15 16,3-12-19-16,4-6 10 15,-1-7-10-15,0 2 1 16,-5 4 30-16,-4 10 1 16,-9 12 29-16,-4 13-3 15,-6 12-45-15,-3 4-13 16,1 14-18-16,0 14 15 16,3 9 3-16,1 6 17 15,2 3-4-15,3-4-13 0,2-4 0 16,2-7 3-1,3-7-3-15,1-8-20 0,1-11 9 16,1-5 11-16,1-4 5 16,0-20 20-16,1-9-15 15,0-12 28-15,-4-5-18 16,-3-7-2-16,-5-5-3 16,-1-1 3-16,-5 4-1 15,-5 8-12-15,-1 13-4 16,0 12 10-16,0 15-11 15,-3 11-46-15,-16 7-146 16,4 14-327-16,-1-1-111 0</inkml:trace>
  <inkml:trace contextRef="#ctx0" brushRef="#br0" timeOffset="154676.84">12092 12287 1510 0,'0'0'505'0,"0"0"-224"15,0 0-94-15,0 0-36 16,0 0-66-16,0 0-58 15,0 0-15-15,0 16-11 16,0 14 14-16,1 6-8 16,2 7-1-16,-1 2-12 15,1 3-33-15,-3 8-147 16,0-10-429-16,0-13-615 0</inkml:trace>
  <inkml:trace contextRef="#ctx0" brushRef="#br0" timeOffset="155013.94">12378 12921 1446 0,'0'0'883'15,"0"0"-776"-15,0 0-107 16,0 0 0-16,93 0 28 15,-38 0 1-15,6 0-29 16,27 0-77-16,-16 2-139 16,-11-1-424-16</inkml:trace>
  <inkml:trace contextRef="#ctx0" brushRef="#br0" timeOffset="155496.1">13812 12705 1582 0,'0'0'560'16,"0"0"-450"-16,0 0-59 15,0 0-23-15,0 0-3 16,0 0-3-16,-43 79 23 16,14-35-13-16,-3 4-32 15,-3-1 1-15,-2-2 13 16,-1-4-14-16,-3-6-37 0,-1-10 3 16,3-6-1-1,-4-12 34-15,6-7 1 0,2 0-7 16,10-14 7-16,7-9-9 15,14-5 9-15,4-5-1 16,8 0 1-16,17 0 5 16,3 5 6-16,8 8 16 15,2 10 22-15,4 10-9 16,4 0-23-16,4 17-3 16,0 9-8-16,1 3 18 15,0 5-16-15,-4 1-7 16,-5 1 9-16,-6-3-10 15,0 6-92-15,-9-11-204 16,-9-10-616-16</inkml:trace>
  <inkml:trace contextRef="#ctx0" brushRef="#br0" timeOffset="156170.6">14707 12873 567 0,'0'0'1393'16,"0"0"-1143"-16,0 0-127 15,0 0 16-15,0 0 13 16,0 0-92-16,0 0-49 16,-30 30-10-16,5 4-1 15,-4 5 22-15,0 5-22 16,2 1-1-16,3-1-1 16,3-5-48-16,3-6-50 15,2-7-41-15,7-10-56 16,3-9-112-16,6-7-29 0,0 0 72 15,0-21-362 1,12-9 427-16,7-6 201 0,3-8 78 16,1-2 162-1,2-5-2-15,-1 3 5 0,1 1-5 16,-2 8 36-16,-5 8 6 16,-3 8-41-16,-3 9-94 15,-3 7 3-15,1 7-58 16,-1 0-81-16,3 5-9 15,1 14-9-15,1 6 9 16,1 6 1-16,-2 4-1 16,2 5 0-16,-1-1-2 15,2 0-6-15,0-3-25 16,4-5-24-16,-1-4-17 16,1-6 25-16,-7-4 19 15,-1-4 5-15,-8-3 24 0,-4-3-21 16,0 2 13-16,-16-1 9 15,-14 1 50-15,-7-1 14 16,-10 0-19-16,-5 1-19 16,-3-2-6-16,4 0-20 15,-5 1-50-15,13-1-153 16,13-4-425-16</inkml:trace>
  <inkml:trace contextRef="#ctx0" brushRef="#br0" timeOffset="156801.51">15353 12654 1540 0,'0'0'296'0,"0"0"-80"15,0 0-46-15,0 0 21 0,0 0-78 16,0 0-93-16,0 0-20 15,6 53 0-15,-6-5 6 16,-5 6 7-16,-2 6-13 16,1 1 20-16,2-2-20 15,2-2 0-15,2-7 0 16,0-6-24-16,0-10-16 16,0-11-39-16,2-11 2 15,-1-9 47-15,2-3 29 16,2-7-1-16,-1-16 2 15,5-8-20-15,2-7 19 16,5-4 1-16,3-2 0 16,7 1-1-16,1 7 8 15,1 6 12-15,0 12 17 16,0 8 7-16,1 10-25 0,-2 0-18 16,0 20-23-16,-2 7 23 15,-3 7-22-15,-8 2 13 16,-4 3 9-16,-10-3 1 15,0-2 19-15,-10-4-7 16,-14-5 6-16,-12-5 33 16,-7-4-16-16,-5-7-1 15,-1-4-35-15,-12-5-41 16,13-9-136-16,15-6-515 0</inkml:trace>
  <inkml:trace contextRef="#ctx0" brushRef="#br0" timeOffset="158902.73">15432 12761 235 0,'0'0'165'0,"0"0"275"16,0 0-264-16,0 0 12 16,0 0 49-16,0 0-5 15,30-82 36-15,-25 70-60 16,-4 4-13-16,2 2-42 15,-3 3-27-15,2 2-39 16,-2 1-26-16,0 0-30 0,0 0-4 16,0 0-27-1,0 8-13-15,0 14-1 0,-8 13 7 16,1 10 7-16,-1 10 0 16,2 3 1-16,3 1 13 0,3 0-14 15,0-3 0 1,0-3 8-16,0-6-8 15,2-6 0-15,5-9-18 16,-3-8-29-16,1-9 27 16,0-6-20-16,1-6-8 15,4-3 4-15,0-5 32 16,7-13 12-16,1-8 0 16,2-10 0-16,2-6-5 0,0-6 5 15,2-6 0-15,-1 0 1 16,-1 1 0-16,0 2 8 15,-1 9-1-15,-5 10-7 16,-4 12 37-16,-4 11-17 16,-5 9-17-16,0 0-4 15,0 21-28-15,-2 12 28 16,2 8 0-16,-1 7 0 16,0 2 19-16,1 3-18 15,2-4-1-15,1-1 0 16,3-6-5-16,1-6-19 15,1-8-22-15,1-9-19 0,-1-7 44 16,3-9 3 0,1-3 18-16,3-12 8 0,1-14-8 15,2-11 51-15,0-11-10 16,0-9 5-16,-2-4-2 16,-1-7-16-16,1 0-9 15,-2 3 2-15,-2 7-12 16,-3 11 18-16,-4 15-18 15,-3 14 6-15,-3 9-15 16,-2 9-25-16,0 3-99 16,-17 35-133-16,-3-1-24 15,0-3-545-15</inkml:trace>
  <inkml:trace contextRef="#ctx0" brushRef="#br0" timeOffset="159594.29">16253 12488 224 0,'0'0'1197'0,"0"0"-896"15,0 0-60-15,0 0-51 16,0 0 2-16,0 0-20 16,0 0-65-16,4-8-40 15,-4 8-45-15,2 11-21 0,-2 7 24 16,0 10 27-16,0 8-32 16,0 6-7-16,-5 5-13 15,-13 16-22-15,3-12-178 16,-1-12-693-16</inkml:trace>
  <inkml:trace contextRef="#ctx0" brushRef="#br0" timeOffset="161567.24">8180 13981 1551 0,'0'0'594'0,"0"0"-484"16,0 0-36-16,0 0 20 15,0 0-5-15,0 0-59 16,10 60 56-16,-8-15-34 0,-1 5-31 16,-1 7-8-1,0 2-11-15,0 1 5 0,0-3-14 16,-1-3-7-16,-5-11-35 16,-2-9-12-16,1-9-21 15,1-11 14-15,3-8 16 16,3-6 43-16,0-1 9 15,0-20 0-15,11-13-22 16,12-10 11-16,10-8 11 16,9-7-1-16,1 1 1 15,1 7 0-15,-1 9 16 16,-6 15 10-16,-3 11 12 16,1 15-21-16,-4 1-16 15,0 14 8-15,-7 13-9 0,-6 5-3 16,-12 5 3-1,-6 1 1-15,-5 0 0 16,-21-1 14-16,-13-3 2 0,-12-4 24 16,-10-4-17-16,-8-2-12 15,-2-5-12-15,7-4-9 16,9-5-92-16,17-10-183 16,17 0-293-16,17-3-495 0</inkml:trace>
  <inkml:trace contextRef="#ctx0" brushRef="#br0" timeOffset="161966.96">9062 14322 1179 0,'0'0'667'15,"0"0"-556"-15,0 0-22 16,0 0 144-16,13-71-42 16,-19 58-99-16,-12 6-39 15,-7 4-42-15,-8 3 4 16,-1 4-9-16,-4 17 2 16,1 10 22-16,3 10-20 15,6 9-4-15,6 8-1 16,8 14-4-16,9 16 15 15,5 16-16-15,0 0-2 0,2-19 2 16,4-23 0-16,-5-23-1 16,1-7 1-16,-2 3-18 15,0 1 16-15,0 1-29 16,0-6-43-16,-11-7-59 16,-4-7-79-16,-6-9-158 15,-16-8-241-15,4 0-297 16,5-11 745-16</inkml:trace>
  <inkml:trace contextRef="#ctx0" brushRef="#br0" timeOffset="162102.81">8687 14825 1020 0,'0'0'221'0,"0"0"-167"16,127-37-30-1,-66 25-16-15,0-1-7 0,7-4-2 16,-15 3-41-16,-15 0-721 0</inkml:trace>
  <inkml:trace contextRef="#ctx0" brushRef="#br0" timeOffset="162867.78">8711 13731 16 0,'0'0'1353'16,"0"0"-1036"-16,0 0-100 16,0 0 20-16,0 0-33 15,0 0-69-15,0 0-66 16,43-42-43-16,-25 42-9 15,2 0-2-15,-4 12-14 16,2 6 0-16,-11 3 0 16,-7 1 7-16,0 4-7 15,-13-1 7-15,-7-1 19 16,-2-4-6-16,3-6 4 0,10-4-17 16,6-6-7-16,3-3-2 15,21-1-8-15,31 0 0 16,6 0-19-16,39-4-96 15,-12-4-166-15,-24-4-498 16</inkml:trace>
  <inkml:trace contextRef="#ctx0" brushRef="#br0" timeOffset="163506.23">10175 14246 834 0,'0'0'1111'15,"0"0"-860"1,0 0-186-16,0 0 11 0,0 0 77 16,80 0-18-16,-29 0-74 0,10 0-30 15,2-2 2 1,-4 0-20-16,-8 2-13 15,-11 0-112-15,-22 0-209 16,-10 7-338-16,-8 0-336 0</inkml:trace>
  <inkml:trace contextRef="#ctx0" brushRef="#br0" timeOffset="163686.49">10175 14445 734 0,'0'0'990'0,"0"0"-772"16,0 0-79-16,0 0 105 16,83 3-65-16,-17-3-100 15,28-4-46-15,19-3-33 16,5-3-1-16,-32 3-159 16,-30 1-736-16</inkml:trace>
  <inkml:trace contextRef="#ctx0" brushRef="#br0" timeOffset="164331.44">11189 13987 1016 0,'0'0'964'0,"0"0"-706"16,0 0-63-16,0 0-42 15,0 0-60-15,0 0-63 16,0 0-29-16,0 56 10 0,0-9 1 16,0 8 14-16,0 2-26 15,0 3 7-15,2-2 0 16,5-5-7-16,-1-6-7 16,5-8-19-16,2-9-16 15,0-10-2-15,1-9-34 16,7-9 23-16,-1-2 27 15,3-13 28-15,-2-11 0 16,0-7 1-16,-1-9 25 16,-3-4 29-16,1-2-16 0,-5 4 4 15,-2 8-1 1,-4 11 13-16,-4 10 27 16,-1 9-24-16,-1 4-34 0,-1 0-12 15,0 0-12-15,2 0-9 16,-2 0 2-16,0 0-10 15,0 0 16-15,0 0-23 16,0 0 2-16,0 0 8 16,0 0 4-16,0 0 8 15,0 0 2-15,0 0-2 16,0 0-8-16,0 0 2 16,0 0-44-16,3-8-67 15,0-1-187-15,-2 0-853 0</inkml:trace>
  <inkml:trace contextRef="#ctx0" brushRef="#br0" timeOffset="165601.31">11232 13820 829 0,'0'0'716'16,"0"0"-502"-16,0 0 6 16,0 0-3-16,0 0 20 15,0 0-69-15,0 0-71 16,0-40-60-16,0 45-17 15,0 15-14-15,0 12-5 16,0 15 50-16,-3 20-23 0,-4 22-13 16,1 18 30-1,-3 5-39-15,3-7 6 16,1-24-5-16,3-26-6 16,0-15-1-16,2-9-27 0,0 0-36 15,0-3 33 1,0-6-22-16,0-10 1 0,0-11 7 15,0-1 44-15,0-17-17 16,0-12 4-16,0-12-8 16,7-8 21-16,9-11 1 15,6-3 0-15,6-3-1 16,5 2 1-16,6 7 4 16,1 11-5-16,5 16-9 15,-3 14 9-15,-1 15-21 0,-3 2 12 16,-7 22 3-1,-13 10-8-15,-12 8 14 16,-6 5 0-16,-21 4 17 16,-15-2 38-16,-10-3-4 15,-9-4 4-15,2-6-8 0,-2-5-21 16,3-8 13-16,7-5-38 16,9-6-1-16,11-5-27 15,12-6-80-15,20-4-109 16,14-13-494-16,11 2-805 0</inkml:trace>
  <inkml:trace contextRef="#ctx0" brushRef="#br0" timeOffset="165923.72">11923 14357 674 0,'0'0'769'15,"0"0"-437"-15,0 0-103 16,0 0-6-16,-37-75-24 16,13 65-43-16,-4 8-65 15,-2 2-27-15,-3 10 3 16,2 17-28-16,1 10-12 16,5 8 1-16,6 7-18 15,6 4 15-15,6 5-25 16,5 14 0-16,2 11 0 15,0-5 0-15,0-11 1 16,0-11-1-16,0-13-51 16,0 1 3-16,-1 1-32 0,-10-5-41 15,-16-8-108 1,4-13-334-16,-4-9-644 0</inkml:trace>
  <inkml:trace contextRef="#ctx0" brushRef="#br0" timeOffset="166081.68">11531 14756 1358 0,'0'0'804'15,"0"0"-684"-15,109-29-57 16,-56 21 86-16,4 1-63 16,-3 2-52-16,9-5-34 15,-16 2-82-15,-14-3-609 0</inkml:trace>
  <inkml:trace contextRef="#ctx0" brushRef="#br0" timeOffset="166344.09">11895 13684 1588 0,'0'0'589'16,"0"0"-383"-16,0 0-33 16,0 0-43-16,0 0-42 15,0 0-55-15,0 0-21 0,-3 39-11 16,3 7 12-16,0 10 0 16,0 4-11-16,0 2-2 15,0 13-76-15,0-16-203 16,-2-13-824-16</inkml:trace>
  <inkml:trace contextRef="#ctx0" brushRef="#br0" timeOffset="166796.1">12669 14375 333 0,'0'0'1734'0,"0"0"-1491"16,0 0-175-16,0 0 2 15,0 0-5-15,106 0 4 16,-34 0-44-16,2 7-9 16,2 0-10-16,2 1-5 15,-3-1-1-15,-10-1-205 16,-17-3-525-16</inkml:trace>
  <inkml:trace contextRef="#ctx0" brushRef="#br0" timeOffset="167350.44">14137 14112 1635 0,'0'0'338'16,"0"0"-135"-16,0 0-7 15,0 0-25-15,0 0-56 0,0 0-87 16,0 0-28-16,-24 35 0 15,-5 0 13-15,-7 9 0 16,-8 9-6-16,-2 0-6 16,-2 2 13-16,1-4-13 15,-1-6-1-15,0-8 0 16,5-7-4-16,3-12-4 16,4-8-7-16,5-10-2 15,5 0 17-15,7-16-25 16,5-10 5-16,11-7 11 15,3-4 1-15,17-2 8 16,9 3 0-16,7 7 6 16,5 9 36-16,2 13-20 0,5 7-13 15,0 12 6-15,4 14-5 16,0 7 5-16,2 5-9 16,-3 0-4-16,-2-1 10 15,-7-4-12-15,-5 1-38 16,-10-9-155-16,-11-11-605 0</inkml:trace>
  <inkml:trace contextRef="#ctx0" brushRef="#br0" timeOffset="168019.67">14889 14152 491 0,'0'0'1485'0,"0"0"-1240"16,0 0-171-16,0 0 6 15,0 0 30-15,0 0-47 16,0 0-26-16,-43 79 19 0,16-30-24 16,-4 6-27-1,1 1-4-15,0 0-2 0,2-6-18 16,5-6-96-16,4-7-60 16,4-10-95-16,8-12-73 15,4-12-163-15,3-3-9 16,9-37 107-16,16-16 95 15,3-4 299-15,2-1 14 16,0 1 78-16,-3 4 39 0,-2 3 877 16,2-6-669-1,-9 21-22-15,0 3 5 16,-3 5-32-16,-4 13-72 16,-6 9-91-16,-2 5-36 0,2 0-68 15,4 11-9 1,5 12 0-16,7 11 0 0,0 9 0 15,5 5 0-15,-1 4-8 16,3 0 7-16,2 0-21 16,4-2 8-16,-1-5 14 15,0-4-26-15,-8-8 4 16,-6-3 11-16,-9-6-9 16,-10-1 18-16,-6-3-26 15,-26-3 28-15,-24-2 12 16,-26-3 20-16,0-3-6 15,7-3-15-15,11-3-10 16,21-3-2-16,-2 0-109 16,7-13-205-16,19-2-531 0</inkml:trace>
  <inkml:trace contextRef="#ctx0" brushRef="#br0" timeOffset="170383.65">15680 14172 1445 0,'0'0'402'0,"0"0"-179"16,0 0-97-16,0 0-12 16,0 0-12-16,0 0-60 15,0 0 44-15,0 101-23 16,0-53-31-16,3 6-18 15,6 1 10-15,-2-2-17 16,-1-2-7-16,-4-6-46 16,-2-6-58-16,0-10-37 0,0-8-11 15,-3-9 3-15,-3-8 45 16,0-4 35-16,0-4 19 16,6-15 21-16,0-6 29 15,12-6 58-15,13-6 19 16,9 1-33-16,7-1 18 15,1 4-1-15,1 8 10 16,-6 8-5-16,-3 13-39 16,-4 4 10-16,-6 8-36 15,-7 18-1-15,-7 4 11 16,-10 5 2-16,-2 1-3 16,-22-2-2-16,-8-3-8 0,-10-4 30 15,-4-8-9 1,-5-3-2-16,3-7-19 0,2-5-9 15,12-4-98-15,22-7-211 16,9-10-408-16,3-3-374 0</inkml:trace>
  <inkml:trace contextRef="#ctx0" brushRef="#br0" timeOffset="170729.37">16420 14441 235 0,'0'0'1166'16,"0"0"-881"-16,0 0-124 16,57-75 54-16,-57 54 50 15,0 4-72-15,-17 3-96 0,-8 4-24 16,-7 7-34-16,-5 3-5 16,0 10 24-16,1 19-32 15,3 8-16-15,5 12 5 16,6 4-6-16,8 5 9 15,8 0-18-15,6-1-7 16,0 2 6-16,3 1-11 16,11-1 3-16,2 1 8 15,-4-5-20-15,0-7 8 16,-8-7-26-16,-4-9-6 16,0-7-20-16,-12-5-31 15,-9-4-97-15,-4-6-148 16,-18-7-187-16,7-3-181 0,6 0 79 15</inkml:trace>
  <inkml:trace contextRef="#ctx0" brushRef="#br0" timeOffset="170873.28">16090 14923 694 0,'0'0'761'0,"0"0"-454"16,0 0-178-16,85-39 32 15,-47 32-6-15,3 4-78 16,4 1-35-16,1 2-42 15,4-5-69-15,-12 1-206 16,-12-2-543-16</inkml:trace>
  <inkml:trace contextRef="#ctx0" brushRef="#br0" timeOffset="171428.22">16185 13960 1107 0,'0'0'526'15,"0"0"-232"-15,0 0-71 0,0 0-20 16,0 0-55-16,0 0-65 15,0 0-35-15,5 5-41 16,-4 10-5-16,-1 9 19 16,0 6-12-16,0 7 0 15,0 6-9-15,0 9-105 16,-8-10-222-16,2-11-669 0</inkml:trace>
  <inkml:trace contextRef="#ctx0" brushRef="#br0" timeOffset="175827.4">15081 10820 1234 0,'0'0'344'16,"0"0"-251"-16,0 0-64 15,0 0 19-15,0 0 164 16,0 0-42-16,0 0-69 16,-1 4-17-16,1-4 14 0,-2 0-5 15,2 0 3 1,-1 0-47-16,-2-8-27 0,2-5-11 16,1-1-11-16,0-1 9 15,0-2-9-15,8 1 0 16,5 3-12-16,3 2 8 15,3 4-8-15,5 1 0 16,6 6 0-16,1 0 10 16,2 2-10-16,0 15-7 15,-5 6 12-15,-2 7-10 16,-4 8 4-16,-5 5 11 16,-1 1-53-16,-3-2-3 15,2-3-28-15,-1-4-10 16,-2-10 22-16,-1-7-19 15,-1-10 24-15,-1-8-8 0,2-1 50 16,0-22 27-16,1-10 11 16,-2-7 31-16,1-6 39 15,-1-1 19-15,-3 3-22 16,1 6 9-16,0 9-23 16,-2 9 40-16,-1 9-36 15,-2 6-29-15,2 5-39 16,-1 0-21-16,2 10-53 15,6 11 38-15,-3 6 23 16,2 4 11-16,-1 2-64 16,-3-3-20-16,-2 0 9 15,0-6-25-15,-4-6-59 16,1-6-53-16,-1-7 71 0,1-5 70 16,-2 0 65-16,3-11 8 15,1-11-35-15,2-7 35 16,3-3 12-16,3-2 61 15,3 2-25-15,1 5 24 16,4 7 44-16,0 10-15 16,0 8-51-16,4 2-50 15,1 8-22-15,2 11 5 16,0 8 8-16,1 0-4 16,0 1 1-16,2-2-22 15,1-5 1-15,4-4-8 16,-1-6 0-16,2-5-16 0,-3-6 39 15,-2 0 18 1,-4-8 18-16,-2-11-8 0,-5-6 47 16,-2-5 6-16,-6-2 26 15,-2 0-52-15,-6 4-36 16,0 6 42-16,-4 9-43 16,-4 9 0-16,-9 4-256 15,-2 0-612-15</inkml:trace>
  <inkml:trace contextRef="#ctx0" brushRef="#br0" timeOffset="178897.24">13670 7731 973 0,'0'0'353'15,"0"0"-146"-15,0 0-116 16,0 0 52-16,0 0 39 0,0 0-23 16,0 0-54-1,2-7-44-15,-2 7-33 16,0 0-13-16,0 0-15 16,0 0-12-16,0 0 11 0,0 8 1 15,0 4 14-15,3 2-1 16,3 2-12-16,0-1 20 15,5 0-21-15,0 0 13 16,4-1-4-16,0-3-9 16,3 1 18-16,0-3-18 15,3 0 0-15,2-1 15 16,3-2-8-16,1 1-6 16,3-3 7-16,-2 2-7 15,3-2 14-15,-1 0-15 16,-3-1-1-16,-2 0 1 15,-3 0 0-15,0-2-2 0,-2-1-13 16,3 2-11-16,-4-2 25 16,2 0-22-16,0 0-11 15,-5 0 14-15,1 0-12 16,-4 0 19-16,2-2 7 16,-4-4 6-16,2 1 0 15,-1-4 0-15,0-2 1 16,4 0-1-16,-1-3 0 15,3 0 1-15,1-2-1 16,1 0 0-16,1 2 27 16,-5 0-21-16,1 2-6 15,-5-1 9-15,-1 2 9 16,-3 1 6-16,-2-2-18 0,0 1-4 16,0-2 15-1,-2-1-17-15,2-1 1 0,0-1 10 16,0-1-10-16,4 0 6 15,-2 0-7-15,1 2 0 16,0-2 0-16,0 0 1 16,-5 0-1-16,1 1 13 15,-4 1 5-15,1-2 19 16,-2 2-36-16,1-2 1 16,-1 1 7-16,0 2-9 15,0 0 1-15,0 2-1 16,0-1 6-16,0-3 1 15,2 0-7-15,-1-3 0 16,2-5 2-16,1-2-1 16,0 1 0-16,-4-2-1 0,0 5 1 15,0-1-1-15,-6 3 0 16,-3 1-1-16,-3-1-10 16,-1 0 11-16,-1 1-2 15,2 0-7-15,0 1-6 16,0-1 14-16,0 2-10 15,0-1 9-15,-1 0 2 16,3 1-9-16,-3-2 9 16,0 1-2-16,1-1-11 15,2 3 12-15,-4-2-6 16,1 0-8-16,-2 1 5 16,0 2-23-16,-3 1 11 0,0 0-6 15,-3 3 9-15,-1-1 18 16,1 2-12-16,0 2-1 15,0-2 14-15,1 1-1 16,0 2-9-16,2-1 10 16,0 2 0-16,0 1-2 15,-1-1-2-15,1 2 3 16,3 0 1-16,-1 1 0 16,-1 0 3-16,1 2-3 15,-3 1-7-15,-2 0 7 16,-3 0 0-16,-3 0 0 15,-3 7-1-15,5 1 1 16,-2 2-5-16,0 0 5 0,2 1-1 16,1 0 0-1,1 1 1-15,1-2-2 0,4 1 1 16,-3 0-1-16,2 0 1 16,2 1 1-16,1 0-10 15,1 1 10-15,-1 3-2 16,2 1 2-16,1 1-6 15,-1 3 6-15,2 3-8 16,-2 3 9-16,1 2-1 16,0 5 0-16,3 0 0 15,1 4 1-15,-2 1-1 16,4 0 0-16,2 2 1 16,2-2-1-16,3 1-1 0,0-2 0 15,5-1 1 1,7 0-1-16,3-1 1 0,-2-2 0 15,2-2-12-15,-6-1-12 16,-1-1-130-16,-8 2-54 16,0-8-99-16,0-5-511 0</inkml:trace>
  <inkml:trace contextRef="#ctx0" brushRef="#br0" timeOffset="182937.22">14204 6718 816 0,'0'0'283'16,"0"0"-137"-16,0 0-98 15,0 0 49-15,0 0 70 16,0 0-36-16,0 0-15 16,0-1-20-16,0 1-3 15,0 0 6-15,0 0-18 16,0 0-32-16,0 0 10 15,0 0-35-15,0 0-7 16,0 0 0-16,0 0-5 16,0 0 1-16,0 0-13 15,0 0 0-15,0 0-7 16,0 0 7-16,0 0-21 16,0 5 0-16,0 9 21 0,0 4 8 15,0 2-8-15,0-1 0 16,0-1 3-16,2-2-3 15,3-4-1-15,2-1 0 16,-3-3 1-16,1-4 2 16,1-1-2-16,1-3 0 15,8 0 10-15,7-3 4 16,10-14-5-16,8-7 1 16,7-8-9-16,6-7 14 15,2-4-15-15,-1-1-9 16,-3-1 8-16,-4 5 1 15,-6 7 0-15,-8 7 0 16,-10 8 2-16,-6 8-2 0,-10 4 0 16,-4 5-8-16,-3 1-83 15,0 0-101-15,0 1-50 16,-25 16 118-16,3-3-109 16,-3-1-173-16</inkml:trace>
  <inkml:trace contextRef="#ctx0" brushRef="#br0" timeOffset="187540.86">15575 12038 1081 0,'0'0'324'15,"0"0"-230"-15,0 0-94 16,0 0 0-16,84 3 7 15,-45-2-5-15,4-1-2 16,6 0 6-16,1 0-6 16,0 0-71-16,-6 0-78 0,-7 0-141 15,-15-6-277-15,-9 1 339 16</inkml:trace>
  <inkml:trace contextRef="#ctx0" brushRef="#br0" timeOffset="187752.12">15565 12096 484 0,'0'0'361'0,"0"0"-146"16,0 0-143-16,0 0-30 16,0 0 41-16,0 0 62 0,0 0-16 15,55 31-42-15,-13-28-25 16,4-3-46-16,5 0-16 15,8 0-93-15,-12-6-306 16,-11-4-785-16</inkml:trace>
  <inkml:trace contextRef="#ctx0" brushRef="#br0" timeOffset="191618.05">15416 13398 1431 0,'0'0'553'15,"0"0"-405"-15,0 0-68 16,0 0-54-16,0 0 32 0,106-4 59 16,-66 0-6-1,9 1-29-15,8 0-55 0,18 3-20 16,20 0-7-16,15 0-90 15,-16 0-179-15,-25 0-460 0</inkml:trace>
  <inkml:trace contextRef="#ctx0" brushRef="#br0" timeOffset="194538.16">15792 15344 882 0,'0'0'937'16,"0"0"-674"-16,0 0-143 15,0 0-86-15,0 0 83 0,0 0-5 16,0 0-39-16,71 0 9 15,-11 0-46-15,26 0-18 16,28 0-18-16,6 7 13 16,-4 1-31-16,-21-2-68 15,-35-3-232-15,-17-3-616 0</inkml:trace>
  <inkml:trace contextRef="#ctx0" brushRef="#br0" timeOffset="214444.93">7858 9330 7 0,'0'0'641'0,"0"0"-404"16,0 0-163-16,0 0-39 15,0 0 64-15,0 0 66 16,0 0 22-16,0 0-70 15,0 0-61-15,0 0 20 16,0 0-45-16,0 0-1 16,0 0 0-16,0 0-30 15,0 0 41-15,0 0-40 0,1 0 6 16,11 0 26-16,3 0-33 16,12-4 7-16,3-1-7 15,4 3 1-15,8-1 6 16,4 0-7-16,9 0 0 15,6-1 1-15,3 1-1 16,4 0 0-16,-3-1-1 16,-2 1 13-16,-3 2-19 15,-7-1 7-15,-6 2 0 16,-6 0 5-16,-5 0-5 16,-6 0 0-16,-2 0-7 15,-5 0 7-15,5 0 3 16,2 0-3-16,3 0-1 15,10 0 0-15,2 0 1 16,4 0-11-16,6-2-14 0,-1-1-11 16,-3 1 35-16,-8 0-50 15,-10 0 20-15,-6 2-2 16,-11-1 5-16,-7 1 28 16,-1 0-1-16,-1-2 1 15,3 0 5-15,4 0-5 16,7-1-2-16,1 1 2 15,5-1 0-15,-3 2-13 16,4 1 12-16,-4 0-12 16,-2 0 2-16,-5 0 7 15,-4 0-3-15,-2 0 7 0,0 2 0 16,0 1-5 0,6 1 5-16,0 0-1 0,1 2 1 15,0 0 1-15,-2-1-1 16,-2 4 0-16,-5-1-9 15,-2 5 0-15,-5 4 5 16,-2 4 4-16,0 4 27 16,0 5-1-16,-9 1 5 15,3 0-5-15,0 2-26 16,0-4 28-16,6 1-28 16,0 0 0-16,0 2 1 15,0 2-1-15,0 3 6 16,0 2-6-16,0 4 0 0,-3 1 3 15,-7 3-2-15,-1 1-1 16,1 0 13-16,-2 0-12 16,6-3 20-16,3-3-21 15,1-2 0-15,2-2-2 16,0-2 2-16,0-1 0 16,3-1 7-16,2 1-6 15,-5 1 23-15,0 3-7 16,0 1-16-16,0 2 43 15,0 0-44-15,0 0 7 16,-2-3-2-16,-1-2 3 0,2-1 6 16,1-3-14-1,-2 0 0-15,2-2 2 16,-1 0-2-16,-2-1 0 16,0-1-1-16,-2-1 2 0,-2-1 2 15,1-1-3-15,-3-1 0 16,3-1 0-16,0 0 0 15,-1-1 0-15,4 0-1 16,0 0 8-16,1 1-1 16,2 0-6-16,0 0-5 15,0-1 5-15,0-1 0 16,5 1 0-16,-1-1-1 16,-1 3 2-16,1-2 12 15,-2 1-13-15,-1 2 18 16,1-1 2-16,-1 2-4 15,1 1-1-15,-2 4-15 0,0-2 0 16,0 6 6 0,0 0-6-16,0 1 0 0,0 3 0 15,-3-4 0-15,-6 1 11 16,2-3-11-16,-1-3 0 16,5-3 8-16,2 2-6 15,1-2 31-15,0 2 2 16,1 0-19-16,8 3 21 15,3 2-24-15,-3 2-11 16,3 0 18-16,-4 1-20 16,-4 1 0-16,-3 1-1 15,-1-1 2-15,0 0 27 16,-5-2-21-16,-4 1-7 16,-2-2 21-16,-1 1-1 15,2-1-3-15,1 2 1 0,-3 3-17 16,6 2 39-1,1 2-39-15,1 4-1 0,1 2 10 16,-2 3-2-16,-2 0 9 16,1-1-8-16,0-1 0 15,0-1 12-15,0-2-21 16,1-1 0-16,3 2 7 16,2-3-7-16,0 3 8 15,0-2-8-15,0 0 0 16,0 1 9-16,0-2-9 15,0 1-15-15,0-2 13 16,-6 1 2-16,0-2-10 0,1-1 10 16,1-2 0-16,2 2-7 15,2-2 7-15,0 2-1 16,0 0 0-16,0 1 2 16,0-3 5-16,-7 2-6 15,1-3 0-15,-5-1 6 16,1-1-6-16,-5-1 0 15,3-1 8-15,0 1-7 16,2-1 19-16,2 0-20 16,2 3 0-16,2 0 4 15,4 2-4-15,0 0 0 16,0 1 0-16,0 2 1 16,0-1 8-16,0 1-9 0,0-3-9 15,0-1 9 1,-8-3 1-16,-5 0 1 0,-2-3-2 15,0 1 6-15,-1-1 7 16,2-1-12-16,4 0-1 16,1-3 17-16,3 1-17 15,-2-1 6-15,2 0-6 16,-4 3 1-16,1 0 12 16,-3 3-13-16,-3-2 0 15,3 1 2-15,-1-1-2 16,2-3 9-16,2-2-9 15,1-3-11-15,0-5 3 16,2-1-27-16,-2-4-2 0,-2-3 8 16,1-2-1-1,-3-4 30-15,-3-3-10 0,0-3 10 16,-1 0-3-16,-2-2 11 16,0 0-8-16,-1 0 24 15,-1 0-24-15,-2 0 29 16,0 0-29-16,-5-2 1 15,-4 1 0-15,-5 1-1 16,-5 0 0-16,-3 0 0 16,-1 0 1-16,-3 0 12 15,0 3-6-15,-2 2-6 16,2 2 18-16,-1 0-5 16,2 2-1-16,-2-1-13 15,3 1 11-15,1-2 6 0,0 0-17 16,-1-2-1-1,3 0 1-15,0-2 0 0,2-1 1 16,4-2-1-16,1 0 1 16,5 0 24-16,2 0-25 15,4 0 0-15,4 0 6 16,6 0-6-16,4-1 11 16,3-2-11-16,2 0 0 15,4 2 33-15,1-2-22 16,-2 0-10-16,0-2 10 15,-3-1-11-15,0-3 23 16,-1-2-5-16,-4-2-12 16,4-3 46-16,-1-3-41 15,1-5 1-15,2-4 10 16,2-3-22-16,-1-3 7 0,1-2-7 16,0-3 0-16,-3 0 2 15,0-2-2-15,-3-2-5 16,-3-3 4-16,2-3 2 15,-2-7 6-15,6-3-7 16,3-5-12-16,3-2 11 16,0 0-5-16,0 4-5 15,3 4 10-15,3 4-7 16,3 5-1-16,-8 2 9 16,-1 0-4-16,0-2 2 15,0 0 2-15,0-2-1 16,0-2 0-16,-1 1 1 0,-4 1-3 0,1 3 3 15,1 4-7 1,0 3 5-16,1 3 3 16,-2 1-1-16,-2 1 0 15,1-3 0-15,2-1 36 16,3-3-36-16,0-2-1 16,0 0 0-16,6-1 2 15,6 0 2-15,0 4-3 16,2 1 0-16,-4 2 4 15,-1-1-4-15,-3-1-4 16,-3-3 3-16,3-3 2 16,-3-3 13-16,2-1-14 15,-1-1 0-15,0 1-3 16,-1 5 3-16,0 2 0 0,0 3-6 16,-1 4 13-1,-2 2 1-15,0 1-8 0,0 0 0 16,0-1-2-16,0-2 3 15,-3-1-1-15,-2-3 0 16,1-1 6-16,1-3 3 16,-1 1-9-16,2 0 0 15,2 2 0-15,0 1 0 16,0 1 1-16,0 1-1 16,0 1 1-16,0-1 9 15,0-1-10-15,0 0-8 16,0-1 8-16,0 2 0 0,0 0 7 15,0 3-7 1,-1 3 1-16,-4 1 12 0,-1 5-13 16,0 2 0-16,1 0 0 15,-2 0 0-15,1 2 9 16,2-3-9-16,1-3 0 16,0-2 1-16,1-5-1 15,1-5-7-15,1-1 7 16,0-3 0-16,0 0-1 0,0 1-4 15,0-1-4 1,1 2-9-16,2 3 18 16,-1-2 0-16,-2 5 0 15,1-2 0-15,-1 4 0 16,0 0 0-16,0 2 0 16,0 3-4-16,0 0 4 0,0 1-6 15,0 2 6-15,0-2 0 16,0-1 2-16,0 0-2 15,2-4-14-15,1-2 8 16,0 0-4-16,1 0-8 16,2 1 9-16,-2 1 9 15,-1 4-15-15,-1 1 15 16,-2 2 0-16,0 0 0 0,0 1 1 16,0-1-1-1,3-3 0-15,-3-1 1 16,3-1 5-16,2-4-6 15,-1-2-6-15,3 0 5 16,-1-1 0-16,2-1-6 0,-4 3-10 16,1 1 17-1,-5 0-13-15,3 4 13 0,-3 1 0 16,0 1 0-16,0 2 1 16,0 0 8-16,4 1-9 15,-1-1 0-15,3 1-14 16,2-3 14-16,-1 2-9 15,5 0 9-15,-3-2 0 16,3 1-3-16,0-1 3 16,-2 2-3-16,-2 0-19 15,2-1 22-15,-4 4-15 16,0 0 15-16,0 1 0 0,-3 2 3 16,0 2-3-16,1 1 0 15,-2 2 17-15,-1 1-17 16,1 1 0-16,1 2 0 15,-3 0 8-15,3 2-2 16,-3 1-6-16,3 2-6 16,-3 1 5-16,3 0 1 15,-3 3-3-15,0 2-13 16,0 1-62-16,0-1 1 16,5-3-130-16,-2-1-58 15,1-1-472-15</inkml:trace>
  <inkml:trace contextRef="#ctx0" brushRef="#br0" timeOffset="-213625.47">9675 9323 39 0,'0'0'1062'16,"0"0"-899"-16,0 0-95 16,0 0-16-16,0 0 9 15,0 0 98-15,27-62-18 16,-17 42-2-16,5-1-17 16,6-3-40-16,3-4-40 15,4-2-12-15,2 0-29 0,0 2 13 16,-2 4-14-16,2 3-107 15,-8 8-177-15,-8 5-269 0</inkml:trace>
  <inkml:trace contextRef="#ctx0" brushRef="#br0" timeOffset="-212365.87">9075 15534 209 0,'0'0'993'0,"0"0"-444"16,0 0-306-16,0 0-98 15,0 0-21-15,0 0-10 16,0 0-45-16,1-8 12 15,1 8-65-15,1 0-15 16,0 0 11-16,0 6-11 16,5 2 10-16,0 4-11 0,1 0 9 15,3 4 0-15,3 2-9 16,2 0-1-16,2 4 1 16,9 2-9-16,2 0-20 15,3 2-49-15,6 1-110 16,-2 0-5-16,-2-2-49 15,-4-1 76-15,-10-6-180 16,-8-7-486-16,-9-7 640 0</inkml:trace>
  <inkml:trace contextRef="#ctx0" brushRef="#br0" timeOffset="-200805.41">18222 8856 1020 0,'0'0'196'15,"0"0"-61"-15,0 0-86 16,0 0-5-16,0 0 77 16,0 0-65-16,0-7-13 15,0 7-12-15,0 0-30 0,0 0 31 16,0 0-32-16,0 0 0 16,0 1 5-16,0 6-5 15,0 4 0-15,0 8-1 16,-2 2 8-16,-6 6 16 15,0 2-22-15,-2 4-1 16,-3 3 34-16,0 3-21 16,1 3 3-16,1 5-1 15,2 5-9-15,1 4 44 16,-1 18-50-16,5-7 0 16,1 5 14-16,-2 0-12 15,2-11 13-15,-1 8-5 0,-2 0-2 16,-3-3 33-16,0 2-41 15,-3-1 0-15,-3-4 8 16,0 1-8-16,-4-1 13 16,0-1-13-16,0 2 0 15,-1-1 4-15,-1 2-4 16,3 2-1-16,-2-4 1 16,4 1 0-16,1-7 4 15,3-3-4-15,3-3 0 16,5-3 1-16,2 0-1 15,1 0 0-15,1 0 0 16,-2 3 1-16,-1 2 46 16,-1 2-22-16,-2 3-15 0,0 2 62 15,-3 4-71 1,1 10 23-16,1 16 4 0,4 16-27 16,3 2 51-16,0-5-52 15,13-11 1-15,4-10 21 16,-1 4-20-16,0 1-1 15,0 4-1-15,-3-1 9 16,0 5 26-16,-2 1-35 16,-1 3 0-16,-1 4 7 15,-1-5-6-15,0-5 6 16,0-2-7-16,0-5 2 16,2 0 7-16,2 1-9 15,-2 2-2-15,5-1 2 16,-1 2 0-16,2 4 7 15,-1 4-7-15,1 5 0 0,-2-1 1 16,-2 1-1 0,0-3 0-16,-3 1-1 0,1 5 1 15,0 1 13-15,0 4-13 16,-1 1 0-16,-1 7 6 16,-3 4-6-16,-2-2-6 15,1-5 6-15,-1-5 0 16,0-3 8-16,1-2-8 15,-1 3 0-15,2 2 15 16,1 3-15-16,2 8 0 16,1 4 14-16,1-3-14 15,-1 1 45-15,-4-5-45 0,1-1 0 16,-5-1 14-16,1-1-14 16,-2-2 0-16,0-1 0 15,0 2 8-15,0-4-8 16,-3-7 0-16,0-4 0 15,0-2 3-15,3-2-3 16,0 0 12-16,0-7-6 16,0-17 1-16,3-18 13 15,0-18-20-15,-3-15 0 16,0-7-6-16,0-18 6 16,0-16-79-16,0-24-152 0</inkml:trace>
  <inkml:trace contextRef="#ctx0" brushRef="#br0" timeOffset="-199639.2">20708 10287 1483 0,'0'0'356'0,"0"0"-179"16,0 0-76-16,0 0-92 15,0 0 13-15,0 0-3 0,-15 27-7 16,-6 9 109-16,-4 12-73 15,-4 9-19-15,2 5 31 16,0 1-34-16,2-1-9 16,1-5-17-16,2-5 13 15,2-6 3-15,1-4-16 16,2-7 0-16,4-8-11 16,3-6-16-16,2-8-52 15,3-6-35-15,3-7-128 16,2-13 4-16,0-13-93 15,7-5-974-15</inkml:trace>
  <inkml:trace contextRef="#ctx0" brushRef="#br0" timeOffset="-199257.99">20749 10092 1033 0,'0'0'384'15,"0"0"-114"-15,0 0 90 16,0 0-170-16,0 0-76 15,0 0-44-15,0 0-45 16,9-24-16-16,-2 41-9 16,3 8 0-16,3 12 25 15,6 8-24-15,1 7-1 16,2 6 0-16,2 3 8 16,1 2-1-16,1 1-7 15,1-3-1-15,0-5-14 0,-2-6-8 16,-3-10-17-16,-6-6 8 15,-5-5 12-15,-8-9 3 16,-3-3 17-16,-8-2 0 16,-22-5 9-16,-26-2 59 15,-29-4-4-15,-30-2-17 16,-5-2-16-16,18 0 44 16,30 0-70-16,31 0-4 15,13 0 5-15,6 0-6 16,3 0-38-16,19 0-104 15,0 0-380-15,21 0-160 0</inkml:trace>
  <inkml:trace contextRef="#ctx0" brushRef="#br0" timeOffset="-198207.81">21403 10068 1430 0,'0'0'355'0,"0"0"-105"0,0 0-49 15,0 0-41-15,0 0-31 16,0 0 5-16,0-14-112 15,0 14-13-15,0 4-9 16,0 13 1-16,0 8 9 16,0 11-10-16,0 6 6 15,0 6 13-15,0 3-19 16,0 2 0-16,0 4 0 16,0 2 10-16,1-1-5 15,2-3-5-15,1-4 0 16,-3-6 1-16,1-8-1 0,-2-8-10 15,0-4-22-15,0-9-38 16,0-3-1-16,0-6-73 16,0-6-118-16,0-5-50 15,0-13 81-15,0-4-684 0</inkml:trace>
  <inkml:trace contextRef="#ctx0" brushRef="#br0" timeOffset="-197583.27">21888 10113 1091 0,'0'0'326'16,"0"0"-104"-16,0 0-16 16,0 0 15-16,0 0-76 0,0 0-42 15,0 0-48-15,3-11-39 16,-15 22 4-16,-8 8-19 15,-6 6 7-15,-7 6 52 16,-3 3-60-16,-3 1 0 16,-1 0 6-16,1 2-5 15,0-3 9-15,1-3-10 16,5-4 0-16,5-8 8 16,8-3-8-16,5-7 0 15,6-5-1-15,5-4 8 16,-1 0-11-16,2 0 4 15,-3-14-18-15,2-5 11 16,1-2 5-16,1 2 1 0,2 3 1 16,0 4 0-16,0 7 29 15,0 2-18-15,0 3-10 16,0 0 9-16,2 0-10 16,7 0-6-16,7 0-3 15,6 0 9-15,1 10-13 16,4 4 13-16,0 6-17 15,-2 2 16-15,-1 7-6 16,-3 2 1-16,0 2 5 16,-5 1 1-16,-1-1 0 15,-2-5 0-15,-1-4 0 16,-3-5-1-16,1-4 2 16,-2-7 0-16,-2-2-1 15,0-3 1-15,2-3 39 16,3 0-1-16,2-7-5 0,4-8-6 15,1-8-20-15,2-7-7 16,-3-5-1-16,-3-3-89 16,-5 0-14-16,-9-3-190 15,0 12-274-15,-12 11-801 0</inkml:trace>
  <inkml:trace contextRef="#ctx0" brushRef="#br0" timeOffset="-195211.56">23345 9786 1378 0,'0'0'260'0,"0"0"3"16,0 0-55-16,0 0 1 15,0 0-21-15,0 0-97 16,0 0-75-16,2-27 33 16,-2 27-49-16,0 0-10 15,0 8 8-15,0 10 2 16,0 11 11-16,0 9-11 16,0 10 0-16,0 7 19 0,5 6-19 15,-1 12 0-15,3 13-1 16,-4-5 9-16,0-9-5 15,-3-12-3-15,0-16-21 16,0 3 21-16,0-5-29 16,0-10-24-16,0-12 10 15,0-11 11-15,0-9 32 16,0 0 0-16,0-23 30 16,0-11-7-16,0-12-23 15,0-9 1-15,2-5-1 16,11-2 10-16,7 2 1 15,2 6-11-15,1 9 0 16,0 12 4-16,1 10-4 0,-2 12 9 16,3 10-9-1,0 1-7-15,2 4-17 0,-1 13 19 16,0 6-8-16,-4 2 12 16,-4 6 1-16,-3 5-11 15,-9 3 10-15,-5 3 1 16,-1 2 10-16,-1 1-10 15,-11-2 0-15,0-2 0 16,2-5 0-16,-1-4-36 16,4-4-134-16,7-7-140 15,0-7-60-15,4-11-263 0</inkml:trace>
  <inkml:trace contextRef="#ctx0" brushRef="#br0" timeOffset="-194858.03">24024 10167 651 0,'0'0'1012'0,"0"0"-710"16,0 0-92-16,0 0-86 15,0 0-75-15,0 0-19 16,0 0 29-16,-88 58-44 16,62-19 27-16,4 5-42 0,5 4-2 15,9 0 2 1,7-2 0-16,1-3-33 15,7-7-42-15,15-7-20 16,8-11 62-16,3-9-23 0,3-9 40 16,-2-10 16-1,-1-19 23-15,-6-9 36 0,-5-7 3 16,-10-6-7-16,-9 0 55 16,-3 4-50-16,-6 4 14 15,-17 11-28-15,-6 9-7 16,-5 13-18-16,-4 10-21 15,1 7-36-15,3 19-6 16,8 29-142-16,12-5-165 16,12-6-362-16</inkml:trace>
  <inkml:trace contextRef="#ctx0" brushRef="#br0" timeOffset="-194363.05">24320 10169 798 0,'0'0'958'16,"0"0"-706"-16,0 0 78 15,0 0-214-15,0 0-110 16,0 0-6-16,0 0-16 16,-29 53 16-16,19-13-1 15,7 5-53-15,3-1 6 16,0-1-101-16,18-7-61 15,4-7-8-15,4-11 28 16,2-13 42-16,2-5 81 16,-2-19 67-16,-2-15 67 0,-1-9 25 15,-4-6 20 1,-3-1 22-16,-4 3 59 0,-3 9-42 16,-5 11 39-16,-4 14-50 15,-2 13-45-15,0 9-95 16,0 26-27-16,0 13 26 15,0 10-6-15,0 4-19 16,14-3-84-16,7-6-23 16,8-11 77-16,4-14-17 15,2-16 73-15,-4-12 22 16,-5-13 50-16,-4-23 33 16,-8-10 19-16,-10-12-38 15,-4-7 44-15,0-1-93 16,-9 3-3-16,0 6-16 15,0 12-7-15,0 16-22 0,-7 22-96 16,2 7-567-16,0 2-902 16</inkml:trace>
  <inkml:trace contextRef="#ctx0" brushRef="#br0" timeOffset="-192900.04">26301 9707 1513 0,'0'0'315'16,"0"0"-26"-16,0 0-40 0,0 0-106 15,0 0-51-15,0 0-62 16,0 0-18-16,0 14-20 16,-1 24 8-16,-3 21 0 15,4 22 4-15,0 16-3 16,8 3-1-16,5-8 0 15,-4-9 6-15,-4-19-10 16,-4-13 4-16,-1-11-20 16,0-6 10-16,0 0-14 15,0-2 5-15,0-3 11 16,0-12 8-16,0-10-11 16,0-6 11-16,12-1 0 15,31-2 58-15,29-20-31 0,28-5-9 16,-2 1-18-1,-17 3 10-15,-27 10-4 0,-21 8-6 16,-2-2 0-16,-3 2 0 16,-2 1 0-16,-13 1 2 15,-7 3-2-15,-4 0 0 16,-2 0-14-16,0 0 14 16,0 0-31-16,0 0-2 15,0 0-53-15,0-3-104 16,4 0-372-16,0-5-503 0</inkml:trace>
  <inkml:trace contextRef="#ctx0" brushRef="#br0" timeOffset="-190825.25">28123 10072 1468 0,'0'0'385'16,"0"0"-126"-16,0 0-111 16,0-76 6-16,-11 61 3 15,-7 5-84-15,-5 6 15 0,-12 4-82 16,-5 0-4 0,-4 18 5-16,0 11 1 15,5 10 1-15,8 5-9 16,8 8 0-16,16 4-20 0,7 1 20 15,19 2-13-15,21-3-45 16,28-1-60-16,0-14-16 16,7-11-117-16,25-29-97 15,-30-1 73-15,-3-21-304 0</inkml:trace>
  <inkml:trace contextRef="#ctx0" brushRef="#br0" timeOffset="-190443.48">28532 9731 1252 0,'0'0'254'0,"0"0"48"16,0 0-188-16,0 0-114 0,0 0 8 15,-50 75 41-15,25-2 7 16,4 2 11-16,4-3-58 16,6-9 43-16,5-10-52 15,0 6-5-15,0 4 5 16,0-8 0-16,3-11-56 15,-1-14-56-15,2-13-32 16,2-16 97-16,0-1 47 16,10-24-14-16,7-13 8 15,5-9-18-15,5-5 24 16,3-1 9-16,-2 4 32 16,-1 8 85-16,-8 14-1 15,-2 13 30-15,-5 13-34 0,2 1-106 16,0 24-3-16,4 12-12 15,-2 7 0-15,1 7 9 16,-4 1-9-16,2-3-6 16,-1-4-41-16,2-6-98 15,3-10-55-15,23-12-98 16,-5-8-205-16,1-9-254 0</inkml:trace>
  <inkml:trace contextRef="#ctx0" brushRef="#br0" timeOffset="-190088.65">29155 10168 55 0,'0'0'896'16,"0"0"-588"-16,3-75 27 16,-6 56-3-16,-16 7-136 0,-10 10-28 15,-8 2-110-15,-5 5-6 16,-4 15 3-16,3 7-37 16,3 4-8-16,8 5-10 15,10 0 0-15,7-1-27 16,12-4 26-16,3-4-82 15,6-9 4-15,16-7 25 16,8-11 34-16,3 0-8 16,1-18-22-16,-1-11 44 15,-2-10-7-15,-4-3 13 0,-6 2 31 16,-7 7 13 0,-7 10 47-16,-1 12 29 0,-6 11-90 15,0 4-30 1,0 23-18-16,0 11 6 0,0 9 11 15,0 3-49-15,0 1-37 16,3-6-48-16,3-8-139 16,8-14-34-16,-1-12-64 15,-3-11-297-15</inkml:trace>
  <inkml:trace contextRef="#ctx0" brushRef="#br0" timeOffset="-189886.67">29300 10085 383 0,'0'0'268'15,"0"0"419"-15,0 0-411 16,0 0-196-16,0 0-79 16,0 0 24-16,83 64 57 15,-75-24-40-15,-5 3-27 0,-3-1-6 16,0-4-18-16,-3-4-25 16,-9-7-42-16,1-10-16 15,1-9-45-15,4-8-22 16,6-18 28-16,3-9-428 15,10-5-112-15</inkml:trace>
  <inkml:trace contextRef="#ctx0" brushRef="#br0" timeOffset="-189279.19">29578 10051 1031 0,'0'0'355'16,"0"0"-83"-16,0 0-156 16,0 0-92-16,0 0 20 15,0 0 8-15,89 105-11 16,-68-69-41-16,6-2-117 0,5-4 72 15,9-8-130-15,5-6-28 16,2-10-78-16,1-6-125 16,-6-15 206-16,-7-17 76 15,-6-12 124-15,-8-9 41 16,-9-6 190-16,-10 0 118 16,-3 7 133-16,-13 11-94 15,-13 14-73-15,-7 15-155 16,-5 12-108-16,-2 6-19 15,0 23-32-15,6 9-1 16,9 6-7-16,9 1 7 16,10-1-10-16,6-7 10 15,9-7-89-15,18-8 40 0,7-11 12 16,5-10 31 0,6-1 0-16,0-17 12 0,-2-8 52 15,-6-3-36-15,-4 2 40 16,-9 5 69-16,-9 7-8 15,-5 10-29-15,-2 4-94 16,-4 14 27-16,1 20-45 16,-1 26 18-16,-2 35-5 15,-2 42 5-15,-11 17 0 16,-17 1 0-16,-8-13-7 16,-2-30-100-16,7-26 13 15,3-25-72-15,6-25 83 16,-1-11 62-16,-2-7 21 15,-4-7 4-15,-6-8 56 0,0-7 61 16,0-26 35-16,-4-27-98 16,1-24-1-16,10-26-15 15,15-8-36-15,14 1 32 16,44 9-38-16,25 14 6 16,20 2-19-16,13 10-24 15,5 12-142-15,-24 22-150 16,-19 16-251-16</inkml:trace>
  <inkml:trace contextRef="#ctx0" brushRef="#br0" timeOffset="-188709.7">30450 10099 423 0,'0'0'979'15,"0"0"-770"-15,0 0 20 0,0 0-84 16,0 0 51-16,0 0-100 15,42-85-46-15,-21 71-20 16,-2-3-19-16,5-2-11 16,-5-1-19-16,-3-3 19 15,-8 2 4-15,-8 3-3 16,0 4 47-16,-19 7 15 16,-12 7-33-16,-8 8 10 15,-7 19-37-15,1 11 6 16,5 9 15-16,8 2-24 15,16 0 0-15,8-3 0 0,8-7 0 16,12-5-16 0,18-10-17-16,11-11-8 0,8-11 21 15,4-2 7-15,4-18-11 16,1-13 15-16,-1-8 9 16,-6-8 2-16,-11-1-2 15,-10 1 0-15,-9 9 40 16,-11 10 22-16,-5 11 34 15,-5 11-41-15,0 6-46 16,0 0-18-16,-5 17-14 16,-5 9 3-16,2 5 19 15,4 4 1-15,4 2-6 16,5 1-10-16,15 0-20 16,8 0 17-16,5 2-5 0,0-1-2 15,-3-1 25-15,-6-5 0 16,-12-4 0-1,-12-5-6-15,0-4 7 0,-26-3 34 16,-18-5 12-16,-24-3-3 16,-23-5-43-16,-12-4-34 15,15-8-264-15,24-10-1553 0</inkml:trace>
  <inkml:trace contextRef="#ctx0" brushRef="#br0" timeOffset="-187598.3">20608 11787 1438 0,'0'0'520'15,"0"0"-355"-15,0 0-56 16,0 0-94-16,0 0-2 16,0 0 8-16,-8 48 78 15,7-7-4-15,1 8-52 16,0 3-42-16,4 0 43 15,10-1-44-15,8-7 0 16,3-7-6-16,7-11-59 16,2-10 19-16,8-15-43 0,4-1-29 15,2-25 54-15,0-14-27 16,-4-11 30-16,-6-8 41 16,-9-2 20-16,-9 4 109 15,-7 11 12-15,-7 17 54 16,-3 15 14-16,-1 13-142 15,2 7-47-15,5 22-15 16,5 9 15-16,9 7-23 0,7 2 18 16,6-5-78-1,3-8-8-15,0-12 8 16,-2-13 9-16,-6-9 49 16,-7-14 25-16,-6-20 78 15,-7-9-8-15,-8-9 28 16,-3-4 3-16,-3-1-29 15,-11 5-23-15,-2 7-7 0,4 11-41 16,4 14-2-16,7 20-11 16,1 15-355-16,0 7-476 0</inkml:trace>
  <inkml:trace contextRef="#ctx0" brushRef="#br0" timeOffset="-187408.43">21631 11928 426 0,'0'0'1582'0,"0"0"-1340"15,0 0-222-15,0 0-7 0,0 0-13 16,14 106 0-16,-10-60-18 16,1 5-7-1,-2 8-278-15,-2-11-76 0,1-15-311 0</inkml:trace>
  <inkml:trace contextRef="#ctx0" brushRef="#br0" timeOffset="-187228.17">21765 11567 1525 0,'0'0'705'0,"0"0"-520"16,0 0-32-16,0 0-139 0,0 0-14 15,0 0-20 1,0 0-5-16,16 49-34 0,-5-7-178 16,-2-6-491-16</inkml:trace>
  <inkml:trace contextRef="#ctx0" brushRef="#br0" timeOffset="-187019.36">22037 11438 1883 0,'0'0'518'16,"0"0"-343"-16,0 0-83 15,0 0-92-15,0 0-4 16,12 135 3-16,0-32 2 16,3 12 19-16,-3-6-20 0,-5-26-20 15,-3-24-22-15,-4 0-161 16,0-19-312-16,0-10-267 0</inkml:trace>
  <inkml:trace contextRef="#ctx0" brushRef="#br0" timeOffset="-186648.09">22370 11390 227 0,'0'0'1548'16,"0"0"-1049"-16,0 0-259 15,0 0-139-15,0 0-65 16,0 0-36-16,54 100 0 0,-31 15 14 16,-2 10-13-16,-9-6 11 15,-7-31-12-15,-5-29-66 16,0-20 1-16,0-10-87 16,0-6-15-16,0-6 28 15,0-10 24-15,7-7 115 16,11-25 13-16,6-16 15 15,7-13-14-15,3-5 18 16,2 1 2-16,-4 10 18 16,-7 14 36-16,-5 19 47 15,-4 15-101-15,-3 10-19 16,2 24-9-16,-3 11-6 16,-2 10-5-16,-2 3 4 15,-5 1-20-15,-2-3-19 0,-1 7-129 16,0-16-383-16,0-13-599 0</inkml:trace>
  <inkml:trace contextRef="#ctx0" brushRef="#br0" timeOffset="-186448.84">22107 11726 1822 0,'0'0'366'16,"0"0"-222"-16,111-10-104 16,-10 10 50-16,33 0-51 0,6 10-27 15,-14-1-12-15,-41-4-104 16,-39-3-678-16</inkml:trace>
  <inkml:trace contextRef="#ctx0" brushRef="#br0" timeOffset="-186026.73">23756 11425 649 0,'0'0'1195'16,"0"0"-992"-16,0 0 29 15,0 0-58-15,0 0-28 16,0 0-51-16,0 0-83 0,5-11-1 16,-3 64-16-16,3 28 13 15,1 25 25-15,4 10-33 16,3-7 0-16,-4-25-6 16,-4-25-33-16,-3-16-119 15,-2-3-131-15,0-7-241 16,0-10-111-16</inkml:trace>
  <inkml:trace contextRef="#ctx0" brushRef="#br0" timeOffset="-185465.99">24053 11499 1455 0,'0'0'565'0,"0"0"-251"15,0 0-154 1,0 0-45-16,0 0-115 0,0 0-19 15,4 101 18-15,-4-9 2 16,0-2 11-16,0-13-12 16,0-25-17-16,2-14-2 15,2 3-78-15,3-3-48 16,1-2-29-16,3-17-92 16,3-13 124-16,3-6 50 15,4-23 53-15,1-12 39 16,-1-9 0-16,0-4 43 15,-6 3 40-15,-2 10 55 16,-7 13 139-16,-3 17-51 0,-3 5-163 16,0 22-63-1,0 15 1-15,0 11 3 0,0 6-4 16,5-1-1-16,14-3-14 16,8-9-61-16,4-9-23 15,7-14-68-15,5-12 37 16,3-6 29-16,0-21 31 15,2-16 70-15,-8-12-31 16,-4-9 31-16,-9-5 0 16,-11 1 3-16,-8 8 131 15,-8 13 79-15,0 15 20 16,-5 18-117-16,-12 8-14 16,-6 11-101-16,-1 19 5 15,0 9-1-15,11 10 4 16,6 3 5-16,7 1-14 15,13-3-8-15,15-5-8 0,9-8-23 16,8-11-57-16,6-9-5 16,19-17-90-16,-10-7-79 15,-13-15-250-15</inkml:trace>
  <inkml:trace contextRef="#ctx0" brushRef="#br0" timeOffset="-185247.82">23586 11527 1128 0,'0'0'1181'0,"0"0"-998"16,109 16-103-16,9-6-13 15,26-1 79-15,8 1-73 16,-16 1-4-16,-37 1-39 15,-11 2-30-15,-29-4-175 16,-19-7-566-16</inkml:trace>
  <inkml:trace contextRef="#ctx0" brushRef="#br0" timeOffset="-184691.12">26013 11671 864 0,'0'0'1002'16,"0"0"-759"-16,0-78-130 15,0 50-16-15,0 6 8 16,-12 3 15-16,-6 8-7 16,-10 7-46-16,-12 4-43 15,-7 14 21-15,-5 18-45 16,0 13 7-16,3 10 19 0,11 8-26 15,13 3-1 1,19 1 1-16,7 3-19 16,41 6 18-16,36-1-46 0,31-10-42 15,12-20-51-15,-5-34-188 16,-37-11-301-16,-28-14-576 0</inkml:trace>
  <inkml:trace contextRef="#ctx0" brushRef="#br0" timeOffset="-184322.53">26472 11270 1313 0,'0'0'377'15,"0"0"-126"-15,0 0-60 16,0 0-108-16,0 0-83 16,0 0 16-16,0 0 67 0,-35 131-11 15,32-26-20-15,3 5-10 16,0-18-26-16,0-25 0 15,0-25-16-15,3-10 1 16,1 2-17-16,-1-5-23 16,2-2-62-16,-2-16 5 15,3-11 35-15,1-3 54 16,6-22 7-16,4-10-9 16,2-8 9-16,2 1 28 0,-4 5 5 15,-1 11 36 1,-5 12 47-16,1 12 0 15,1 2-116-15,3 25 6 16,7 12-12-16,2 7 6 0,5 7-2 16,3-1-38-1,1-1-77-15,23-2-56 0,-11-11-221 16,0-15-237-16</inkml:trace>
  <inkml:trace contextRef="#ctx0" brushRef="#br0" timeOffset="-183956.12">27176 11698 867 0,'0'0'775'16,"0"0"-452"-16,0 0-95 15,-83-70-40-15,52 70-116 16,-4 1-42-16,0 24-5 16,1 12-14-16,2 5 2 0,10 6-13 15,5-1 1-15,11-4-4 16,6-4 3-16,5-7-81 15,16-9-13-15,7-11 8 16,5-12 27-16,4 0-2 16,-1-22-4-16,0-12 65 15,-3-8-7-15,-6-7 7 16,-7 3 74-16,-8 5 56 16,-5 10 21-16,-6 15-21 15,-1 14-63-15,0 3-55 16,0 26-12-16,0 12-7 15,0 10 7-15,0 4-12 16,7 0 12-16,5-2-90 16,4-8-88-16,0-9-10 0,7-19-151 15,-6-9 5-15,-1-6-169 16</inkml:trace>
  <inkml:trace contextRef="#ctx0" brushRef="#br0" timeOffset="-183168.1">27383 11746 172 0,'0'0'714'0,"27"-77"-302"15,-14 44-101-15,2 6 242 16,-5 16-460-16,4 11-31 16,-4 12-38-16,1 22-24 15,-1 11 0-15,-4 10 11 16,-6 1-4-16,0-2 5 16,-5-5-12-16,-8-12-21 15,3-7-4-15,1-11-22 0,4-14 11 16,5-5 24-16,0-12 11 15,12-18-29-15,13-10-95 16,10-8 51-16,4-5 22 16,4-4 30-16,-6 7 22 15,-4 7 90-15,-11 15 99 16,-7 14 26-16,-6 14-139 16,2 10-76-16,1 19 0 15,4 12 1-15,5 4 14 16,7 2-15-16,5-6-31 15,7-6 30-15,7-8-90 16,6-10 1-16,4-10-71 16,-1-7-39-16,-3-10 47 0,-7-18-6 15,-10-13 114-15,-12-21 45 16,-15 0 90-16,-9-5 70 16,-6 4 8-16,-23 19 22 15,-9 7 3-15,-7 18-113 16,-1 17-58-16,1 4 0 15,8 26-22-15,7 13-12 16,12 8 12-16,14 3-3 16,4-2-20-16,19-7-21 15,14-10-50-15,9-12 43 16,5-11-6-16,1-8 57 16,1-2 11-16,-5-7 27 15,-9-6 121-15,-9 1-43 0,-7 7-8 16,-8 5-45-1,-1 4-62-15,-3 25-1 0,-1 25-1 16,2 42 1-16,-5 47 17 16,-3 23-17-16,0 9-12 15,-20-14-51-15,-3-34-71 16,-4-32-45-16,1-32-41 16,4-29 23-16,-5-17 165 15,-4-8 32-15,-9-9 137 16,-7-5 87-16,1-30-47 15,-6-28-5-15,-5-33-30 16,6-27-62-16,14-4 31 16,29 9-56-16,24 21-8 15,43 17 15-15,26 8-53 16,15 18-9-16,4 25-90 16,-4 22-60-16,-9 7 25 0,-25 10-164 15,-19 0-338-15</inkml:trace>
  <inkml:trace contextRef="#ctx0" brushRef="#br0" timeOffset="-182807.47">28654 11833 1490 0,'0'0'592'0,"0"0"-461"0,0 0-110 15,0 0-20-15,0 0 0 16,112 0 11-16,-79 0-12 16,-4 0-38-16,-5-4-67 15,-10-8 59-15,-11-7-11 16,-3-4 15-16,-23-2 42 0,-14 1 47 16,-6 4 35-1,-1 8 11-15,3 7-28 16,8 5 34-16,5 16-69 15,9 12 1-15,9 10-4 16,10 5-26-16,6 3 32 16,21 2-14-16,16-1-13 15,9-6 7-15,22-3-13 16,17-8-77-16,12-15-32 16,-17-7-172-16,-20-8-417 0</inkml:trace>
  <inkml:trace contextRef="#ctx0" brushRef="#br0" timeOffset="-182588.87">29594 11735 732 0,'0'0'1186'0,"0"0"-915"16,0 0-60-16,0 0-136 16,0 0-2-16,0 0-72 15,0 0 73-15,7 62-1 0,-5-24-44 16,1 4-13-1,4 2-16-15,2 1 8 0,2-3-17 16,5-4 9-16,0-6-114 16,14-16-83-16,-1-7-168 15,-4-9-446-15</inkml:trace>
  <inkml:trace contextRef="#ctx0" brushRef="#br0" timeOffset="-182439.18">29697 11383 1731 0,'0'0'343'0,"0"0"-146"16,0 0-105-16,0 0-92 15,0 0-2-15,0 0-14 16,8 72-27-16,5-31-231 0,-1-6-856 16</inkml:trace>
  <inkml:trace contextRef="#ctx0" brushRef="#br0" timeOffset="-182071.63">29815 11753 652 0,'0'0'1131'0,"0"0"-996"16,0 0-100-16,0 0 66 16,0 0-14-16,26 75-31 15,-18-49-46-15,0 3 26 16,-4-2-36-16,-3-7-73 15,-1-4-3-15,0-9-24 16,0-5-3-16,0-2 103 16,0-12 3-16,0-10 33 0,11-6-23 15,6-8 76-15,8-4-1 16,6-3-20-16,2 1-2 16,-2 4-8-16,-4 9 46 15,-8 12 77-15,-7 15-91 16,0 2-65-16,0 23-25 15,3 13 0-15,0 9 4 16,3 6-4-16,-3 2 0 16,1 1 5-16,1-5-5 15,0-5-54-15,7-3-98 16,-4-12-174-16,1-15-498 0</inkml:trace>
  <inkml:trace contextRef="#ctx0" brushRef="#br0" timeOffset="-181702.77">31060 11285 750 0,'0'0'1288'15,"0"0"-1006"-15,0 0-183 0,0 0-65 16,0 0-33-16,0 0-1 16,-30 132 80-16,13-20-28 15,3 9-3-15,5-8-49 16,3-26 0-16,2-32-15 15,1-15 11-15,3-10-115 16,0-5-90-16,0-6-113 16,0-9 48-16,6-27 57 15,7-30-283-15,5-10-62 16</inkml:trace>
  <inkml:trace contextRef="#ctx0" brushRef="#br0" timeOffset="-181455.26">31077 11757 140 0,'0'0'61'15,"65"-111"214"-15,-27 50 73 0,-11 20 15 16,-4 7 149-16,-6 16-194 15,-10 12-116-15,-4 6-159 16,-3 4-29-16,0 15-28 16,-4 8 13-16,-17 2 1 15,-12 4 6-15,-6-5 1 16,-4-6 12-16,4-5 32 16,9-6-11-16,12-2 21 15,8 0-61-15,9 3-11 16,1 8 9-16,7 7 4 15,19 7 4-15,9 5-3 16,8 2-3-16,2-1-8 16,3-2-79-16,-2-6-49 15,12-4-132-15,-10-8-106 0,-9-10-1089 16</inkml:trace>
  <inkml:trace contextRef="#ctx0" brushRef="#br0" timeOffset="-181296.57">31743 11907 1684 0,'0'0'620'15,"0"0"-454"-15,0 0-39 16,0 0-114-16,0 0-13 16,0 0-21-16,0 0-279 15,-53-21-548-15</inkml:trace>
  <inkml:trace contextRef="#ctx0" brushRef="#br0" timeOffset="-178069.39">20426 11078 1452 0,'0'0'539'0,"0"0"-388"16,0 0 1-16,0 0-32 16,0 0 4-16,0 0-28 15,-2 0-67-15,15 0 48 16,12 0-77-16,15 0 9 0,25 0 8 16,42 0-3-16,45 5-2 15,22 5-12-15,0 1 11 16,-17-3-42-16,-33-5 8 15,-30-3-71-15,-27 0-13 16,-23 0-31-16,-14 0-60 16,-8-1 33-16,-9-1-7 15,-10 2 48-15,-31 0-158 16,-17 2 60-16,-4 3-361 0</inkml:trace>
  <inkml:trace contextRef="#ctx0" brushRef="#br0" timeOffset="-177777.65">20448 11371 355 0,'0'0'812'0,"0"0"-455"15,0 0-228-15,0 0 136 16,0 0-29-16,108 2-53 15,-38-2-43-15,25 0-78 16,27 0 56-16,16 0-66 16,-4 0-36-16,-13 0 20 15,-33 0-34-15,-21 0-2 16,-21 0-11-16,-11 0-83 16,-1 0 28-16,-1 0-117 0,-5 0-53 15,-10 0-53-15,-9 0-47 16,-6 0-535-16</inkml:trace>
  <inkml:trace contextRef="#ctx0" brushRef="#br0" timeOffset="-174600.52">30928 12350 185 0,'0'0'1195'15,"0"0"-890"-15,0 0-56 16,0 0-54-16,0 0-36 15,0 0-30-15,-2 0-57 16,2 0 32-16,0 0-75 16,0 0-3-16,0 0 17 15,0 0-7-15,2 0-11 0,14 0-10 16,12 0-13-16,16 3 47 16,11-2-49-16,7 3 0 15,1-1-8-15,-6 0-4 16,-8-2-3-16,-9 0-26 15,-12-1-61-15,-11 2 46 16,-9-1-112-16,-8 5-134 16,-5-2-327-16,-8 0-80 0</inkml:trace>
  <inkml:trace contextRef="#ctx0" brushRef="#br0" timeOffset="-174352.17">30807 12482 215 0,'0'0'984'0,"0"0"-794"15,0 0-126-15,0 0 61 16,0 0 147-16,0 0-33 16,0 0-71-16,76 15-39 15,-11-5-58-15,28 2 22 16,-5 1-78-16,-10-4-14 15,-14 0-2-15,-24-5-11 16,-4-1-122-16,-3-3-91 16,-14 0-260-16,-12 0-73 0</inkml:trace>
  <inkml:trace contextRef="#ctx0" brushRef="#br0" timeOffset="-171029.6">26580 9643 1137 0,'0'0'313'16,"0"0"-138"-16,0 0-66 16,0 0-18-16,0 0 104 15,0 0-80-15,0 0 8 16,3-29-37-16,-1 27-60 15,-2 1 40-15,0 0-66 16,0-2 13-16,0-3 3 16,-2-1-16-16,-7-4-22 15,-3-1 21-15,-3-3-9 0,-1-1-10 16,-2 0 20-16,-1-2-1 16,-1 1 1-16,-1 0 0 15,-1 2 0-15,4 1-1 16,-1 3 2-16,-1 2-3 15,4 1 2-15,-4 2-23 16,1 0 23-16,-4 2-30 16,1 0 12-16,-2 2 6 15,-1 1 9-15,-2 1-19 16,-3 0 22-16,2 0-10 16,1 0 9-16,2 3 1 15,1 2 0-15,4 3-1 16,1 0 1-16,0 1-24 0,2 2 24 15,1 0-13-15,-2 3 6 16,0 1 1-16,0 4-3 16,-1 1 3-16,-1 1 6 15,2 0-25-15,-1 3 25 16,1 3-16-16,-1 1 15 16,-1 2 1-16,4 3-3 15,-3 0 3-15,2 2 0 16,-1 4-10-16,-1-1 10 15,2 1-11-15,-2 0 1 16,1 0-13-16,-1-1 9 16,4-1 8-16,0-4-11 15,4 0-1-15,4-2 14 0,6-2-17 16,1 1 12-16,0 1 9 16,10 0-17-16,3 2 17 15,5 1-1-15,0 1 0 16,3 0 2-16,-2 2-1 15,1-2 0-15,-1 2 1 16,-2-4 3-16,2-1-4 16,0-4-13-16,1-4 12 15,1-2-33-15,-1-3 2 16,3-2 14-16,2 0-7 16,4-1 2-16,1 0 19 15,1 1 4-15,2-1 9 16,1-1-8-16,1-1 17 15,0-1-17-15,-1-2 11 0,1 2 22 16,-4-3-34-16,0 1-1 16,-1-2 1-16,0 0 0 15,-2-2-8-15,2 0 7 16,-2-1 1-16,1 0 6 16,1-3-6-16,-3-1-1 15,1 0 0-15,0-1 2 16,1-1 6-16,-1 0-7 15,-1 0 0-15,-3 0 0 16,-2 0 0-16,1-1 0 16,-1-5-1-16,2 0 2 15,-2-2-15-15,5-3 4 16,0-2-18-16,1-2 15 0,2-2 13 16,-3-3-10-16,0-3-8 15,-2 0-24-15,-2-2 40 16,0 0-25-16,0 1 4 15,-1 0 22-15,-2 3 1 16,0-1 0-16,-3 2 0 16,-1-1 1-16,-2-1 24 15,-3-1-9-15,-1 1 3 16,-3-3 44-16,-2-2-25 16,-1 0 10-16,-1-1-46 15,0-1 12-15,-2 1 1 16,4 0-15-16,-1 1 0 15,-1-2 1-15,2 1 0 16,-3-2 43-16,-2 0 3 16,0-1 15-16,0 0 21 0,-10-1-57 15,0 1 13-15,-2-1 1 16,2 0-18-16,-1 1 18 16,-1 0-40-16,2 0 6 15,-2-1 44-15,-5 0-49 16,-2-1 0-16,-2-1 5 15,-7-3 8-15,-4 2 9 16,-4-2-23-16,-5 1 2 16,-3-1 19-16,-3-1-8 15,-3-3-12-15,-3 1-1 16,-2 2 10-16,-2 4-35 16,3 6 7-16,-1 8-89 0,-11 9-113 15,13 7-311-15,11 2-592 16</inkml:trace>
  <inkml:trace contextRef="#ctx0" brushRef="#br0" timeOffset="-169021.76">15522 12131 461 0,'0'0'979'0,"0"0"-581"15,0 0-234-15,0 0-115 16,0 0 130-16,0 0-50 16,0 0-58-16,-11-4-10 15,11 4-27-15,0 0 9 16,0 0 3-16,0 0-46 15,0 0 70-15,2 0-63 0,11-3 11 16,14 0 10 0,25-3-17-16,29-1-1 0,2 0-10 15,-4 2 8-15,-10 2-31 16,-19 1 5-16,2 2-80 16,-2 0-18-16,-15 0-67 15,-13 0-93-15,-22 7-101 16,0 2-219-16,-6-2 288 0</inkml:trace>
  <inkml:trace contextRef="#ctx0" brushRef="#br0" timeOffset="-168737.63">15616 12213 182 0,'0'0'1042'0,"0"0"-768"15,0 0-141-15,0 0 42 16,0 0 17-16,0 0 1 16,0 0-129-16,0 0-40 15,10 1 35-15,11 2-10 16,12 0 22-16,10 0-9 16,8-2-50-16,7-1 70 15,3 0-68-15,-1 0-13 16,-7 0-2-16,-9-3-19 15,-13 0-92-15,-12 1-57 16,-17-1-98-16,-2 0-68 16,0-1-454-16</inkml:trace>
  <inkml:trace contextRef="#ctx0" brushRef="#br0" timeOffset="-147074.75">19184 10686 1250 0,'0'0'309'0,"0"0"-95"16,0 0-135-16,0 0-1 16,-7 0-5-16,7 0 40 15,0 0 2-15,0 0-48 0,0 0-24 16,0 0-2-1,0 0-21-15,0 0 63 0,1 0-60 16,16 0-2-16,27 0 2 16,36 3-13-16,30 8 2 15,12 3-12-15,-28-1-158 16,-29-7-426-16</inkml:trace>
  <inkml:trace contextRef="#ctx0" brushRef="#br0" timeOffset="-140962.95">25968 4070 416 0,'0'0'0'16,"0"0"-1"-16,0 0 1 16,0 0 209-16,0 0-47 15,0 0-90-15,0 0 34 16,0 0 4-16,0 0 7 16,0 0-30-16,0 0-22 0,0 0 7 15,0 0-38 1,0 0-21-16,0 0 36 0,0 0-47 0,0 0 17 15,0 0 20 1,0 0-9-16,0 0 26 16,0 0-24-16,0 0-2 15,3-2 48-15,6 2-46 16,3-1 0-16,3-1-20 16,6 1-2-16,4-1 5 15,1 0-15-15,2 0-2 16,0 1 2-16,2-1 0 15,-3 1 1-15,0 1-1 16,-3-2-71-16,-5 2-9 16,-5 0-70-16,-11 0-83 15,-3 0-159-15,0 0-459 0</inkml:trace>
  <inkml:trace contextRef="#ctx0" brushRef="#br0" timeOffset="-140677.54">26014 4137 345 0,'0'0'531'0,"0"0"-465"15,0 0-46-15,0 0 84 16,0 0 115-16,0 0-6 0,0 0-88 15,11 0-39 1,-3 0 50-16,3 0-51 0,3 0-37 16,2-1-27-16,4-1-14 15,2-1 15-15,5 2-22 16,4-1-23-16,17 1-89 16,-6 1-172-16,-10-3-424 0</inkml:trace>
  <inkml:trace contextRef="#ctx0" brushRef="#br1" timeOffset="-115456.83">19628 13640 523 0,'0'0'696'0,"0"0"-474"16,0 0-90-16,0 0 27 0,0 0 81 16,0 0-19-1,33-40-88-15,-29 40-51 0,-4 0 35 16,0 0-45-16,0 0-10 15,0 0-8-15,0 0-35 16,-3 3 19-16,-12 14-27 16,-12 13-11-16,-18 23 50 15,-4 2-32-15,-6 10-11 16,-2 0 4-16,9-9-10 16,-2 2 19-16,5-6-20 15,6-8-2-15,12-9-13 0,6-8 12 16,7-8-34-16,6-8-8 15,5-6-30 1,3-5 20-16,0 0-62 0,0-6-21 16,16-20-99-16,26-37-258 15,-3 3-126-15,1 0-392 0</inkml:trace>
  <inkml:trace contextRef="#ctx0" brushRef="#br1" timeOffset="-115000.05">19599 13536 1064 0,'0'0'481'16,"0"0"-284"-16,0 0 18 15,0 0 7-15,0 0-64 16,0 0-100-16,0 0-4 16,11 2-48-16,-10 21 76 0,2 5-12 15,0 6-34-15,3 4-11 16,2 4-23-16,3 1 5 15,5 1 5-15,3 0-12 16,8-3 0-16,4-1 0 0,5-5 0 16,3-4-10-1,2-3-37-15,-5-4-14 16,-5-1 38-16,-5-5-22 16,-10-3 21-16,-5-6 14 15,-6 0 1-15,-5-4 8 16,0-1 1-16,-7 2 0 15,-14-1 36-15,-12 4-22 16,-10 0 4-16,-9-1 18 16,-11 2-6-16,-17 3 34 15,2-2-43-15,1 2-21 0,1-2 31 16,19-1-30-16,2 1 8 16,13-1-7-16,15-3 5 15,11-1-14-15,11-2-41 16,5-2-107-16,6-2-106 15,35-2-107-15,-2-11-577 16,2-1 25-16</inkml:trace>
  <inkml:trace contextRef="#ctx0" brushRef="#br1" timeOffset="-114075.09">20236 13665 660 0,'0'0'855'16,"0"0"-584"-16,0 0-21 15,0 0 19-15,0 0-62 16,0 0-122-16,0 0-61 16,3-27 4-16,-3 30-27 15,0 14 0-15,0 9 9 0,-1 11 5 16,-7 8 25-1,-1 5-40-15,-1-1 9 0,2-2-3 16,2-8-6-16,2-8 1 16,2-6-1-16,2-9-24 15,0-6 1-15,0-7-37 16,3-3-17-16,9 0 44 16,6-15 19-16,5-12 0 15,4-7 13-15,3-10 1 16,-1-6 6-16,-2 3-5 15,-2 4-1-15,-5 11 39 16,-8 11-8-16,-5 9 30 16,-2 10-13-16,-4 2-42 0,2 0-6 15,3 8-15-15,0 14 15 16,0 5 1-16,2 7-1 16,0 5 6-16,0-2-6 15,1 1 1-15,3-5-5 16,0-2 4-16,1-5-32 15,2-5 0-15,0-5-37 16,3-4 10-16,-1-6-2 16,0-6-19-16,-2 0 50 15,2-10 4-15,-1-12 26 16,-1-10 37-16,3-19 28 16,0-22 21-16,-2 0-28 0,-2 2 2 15,-7 10 16 1,-5 18-32-16,-2-1 1 0,0 3 34 15,0 11-40-15,0 12 9 16,-2 7-48-16,-1 7-7 16,2 4 6-16,-4 0-97 15,-5 16-109-15,-2 5-139 16,1-1-638-16</inkml:trace>
  <inkml:trace contextRef="#ctx0" brushRef="#br1" timeOffset="-101507.13">21540 13651 415 0,'0'0'1294'15,"0"0"-1079"-15,0 0-152 16,0 0-63-16,0 0 1 16,-4 3 8-16,4 7-2 15,0-1 5-15,8 0-12 16,3-4 0-16,0-2 2 15,2-3-1-15,-3 0-1 0,0 0 10 16,-6-6-4-16,-1-1 61 16,-3-1 6-16,0 1 23 15,-7 2 13-15,-7-1-43 16,-4 2-9-16,5 2-24 16,-1 1-25-16,8 1 23 15,2 0-31-15,4 0-8 16,0 0-32-16,0 14-61 15,3-1-131-15,4-2-438 0</inkml:trace>
  <inkml:trace contextRef="#ctx0" brushRef="#br1" timeOffset="-101138.65">21509 14004 636 0,'0'0'901'0,"0"0"-754"16,0 0-122-16,0 0-14 16,0 0 68-16,0 0-79 15,0 0-4-15,2 4-12 16,8-4 16-16,-3 0 7 15,-2 0-6-15,-2 0 47 16,-3 0 104-16,0 0 10 16,0 0-47-16,-11 0-20 0,-3 0-66 15,0 0 33-15,3 1-17 16,1 2-23-16,7-1 1 16,2-2-14-16,1 0-9 15,0 0 0-15,0 0-76 16,6-3-71-16,5-8-212 15,-2-4-731-15</inkml:trace>
  <inkml:trace contextRef="#ctx0" brushRef="#br1" timeOffset="-100351.1">22750 13396 1702 0,'0'0'390'16,"0"0"-284"-16,0 0-78 0,0 0 117 15,0 0-12 1,0 0-76-16,0 0-57 0,0 16 10 15,0 21-10-15,-3 11 17 16,-9 13-17-16,0 4 15 16,-1 2-8-16,1-3 1 15,1-6-8-15,3-8-32 16,2-11 31-16,3-13-66 16,1-10-8-16,2-9-3 15,0-7 30-15,0 0 48 16,9-10-5-16,12-15 21 15,7-14-26-15,8-7 10 16,3-6-4-16,3 0 4 16,-5 6 6-16,-4 13 28 15,-8 13 10-15,-8 11-10 0,-4 9 36 16,-4 10-69-16,-1 17 15 16,0 9 26-16,-3 7-27 15,-1 3 3-15,-4-1-18 16,0-5-17-16,0-4 17 15,0-7-85-15,0-5-59 16,0-7-105-16,14-11-245 16,5-5-275-16,2-1 7 0</inkml:trace>
  <inkml:trace contextRef="#ctx0" brushRef="#br1" timeOffset="-100049.15">23305 13750 1245 0,'0'0'722'0,"0"0"-504"0,0 0-90 15,0 0-9-15,0 0-45 16,-91 30-34-16,55 7 14 16,-1 5-48-16,7 4 3 15,8-1-1-15,6-3-8 16,9-5-81-16,7-7-65 16,4-8-83-16,16-9 66 15,10-10-20-15,1-3 29 16,2-18 109-16,-1-12 45 15,-9-8 115-15,-4-6 118 16,-9-2-9-16,-9 1 4 16,-1 8-84-16,-7 7-48 0,-10 10-26 15,-3 7-34 1,-3 10-36-16,2 3-11 0,0 16-123 16,6 8-166-16,5-3-485 0</inkml:trace>
  <inkml:trace contextRef="#ctx0" brushRef="#br1" timeOffset="-99569.52">23480 13736 1949 0,'0'0'511'15,"0"0"-398"-15,0 0-52 16,0 0-5-16,0 0-24 15,0 0-32-15,0 0 2 0,-21 97 20 16,18-56-22-16,3-1-15 16,0-8-22-16,3-6-69 15,10-8-32-15,8-8-22 16,3-9 2-16,2-1 62 16,2-14-2-16,0-13 88 15,-1-7 10-15,-5-4 93 16,-7 4 71-16,-3 6-6 15,-6 11 26-15,-6 11-17 16,0 6-126-16,0 14-41 16,-10 19-1-16,-4 9 1 15,7 6 0-15,5 3-29 16,2-5-70-16,9-6 30 0,14-8-41 16,5-11 15-1,6-12 49-15,2-9 46 0,2-14 15 16,-4-17 89-16,-4-10 28 15,-6-10 2-15,-5-7-74 16,-7-4-14-16,-5 3 3 16,-1 9-19-16,-3 13 16 15,-3 14-46-15,0 20-43 16,0 3-148-16,0 0-887 0</inkml:trace>
  <inkml:trace contextRef="#ctx0" brushRef="#br1" timeOffset="-99081.92">24631 13494 1440 0,'0'0'555'0,"0"0"-387"16,0 0-75-16,0 0 75 15,0 0 31-15,0 0-78 16,0 0-45-16,20-55-76 16,-20 61 4-16,0 17-10 15,-9 24 12-15,-8 27-6 16,-3 21 21-16,2-3-21 15,4-17 0-15,7-21-2 16,1-19-75-16,0 5 26 0,0-4-181 16,0-2-279-16,6-17-130 15,0-13-522-15,0-4 995 0</inkml:trace>
  <inkml:trace contextRef="#ctx0" brushRef="#br1" timeOffset="-98495.7">24849 13490 1365 0,'0'0'562'0,"0"0"-305"15,0 0-87-15,0 0 2 16,0 0-98-16,0 0-62 0,0 0 18 16,9 78 31-1,-15-25-34-15,-3 9-23 16,1 1 7-16,2-3-8 0,-1-5-3 15,1-8-41-15,5-12-6 16,-1-10-37-16,2-8 19 16,0-10-30-16,0-7-15 15,9 0 91-15,8-15 12 16,1-11-2-16,4-6 1 16,0-2 1-16,-5 4 7 15,-6 11 58-15,-3 9 29 16,-6 10 14-16,-2 0-86 15,0 21-8-15,0 10 35 0,0 6-6 16,-2 2-14-16,1-2-22 16,1-3-7-16,0-5 7 15,13-6-76-15,11-6-20 16,7-9-42-16,7-8-59 16,6-2-39-16,3-22 95 15,0-11 90-15,-3-9 51 16,-4-10 7-16,-5-3 29 15,-9 5 96-15,-8 10 62 16,-10 15 47-16,-8 16-62 16,0 11-91-16,-6 10-45 15,-14 22-43-15,-1 11 8 16,0 7 6-16,5 4-14 16,7-2 12-16,9-4-12 15,0-4-92-15,9-9-18 0,15-7-99 16,10-9 16-16,8-11-32 15,24-12-51-15,-10-14-431 16,-8-8-80-16</inkml:trace>
  <inkml:trace contextRef="#ctx0" brushRef="#br1" timeOffset="-98262.61">24448 13458 990 0,'0'0'1332'0,"0"0"-1067"16,0 0-165-16,0 0-78 16,92-15-7-16,-1 15 46 15,32 5-33-15,10 10-28 16,-14 2-3-16,-37-4-95 15,-39-10-281-15</inkml:trace>
  <inkml:trace contextRef="#ctx0" brushRef="#br1" timeOffset="-97655.24">26304 13717 499 0,'0'0'1033'15,"0"0"-756"-15,0-76-82 16,-3 52 14-16,-9 5-29 0,-4 10-22 15,-5 9-65-15,-5 4-72 16,-11 26 16-16,-8 27-37 16,-4 28 1-16,10 19 9 15,11-6-10-15,20-22-10 16,8-26-27-16,11-14-41 16,19 1-24-16,13-3-153 15,41-12-136-15,-7-12-224 16,-7-10-534-16</inkml:trace>
  <inkml:trace contextRef="#ctx0" brushRef="#br1" timeOffset="-96399.08">26783 13522 1232 0,'0'0'564'0,"0"0"-439"15,0 0-56-15,0 0-14 16,0 0 72-16,-61 105-37 15,47-29-49-15,2 3 27 16,1-6-53-16,0-5-9 16,0-16 3-16,0 3-9 15,0-1 0-15,4-11-27 16,1-13-53-16,3-12 26 0,3-16-11 16,0-2 65-1,6-18 37-15,13-15-36 0,11-10 22 16,5-8-12-1,4-4 15-15,0 4 30 0,-4 7-29 16,-8 16 52-16,-8 15 14 16,-6 13-62-16,-2 16-9 15,-1 18-22-15,-1 7 0 16,2 2 8-16,-1 1-8 16,4-2-1-16,3-5-16 15,6-3-38-15,11-7-3 16,3-6-63-16,7-10-80 15,3-8-136-15,0-3-200 16,-1-18-137-16,-4-15 337 16,-5-9 149-16,-7-6 188 15,-8-1 97-15,-14 2 756 16,-8 6-332-16,-8 9-158 0,-19 10-98 16,-7 12-65-1,-5 10-75-15,2 6-27 0,0 20-77 16,4 9-20-16,8 4 10 15,10 3-11-15,7-3-17 16,8-4-39-16,0-5-62 16,14-8 17-16,8-8-35 15,5-9-32-15,2-5-4 16,1-9 65-16,0-16 69 16,-2-7 38-16,-2-8 79 15,-1-2 68-15,-5 3 0 16,-7 8 30-16,-3 13 7 15,-7 13-52-15,0 5-103 16,-3 12-29-16,2 19-3 16,-2 7-3-16,1 6 6 0,3 1-30 15,-1-5-53-15,-2-8 1 16,2-9 23-16,-1-10-14 16,2-11 13-16,3-2 60 15,2-17 0-15,9-11-1 16,2-10 1-16,8-7 0 15,3-3 10-15,2 1 5 16,0 5 4-16,-5 12 54 16,-5 13 12-16,-7 16-42 15,-3 4-37-15,-2 24 5 16,-3 9-6-16,-1 5-5 16,-3 2 0-16,1-3-11 15,4-4 11-15,4-7-43 0,4-8-22 16,7-8-21-1,5-11 1-15,9-2-66 0,6-12-15 16,7-13 66-16,6-10 21 16,4-8 1-16,-1-7-11 15,-4-3 89-15,-12 3 16 16,-14 6 154-16,-17 9 142 16,-13 9-38-16,-12 8-102 15,-18 5-77-15,-9 7-27 16,-3 6-36-16,-1 5 20 15,5 16-52-15,5 10 1 16,10 7-1-16,13 7 1 0,10 6-1 16,0 4-1-16,22 6-35 15,8 2 35-15,1 4-55 16,-1-1-31-16,-2-1 20 16,-6-2 27-16,-5-1 11 15,-9 0 20-15,-8 2-14 16,-3 2 9-16,-19 2-35 15,-10 0 16-15,-4-2 27 16,-3-4 6-16,-3-8 11 16,1-14 51-16,1-13-16 15,0-14 79-15,2-13-36 16,5-6-4-16,2-33-19 16,9-32-33-16,16-32-33 15,12-15-30-15,46-11-109 16,0 33-19-16,5 20-434 0</inkml:trace>
  <inkml:trace contextRef="#ctx0" brushRef="#br1" timeOffset="-96073.21">28449 14175 861 0,'0'0'954'0,"0"0"-756"16,0 0-143-16,0 0 45 15,0 0 51-15,84-30-53 16,-51 14-40-16,2-2-58 16,1-4-8-16,0-7 2 15,-1-4-46-15,-9-3 17 0,-8-1 24 16,-10 4 11-16,-8 8 104 16,-17 13-32-16,-15 12-34 15,-10 0 19-15,-4 24-17 16,5 7-6-16,7 7-13 15,12 6-19-15,11 1 20 16,11 1-22-16,3 1-10 16,27-4-1-16,12-3-62 15,24-6-87-15,36-13-118 16,-12-10-336-16,-6-9-278 0</inkml:trace>
  <inkml:trace contextRef="#ctx0" brushRef="#br1" timeOffset="-95882.34">29509 13985 1605 0,'0'0'762'16,"0"0"-625"-16,0 0-88 15,0 0-49-15,0 0 27 16,0 0 71-16,-24 101-65 16,16-54-17-16,4 6-4 15,2-1-12-15,2-1-9 16,0-9-98-16,0-12-223 15,9-12-358-15,3-15-734 0</inkml:trace>
  <inkml:trace contextRef="#ctx0" brushRef="#br1" timeOffset="-95747.06">29700 13704 540 0,'0'0'1596'15,"0"0"-1312"-15,0 0-196 16,0 0-88-16,0 0-67 15,0 0-12-15,-38 76-150 16,25-26-681-16</inkml:trace>
  <inkml:trace contextRef="#ctx0" brushRef="#br1" timeOffset="-95335.6">29824 14098 1438 0,'0'0'514'16,"0"0"-359"-16,0 0 70 16,104-57-71-16,-76 50-60 15,-4 6-32-15,-3 1-51 16,-6 11-11-16,-6 18-2 16,-9 9-23-16,0 10 15 15,-15 7-57-15,-8-1-43 16,-5-5 28-16,1-9-2 15,4-11 25-15,7-14 25 16,8-12 34-16,8-3 26 16,13-15 47-16,20-16-59 15,15-9-6-15,15-6-8 16,8-7 6-16,4 1 11 0,-1 4 4 16,-8 9 119-1,-14 13-14-15,-12 16-44 0,-12 10-42 16,-9 16-34-16,-5 21-5 15,-3 11-1-15,-5 9 10 16,-3 6-1-16,-3-3-9 16,0 9-43-16,-3-16-158 15,-6-18-617-15</inkml:trace>
  <inkml:trace contextRef="#ctx0" brushRef="#br1" timeOffset="-94321.31">23105 14627 1011 0,'0'0'1102'16,"0"0"-839"-16,0 0-109 15,0 0-97-15,0 0-39 16,0 0-8-16,0 0 32 15,3 85 26-15,-3-34-57 16,0 2-5-16,0-2 10 16,0-6-16-16,7-9-9 15,3-9-6-15,3-12-24 16,8-11 14-16,6-4-11 16,9-17-20-16,3-14 25 15,5-10-24-15,-4-5 30 16,-4 3 24-16,-9 10 2 15,-9 13 30-15,-9 15 12 16,-4 5-27-16,-2 28 11 0,1 11 16 16,8 8-25-16,3 0-18 15,9-3-1-15,7-7-7 16,6-12-30-16,6-13-3 16,-2-12 24-16,-2-6 9 15,-6-24 8-15,-7-12 31 16,-5-22 24-16,-9 2 49 15,-6-5-51-15,-3 0-12 16,-3 18 4-16,0 2-9 16,0 17-21-16,0 14-15 15,3 11-43-15,3 8-65 16,0 13-372-16,0-1-247 0</inkml:trace>
  <inkml:trace contextRef="#ctx0" brushRef="#br1" timeOffset="-93322.65">24806 14942 1249 0,'0'0'1012'0,"0"0"-852"16,0-78-114-16,0 51 64 16,-1 4-23-16,-7 6-23 15,-2 7-16-15,-8 7-36 16,-3 3-12-16,-9 11-6 15,-1 17 6-15,-1 8 1 16,5 5-1-16,11 1-17 16,12-5 16-16,4-7-18 15,12-8 7-15,13-11 1 0,8-8 11 16,7-3-1-16,0-14 1 16,2-10-1-16,-3-6 1 15,-11-2 0-15,-5 5 2 16,-9 6 5-16,-8 8-6 15,-4 9 45-15,-2 4-46 16,0 3-10-16,0 15-1 16,3 7 10-16,8 5-15 15,11 1-29-15,11-6-61 16,13-3 11-16,9-9-81 16,23-8-59-16,-7-5-13 15,7-1 120-15,-3-19 90 16,-14-11-1-16,3-14-28 0,-10-10 67 15,-14-6 32-15,-12-2 160 16,-15 5 108-16,-13 8-32 16,-4 11-43-16,-21 12-104 15,-8 14-51-15,-6 13 18 16,0 6-65-16,-4 36-13 16,1 32-10-16,5 30 1 15,7 12 10-15,12-5-11 16,6-10-3-16,5-30-14 15,-1-15-15-15,2-13-37 16,-2-8 4-16,-3 1-38 16,-4-1-65-16,-3-4-160 0,-16-20-27 15,-5-11-171 1,8-7-272-16,2-18 359 0</inkml:trace>
  <inkml:trace contextRef="#ctx0" brushRef="#br1" timeOffset="-93186.57">25055 15276 54 0,'0'0'187'16,"0"0"479"-16,0 0-5 15,0 0-383-15,0 0-171 16,0 0-85-16,97-36 61 16,-50 36-29-16,5 0-54 15,4 0-17-15,4 0-130 16,18-4-52-16,-14-6-127 16,-10 0-513-16</inkml:trace>
  <inkml:trace contextRef="#ctx0" brushRef="#br1" timeOffset="-92849.69">26130 14805 827 0,'0'0'761'16,"0"0"-581"-16,0 0 32 15,0 0 19-15,0 0-64 16,-102-72 15-16,65 72-83 16,-2 0-28-16,0 17-13 15,3 13-26-15,5 10-10 16,1 24-20-16,3 20 5 0,6 16 10 16,1 1-17-16,7-18-1 15,2-20 1-15,0-23-24 16,1-1-1-16,-4 4-42 15,1 5-32-15,-2 3 50 16,4-8-73-16,2-9-209 16,2-11-345-16,1-11-513 0</inkml:trace>
  <inkml:trace contextRef="#ctx0" brushRef="#br1" timeOffset="-92691.2">25660 15183 1706 0,'0'0'383'0,"0"0"-296"0,107-7-40 15,-52 7-47-15,23 8-29 16,-14 7-166-16,-11-5-546 0</inkml:trace>
  <inkml:trace contextRef="#ctx0" brushRef="#br1" timeOffset="-92398.6">26205 15257 35 0,'0'0'1663'0,"0"0"-1274"15,0 0-301-15,0 0-61 0,0 0-5 16,0 0-6 0,98-6-16-16,-69-2-61 0,0-2-87 0,-3-6-37 15,-9-2-2 1,-7-5-43-16,-10-1 102 15,-4 3 128-15,-22 6 113 16,-9 6 60-16,-8 8 33 16,-1 1 41-16,1 14-92 15,6 11-37-15,7 9-35 16,12 6-46-16,9 0-28 16,9 1-9-16,12-5-89 15,18-8-43-15,35-13-176 16,-5-7-73-16,-3-8-531 0</inkml:trace>
  <inkml:trace contextRef="#ctx0" brushRef="#br1" timeOffset="-92231.02">26635 15184 1122 0,'0'0'1014'16,"0"0"-802"-16,0 0-156 16,0 0-31-16,0 0 35 15,-50 88-41-15,48-55-12 16,2-2-7-16,9-5-67 15,19-1-97-15,12-5-86 16,34-14 15-16,-9-3-17 16,-3-3-624-16</inkml:trace>
  <inkml:trace contextRef="#ctx0" brushRef="#br1" timeOffset="-92044.81">27189 14836 963 0,'0'0'1189'0,"0"0"-953"15,0 0-165-15,0 0-50 16,-71 123 52-16,51-30-13 16,5-1-32-16,9-19-12 15,4-21-16-15,2-13-15 16,0 3-90-16,0 2-23 16,-3-1-85-16,0-15-369 15,-4-13-703-15</inkml:trace>
  <inkml:trace contextRef="#ctx0" brushRef="#br1" timeOffset="-91916.48">26933 15251 405 0,'0'0'889'16,"0"0"-773"-16,103-1-79 16,-23 1-37-16,-9 0-148 15,-7-3-532-15</inkml:trace>
  <inkml:trace contextRef="#ctx0" brushRef="#br1" timeOffset="-91707.3">27508 15150 1313 0,'0'0'765'15,"0"0"-586"-15,0 0-70 16,0 0-18-16,-85-5-49 16,68 26-14-16,1 10 0 15,6 6-28-15,2 4-12 0,4 2 11 16,-3 0-98-16,-1-2-48 15,-4-5 1-15,-7-4 79 16,-7-9 61-16,-7-11-4 16,-4-8 10-16,-13-11-1 15,8-12-53-15,10-11-744 0</inkml:trace>
  <inkml:trace contextRef="#ctx0" brushRef="#br1" timeOffset="-90755.36">28653 15014 1659 0,'0'0'393'15,"0"0"-147"-15,0 0-87 16,0 0-27-16,0 0-1 16,0 0-74-16,0 0-44 15,13-38-13-15,-16 66-17 0,-17 26 17 16,-8 22 0 0,3 2 8-16,2-7-12 0,7-9 4 15,5-13-63-15,1 1-38 16,3 3-76-16,4-11-194 15,1-12-199-15,2-16-256 0</inkml:trace>
  <inkml:trace contextRef="#ctx0" brushRef="#br1" timeOffset="-90213.3">28864 15090 910 0,'0'0'1096'0,"0"0"-876"15,0 0-200-15,0 0 11 0,0 0-21 16,-36 90 52-16,13-34-17 16,-3 4-28-16,2 2-16 15,0-2 16-15,4-7-17 16,3-8-83-16,2-9-5 16,6-12-50-16,6-13-37 15,3-10-24-15,2-1 93 16,18-17 33-16,6-11-87 15,6-8 149-15,0-6 11 16,1 6 82-16,-11 6 54 16,-5 15 118-16,-11 13-70 15,-5 7-99-15,-1 23-48 16,0 10 0-16,0 4 3 0,0 2-39 16,0-6-1-1,0-6-28-15,2-8-50 0,11-8 25 16,5-9-102-16,6-7-15 15,4 0 24-15,3-20-35 16,2-8 41-16,-1-9 64 16,-2-5 76-16,-4-2 60 15,-7 4 72-15,-5 11 93 16,-9 12 60-16,-5 13-71 16,-2 4-137-16,-15 17-42 15,-5 12 39-15,2 7 6 16,3 3-65-16,11-1-15 15,6-4 0-15,9-4-85 16,17-9-33-16,8-10-21 16,11-6 3-16,29-10-28 0,-11-13-126 15,-3-6-278-15</inkml:trace>
  <inkml:trace contextRef="#ctx0" brushRef="#br1" timeOffset="-89959.34">28479 15220 345 0,'0'0'1694'0,"0"0"-1413"0,0 0-130 16,0 0-58-1,84-23-36-15,-14 23 1 0,27 0-25 16,22 6-32-16,2 7 28 16,-22 0-29-16,-15-2-94 15,-34-4-405-15,-16-4-1314 0</inkml:trace>
  <inkml:trace contextRef="#ctx0" brushRef="#br1" timeOffset="-89566.82">30049 15163 1721 0,'0'0'482'0,"0"0"-396"16,0 0 0-16,0 0-16 15,0 0 7-15,-91-9-12 16,51 25-38-16,1 8 19 0,3 9-45 15,6 5 0-15,8 6 0 16,13 1-1-16,9 0-12 16,0-3-42-16,25-5-72 15,9-7-61-15,34-13-175 16,-10-9-188-16,-3-8-537 0</inkml:trace>
  <inkml:trace contextRef="#ctx0" brushRef="#br1" timeOffset="-89208.03">30311 15077 230 0,'0'0'1397'0,"0"0"-1089"15,0 0-171-15,0 0-102 0,0 0-29 16,0 0 14-16,0 0 75 16,-25 91-35-16,16-40-40 15,-2 5-20-15,1-1 17 16,0-4-17-16,-2-7-51 15,2-11-29-15,0-7-50 16,6-13-37-16,4-10 52 16,0-3 115-16,10-15-31 15,14-15 22-15,9-7-22 16,8-10 31-16,3-1 64 16,0 1 88-16,-5 9-29 15,-7 13 54-15,-11 12-34 0,-5 13-93 16,-7 4-50-16,-1 21-26 15,-5 9 26-15,1 6-1 16,-4 2-35-16,0 0-51 16,1-7-52-16,16-3-106 15,1-9-51-15,3-10-336 0</inkml:trace>
  <inkml:trace contextRef="#ctx0" brushRef="#br1" timeOffset="-88681.68">30942 15190 335 0,'0'0'1222'0,"0"0"-891"16,0 0-174-16,0 0 3 15,0 0-31-15,-113-49-46 16,74 67-46-16,-1 9 7 0,3 7-44 16,4 1 0-16,8 2 3 15,10-4-3-15,5-6-49 16,10-5-50-16,0-9-30 15,19-11 49-15,9-2 4 16,6-10-91-16,4-12 54 16,0-10 71-16,-2-7 42 15,-3-2 39-15,-6 5 50 16,-8 6 67-16,-5 13 9 16,-10 12-36-16,-2 5-117 15,-2 12-6-15,0 13-7 0,-3 7 1 16,-4 3-14-1,4-3 6-15,2-5-46 0,1-7-15 16,0-9-28-16,0-7 0 16,8-4 75-16,7-8-22 15,5-13-102-15,6-6 96 16,0-7-35-16,3-1 68 16,-1 1 17-16,-5 4 48 15,-4 12 85-15,-7 8 35 16,-2 10-95-16,-2 0-51 15,1 16-16-15,4 6-4 16,2 4-2-16,4-1-21 16,7-1-7-16,5-3-117 15,5-4-11-15,7-7-29 16,23-10-123-16,1 0-283 0,-4-17 42 16</inkml:trace>
  <inkml:trace contextRef="#ctx0" brushRef="#br1" timeOffset="-88433.69">31620 15213 65 0,'0'0'202'16,"0"0"428"-16,36-106-137 15,-36 72-106-15,-17 8-69 16,-14 6-75-16,-5 8-42 16,-3 12-106-16,2 0-73 15,2 16-2-15,7 11-20 16,6 9 0-16,7 8-1 16,9 7-9-16,6 5 9 15,0 5-58-15,13 2-57 16,2 2-25-16,-1-2-45 0,-5-4 55 15,-8-7-2 1,-1-8 32-16,-10-13 80 0,-16-12 20 16,-5-12 1-16,-5-7 155 15,1-11-19-15,7-14-62 16,20-30-74-16,8 7-194 16,3 1-418-16</inkml:trace>
  <inkml:trace contextRef="#ctx0" brushRef="#br1" timeOffset="-88089.9">31805 15247 191 0,'0'0'1559'0,"0"0"-1433"16,0 0-125-16,0 0 0 0,0 0 52 15,0 0 1-15,0 0-54 16,95 21-149-16,-63-21-63 15,-3-5-109-15,-5-13-16 16,-6-7 211-16,-9-5 126 16,-6-2 184-16,-3 4 137 15,-9 4 156-15,-9 8-249 16,-6 10-76-16,-1 6-35 16,0 6-67-16,4 15-13 15,3 9-10-15,9 5-18 16,7 3 22-16,2 2-30 15,12-2 0-15,17-4 8 16,8-5-9-16,8-6-9 0,4-7-26 16,22-16-37-16,-13 0-52 15,-9-7-444-15</inkml:trace>
  <inkml:trace contextRef="#ctx0" brushRef="#br1" timeOffset="-87216.61">22941 15612 1205 0,'0'0'641'0,"0"0"-391"15,0 0 13 1,0 0-71-16,0 0-55 0,0 0-51 16,0 0-47-16,12 3-38 15,-10 31 29-15,-2 8-16 16,0 8 27-16,0 3-41 15,-8 0-19-15,-1-6-17 0,0-3-48 16,-1-10-74 0,8-20-213-16,2-8-357 15,0-6-436-15</inkml:trace>
  <inkml:trace contextRef="#ctx0" brushRef="#br1" timeOffset="-87082.63">23275 15387 97 0,'0'0'1667'15,"0"0"-1318"-15,0 0-126 16,0 0-97-16,0 0-126 16,0 0-67-16,0 0-100 15,8 40-131-15,-8-3-410 0</inkml:trace>
  <inkml:trace contextRef="#ctx0" brushRef="#br1" timeOffset="-86685.54">23259 15797 1595 0,'0'0'546'16,"0"0"-451"-16,0 0 50 15,0 0-35-15,0 0-26 0,107-85-24 16,-72 60-59-16,4 1 23 16,2 3-24-16,1 5-10 15,-6 9 9-15,-6 7-24 16,-8 10 0-16,-10 20 7 15,-7 12 12-15,-5 8-3 16,0 4 9-16,-13-1-1 16,-1-7 0-16,2-12 1 15,3-10 0-15,3-13 0 16,6-11 0-16,2-3 63 16,21-22-41-16,13-11-22 15,12-11 0-15,5-4 1 16,1 2 7-16,-5 3 0 0,-8 13-7 15,-14 12 43 1,-10 14-32-16,-8 7-12 0,-4 15-13 16,-2 19 13-16,-2 11 12 15,-1 7-12-15,0 5-47 16,-6 14-65-16,-4-15-233 16,1-14-495-16</inkml:trace>
  <inkml:trace contextRef="#ctx0" brushRef="#br1" timeOffset="-86332.07">24491 15391 1262 0,'0'0'1002'0,"0"0"-799"16,0 0-70-16,0 0-74 15,0 0-58-15,0 0-1 16,2 94 37-16,-2-15-31 16,-3-3 18-16,-5-5-24 15,-1-10 1-15,1-13 0 16,0 2-1-16,2 1-22 16,1-11-9-16,5-12-14 15,0-11 37-15,0-10-15 16,3-5 23-16,14-2 44 15,7 0-24-15,9 0-19 0,7 0-1 16,5 1 11-16,5 8-16 16,3 2 5-16,23 5-109 15,-14-2-174-15,-8-4-581 0</inkml:trace>
  <inkml:trace contextRef="#ctx0" brushRef="#br1" timeOffset="-86180.76">25228 16048 947 0,'0'0'1122'0,"0"0"-919"16,0 0-142-16,0 0-61 0,0 0-261 16,0 0-899-16</inkml:trace>
  <inkml:trace contextRef="#ctx0" brushRef="#br1" timeOffset="-81425.24">19639 16494 93 0,'0'0'1435'0,"0"0"-1033"16,0 0-138-16,0 0-103 15,0 0-27-15,0 0-18 16,0-6-67-16,-4 9-2 16,-11 14-47-16,-7 10 0 15,-8 8 25-15,-6 9-5 0,-3 5 1 16,-3 1-2 0,-1 2-18-16,0-1 39 0,-2-2-39 15,2-1-1-15,4-4 12 16,2-4-12-16,6-10 1 15,8-4-1-15,7-9 8 16,5-7-17-16,7-6-12 16,4-4-43-16,0 0 5 15,0-11-49-15,16-16-131 16,30-39-342-16,-5 5-123 16,1-1-324-16</inkml:trace>
  <inkml:trace contextRef="#ctx0" brushRef="#br1" timeOffset="-80979.98">19507 16495 937 0,'0'0'356'16,"0"0"-150"-16,0 0-49 15,0 0 40-15,68-73 5 16,-54 59-24-16,-2 4-5 16,-3 3-88-16,-3 4-11 15,-5 2-23-15,1 1-20 16,-2 0-14-16,0 0-17 15,3 13 0-15,0 9 16 16,0 8 0-16,4 5-1 16,-1 2 0-16,1 1-4 15,3-2 0-15,1 2-11 16,1-5 0-16,4 0 3 16,3-2-3-16,3-3-15 15,2-1-6-15,2-3-22 16,2-2 12-16,0-1-18 0,-1-2 6 15,-5-2 4-15,-7-2-44 16,-5-2-5-16,-7-2 32 16,-3-1 15-16,-3 0 41 15,-19 1 8-15,-12 1 14 16,-12-1 49-16,-10 2-16 16,-21-1 0-16,-19 1 0 15,5-2-8-15,9-1 10 16,15-4-30-16,24-2-26 15,4 0 19-15,5 1-20 16,17-3-71-16,17 1-137 16,14-3-337-16,10 0 169 0</inkml:trace>
  <inkml:trace contextRef="#ctx0" brushRef="#br1" timeOffset="-79117.29">20200 16601 586 0,'0'0'625'0,"0"0"-314"15,0 0 4-15,0 0-52 0,-10-81-45 16,8 69-21-16,2 5-75 16,-2 3-38-16,2 1-20 15,0 3-31-15,0 0 25 16,0 0-53-16,0 0-5 16,-2 11-7-16,-2 14-13 15,-4 11 20-15,-1 11 0 0,-1 6 1 16,2 1 11-1,4-3-12-15,-1-3-7 16,4-6-17-16,1-8-18 16,0-6 0-16,0-7-6 15,0-8-22-15,0-3 5 0,7-10-33 16,5 0 28-16,5-3 51 16,3-17 7-1,3-9 11-15,5-11-10 0,8-20 11 16,7-21-1-16,-4 5 2 15,-4 6 36-15,-9 19 37 16,-10 21-5-16,-3 7 26 16,-3 5-15-16,-4 13-27 15,-3 5-22-15,-2 7-31 16,2 18-19-16,2 12 17 16,3 9 4-16,-1 4 2 15,6 1-4-15,1 1-34 16,4-5 23-16,0-3-25 15,2-7-32-15,0-7-20 0,-4-9-31 16,-1-9 57 0,-1-9 9-16,-1-3 53 0,0-14 11 15,2-16 37-15,0-11 13 16,1-12 23-16,1-16-27 16,-2 1 19-16,-5-1-42 15,1 7-15-15,-5 18 13 16,0 4-4-16,-3 16-16 15,-2 13-12-15,4 11-91 16,-2 4-383-16,1 9-688 0</inkml:trace>
  <inkml:trace contextRef="#ctx0" brushRef="#br1" timeOffset="-77864.86">21443 16637 601 0,'0'0'838'0,"0"0"-574"16,0 0-33-16,0 0-94 15,0 0-62-15,0 0-28 16,0 0-26-16,-12 17 4 16,8-6-10-16,1 0-14 15,3-2 13-15,0-2-14 16,0-3-8-16,0-3 8 15,0-1 0-15,0 0 1 16,0 0 9-16,0 0 5 16,0 0 63-16,0-1-9 15,3-9-37-15,1-1-9 0,-1-1 12 16,-1 3 7-16,-2 3 7 16,1 3-16-16,-1 3 17 15,0 0-42-15,0 0-8 16,0 0 0-16,2 0 0 15,-2 0 0-15,0 0-1 16,0 0-2-16,0 0-6 16,0-1 9-16,0 1 0 15,0 0 0-15,0 0 1 16,0 0 6-16,0 0-7 16,0 0 0-16,0 0-17 15,0 0 17-15,0 0-12 0,0 0 6 16,0 0-5-16,0 0 11 15,0 0-9-15,0 0 9 16,0 0-4-16,0 0 4 16,0 0-21-16,0 0 0 15,1 0-1-15,1 0 20 16,-1 0-13-16,-1 0-2 16,2 0 8-16,-2 0-12 15,0-1-59-15,0 1-40 16,1 0-46-16,2-2-10 15,1 2 18-15,1-1 38 16,0-1 106-16,-2 1 14 16,-2 1 91-16,-1 0 68 15,0 0-15-15,0 0-19 16,0 0-62-16,0 0-30 0,0 0 17 16,0 0-22-16,0 0-11 15,0 0 8-15,0 0-15 16,0 0 33-16,0 0-28 15,0 0-4-15,0 0 17 16,0 0-10-16,0 0 5 16,8 0 15-16,6 0-19 15,6 0 18-15,8 0-32 16,9 0-4-16,5 0 8 16,5 0-9-16,3 0-11 15,-1 0-28-15,-4 0-38 0,-7 1 1 16,-11 5-128-1,-13-1-133-15,-11 4-155 0,-10-1 211 16,-14-1-376-16,-3-1 312 16</inkml:trace>
  <inkml:trace contextRef="#ctx0" brushRef="#br1" timeOffset="-77599.42">21320 16940 211 0,'0'0'924'0,"0"0"-696"16,0 0-40-1,0 0 117-15,0 0-32 0,0 0-109 16,101 8-66-16,-58-8-30 16,6 0-21-16,5 0-26 15,4 0 22-15,5 0-42 16,-2 0 0-16,-4 2-1 15,-8-1-12-15,-12 2-97 16,-8-3-151-16,-16 0-244 16,-7 0-165-16,-6 0-238 0</inkml:trace>
  <inkml:trace contextRef="#ctx0" brushRef="#br1" timeOffset="-69352.08">22813 16618 234 0,'0'0'1438'0,"0"0"-1076"16,0 0-151-16,0 0-51 15,0 0-69-15,0 0-32 16,3-2-59-16,-3 27-3 16,-5 13 2-16,-8 10 1 15,-1 6 0-15,0 2 6 16,0-2-4-16,1-5 7 16,4-5-9-16,4-8 0 15,5-7 3-15,0-9-3 16,3-10-19-16,15-8 2 0,9-2-7 0,7-12 23 31,7-17-32-31,4-9 21 0,2-10 12 16,-2-4 0-1,-3 1 1-15,-8 3 17 0,-9 11-9 16,-8 15 62-16,-7 11-20 16,-7 11-27-16,-3 3-24 15,0 20-12-15,0 13 12 16,0 6 3-16,0 5 5 15,0-1-11-15,8-3 3 16,9-5-13-16,8-7 13 16,6-10 0-16,3-11 1 15,3-10 19-15,-2-13-13 16,-1-21 25-16,2-24-32 0,0-22 9 16,-5-22 40-16,-6 6-15 15,-8 22 6 1,-13 24-4-16,-2 25-13 0,-2 5 33 15,0 6-41-15,0 7-15 16,0 7-72-16,-6 30-163 16,-8 3-128-16,2 2-635 0</inkml:trace>
  <inkml:trace contextRef="#ctx0" brushRef="#br1" timeOffset="-67830.41">24108 16877 1744 0,'0'0'584'0,"0"0"-486"0,0 0-64 15,0 0-33-15,0 0 7 16,0 0 34-16,0 0-42 16,1 1 0-16,4 3 0 15,-1 1 1-15,-1-3 16 16,-1 0-17-16,-2-2 0 15,0 0 45-15,0 0-18 16,0 0 9-16,0 0 0 16,0 0-20-16,0 0 14 15,0 0-30-15,0 0 0 16,0 0 14-16,0 0-14 0,0 0 0 16,0 0-1-1,0 0 3-15,0 0 14 0,0 0-16 16,1-9 0-16,2-6 0 15,3-8-10-15,-4-3 1 16,-2-1 8-16,0 1 1 16,0 5 10-16,-12 6-10 15,-3 8 0-15,-7 5 2 16,-5 2-2-16,-6 10-6 16,-3 12 0-16,0 9 6 15,5 5-6-15,7 3 6 16,12 1-10-16,9-4 9 0,3-3-12 15,12-10-21-15,16-7-15 16,7-10-30-16,4-6 38 16,2-8-59-16,-2-18 20 15,-5-9 37-15,-5-6 30 16,-6-3 13-16,-6 4 43 16,-4 5 9-16,-5 11 29 15,-5 13-2-15,-3 11-42 16,0 0-37-16,0 23-17 15,-6 9 15-15,0 6 1 16,3 5 1-16,3-4-14 16,6-5 10-16,15-7-48 15,16-10-16-15,21-10-2 16,30-7-4-16,29-21-15 16,7-22-59-16,-5-14 66 0,-19-12 31 15,-24-5 51-15,-22 12 1 16,-17 13 36-16,-19 14 96 15,-12 14 51-15,-2 2 22 16,-4 2-7-16,-4 3-102 16,-17 8-43-16,-9 6-32 15,-10 6-22-15,-3 18 14 16,-1 9-14-16,3 11 0 0,5 10-5 16,7 5 5-1,6 18-1-15,7 16 0 16,9 16 1-16,2 3-9 15,1-22 9-15,1-25-40 16,-4-28 14-16,-4-6-75 0,-7 1-51 16,-5 1-26-16,-24-6-64 15,7-11-40-15,0-11-250 0</inkml:trace>
  <inkml:trace contextRef="#ctx0" brushRef="#br1" timeOffset="-67680.49">24403 17073 1071 0,'0'0'504'16,"0"0"-355"-16,0 0-100 16,118-11 44-16,-64 11 9 15,5 12-24-15,9 2-65 16,2 0-13-16,21-4-69 16,-15-4-115-16,-15-6-220 0</inkml:trace>
  <inkml:trace contextRef="#ctx0" brushRef="#br1" timeOffset="-67395.03">25451 16631 117 0,'0'0'1393'0,"0"0"-890"16,0 0-227-16,5-77-55 16,-9 67-64-16,-12 4-54 15,-10 6-72-15,-6 0 8 16,-7 17-38-16,-4 11 0 15,2 10 7-15,4 10-8 16,2 17 0-16,7 17-4 16,7 17 4-16,12 4 1 0,9-8-1 15,0-20-13-15,5-24-20 16,1-13-21-16,-2-8-35 16,-1 3-66-16,-3-3-109 15,-4 3-116-15,-43-16 14 16,1-4-14-16,-3-12-192 0</inkml:trace>
  <inkml:trace contextRef="#ctx0" brushRef="#br1" timeOffset="-67230.63">24975 16973 1317 0,'0'0'395'0,"0"0"-227"0,117-3-72 16,-57 3-22-16,4 7-6 15,2 4-3-15,0 0-65 16,19 3-18-16,-18-3-249 16,-12-3-530-16</inkml:trace>
  <inkml:trace contextRef="#ctx0" brushRef="#br1" timeOffset="-66915">25777 16977 848 0,'0'0'652'0,"0"0"-546"15,0 0-14-15,0 0-25 16,0 0 84-16,55-83-69 16,-45 66-50-16,-4 1-19 15,-5 3 50-15,-1 6 2 16,-1 3 43-16,-19 4-71 0,-11 0-25 16,-9 14 66-16,-2 10 20 15,0 7-17-15,3 6-37 16,11 1-32-16,13 1 12 15,12-2-24-15,3-1-6 16,25-7-18-16,16-8-28 16,11-6-27-16,7-11-60 15,4-4-33-15,3-6-5 16,-4-18-119-16,-1-11-20 0,-2-10-273 16,14-27 197-16,-13 10 95 15,-8 5 232-15</inkml:trace>
  <inkml:trace contextRef="#ctx0" brushRef="#br1" timeOffset="-66653.29">26449 16581 1425 0,'0'0'530'16,"0"0"-395"-16,0 0 11 15,0 0 26-15,0 0 2 16,0 0-37-16,0 0-95 15,3-46-26-15,-3 46-3 16,0 2-13-16,0 16-1 16,-3 13-6-16,-6 14 7 15,-3 20 36-15,4 20-36 0,4 16 6 16,4 4-5-16,0-22 0 16,0-20-2-16,0-23-5 15,0-6-82-15,-3 7-100 16,-3-9-188-16,3-5-371 0</inkml:trace>
  <inkml:trace contextRef="#ctx0" brushRef="#br1" timeOffset="-66473.13">26198 16795 1639 0,'0'0'499'16,"0"0"-376"-16,0 0 18 15,0 0-78-15,0 0-43 16,106-26 7-16,-54 38-27 0,29 13-141 16,-11-4-185-16,-11-3-314 15</inkml:trace>
  <inkml:trace contextRef="#ctx0" brushRef="#br1" timeOffset="-65900.89">26179 16897 796 0,'0'0'1046'16,"0"0"-850"-16,0 0-41 15,0 0-21-15,0 0-16 16,0 0-43-16,0 0-64 16,-45 8 20-16,21 17-13 15,0 8-17-15,7 3 23 16,9 4-23-16,8 2 0 0,8-1-2 16,21-3-50-1,13-5-23-15,31-12-124 0,-9-10-294 16,-6-8-538-16</inkml:trace>
  <inkml:trace contextRef="#ctx0" brushRef="#br1" timeOffset="-65553.71">26941 16844 1587 0,'0'0'548'0,"0"0"-439"16,0 0 64 0,0 0-45-16,-86-51-10 0,50 47-32 15,0 4-40-15,4 0-29 16,7 14-17-16,6 6 0 16,8 4-10-16,11 4 10 15,0 6-17-15,14 4-6 16,13 3-12-16,3 0-14 15,-2-3-25-15,-4-3-8 16,-9-5 68-16,-7-7-3 16,-8-5-4-16,0-1 15 15,-16-6 6-15,-12-3 49 16,-8-5-10-16,-6-3-22 16,-12-10-17-16,13-8-105 0,8-7-668 0</inkml:trace>
  <inkml:trace contextRef="#ctx0" brushRef="#br1" timeOffset="-64692.5">27836 16699 846 0,'0'0'912'0,"0"0"-634"16,0 0-72-16,0 0-62 15,0 0-43-15,0 0-26 16,0 0-57-16,3 21-7 16,-13 11 20-16,-2 9-30 15,7 4 31-15,5 2-32 16,5-2 0-16,19-4-1 15,10-6-48-15,8-12-20 16,7-10-23-16,2-13-49 16,-5-3 23-16,-1-23-29 15,-8-10 53-15,-7-10 94 0,-8 2 118 16,-7 1 36-16,-4 10 5 16,-4 10-35-16,-6 11 26 15,-1 12-97-15,0 0-53 16,0 27-9-16,-7 13 5 15,3 25 4-15,2 21 0 16,2 17-17-16,0-7 10 16,3-20-54-16,3-22-9 15,-6-14 3-15,0 4-50 16,-9 5 31-16,-16 4 3 16,-11-14 40-16,-7-8 43 15,-6-11 26-15,-1-11 98 0,0-9 65 16,6-2-26-1,6-16-27-15,8-8-37 0,15-5-31 16,10-7 4-16,5-4-42 16,28-6-17-16,23-14-13 15,28-12-50-15,15-12-61 16,-12 13-161-16,-22 15-794 0</inkml:trace>
  <inkml:trace contextRef="#ctx0" brushRef="#br1" timeOffset="-64219.25">28051 16532 147 0,'0'0'1270'0,"0"0"-867"16,0 0-291-16,0 0-64 15,0 0 4-15,0 0 38 16,0 0 15-16,-24 10-74 15,24-10 6-15,0 0 37 0,2 0 21 16,8 0 21-16,11-14-49 16,6-4-60-16,6-9 25 15,1-3-31-15,0-1 8 16,-4 2 33-16,-7 6-7 16,-7 9 18-16,-9 7-5 15,-2 7-32-15,-4 0-16 16,2 13-19-16,5 15 7 15,5 11 11-15,5 9 2 16,8 3-2-16,2 1-26 16,14 2-68-16,-5-13-215 15,-9-16-1255-15</inkml:trace>
  <inkml:trace contextRef="#ctx0" brushRef="#br1" timeOffset="-62958.84">29637 17222 1536 0,'0'0'790'0,"0"0"-701"16,0 0-25-16,0 0 1 0,0 0 39 15,0 0-26-15,0 0-56 16,52-34-20-16,-43 27 20 15,0-2-22-15,-3-7 1 16,-1-4-1-16,-4-4 1 16,-1-5 8-16,0-1-9 15,-12 1 0-15,-6 7 0 16,-2 7 0-16,-2 8-2 16,-3 7 1-16,-2 0-18 15,-1 13 17-15,3 6-2 16,5 5 2-16,5 0-13 15,9 0 15-15,6-3-25 16,0-4-5-16,19-6-13 0,7-2 32 16,7-9-12-16,2 0-15 15,1-10 26-15,-4-10-7 16,-4-2 18-16,-5-4 1 16,-4 2 30-16,-4 6 37 15,-6 5-18-15,-3 8-15 16,-2 3-14-16,1 2-20 15,3 6-29-15,6 9 28 16,4 4 1-16,1-1-15 16,4-2-6-16,0-4-12 15,1-6 21-15,2-3-20 16,2-3-8-16,2 0-7 0,1-10-15 16,1-4 55-16,-1-2-10 15,2 2 7-15,-2 3 10 16,2 5 0-16,3 6-9 15,-1 0 8-15,4 1-2 16,5 12-6-16,5 1 9 16,4 2-11-16,7 0-41 15,4-4-32-15,2-4 21 16,0-5-15-16,-2-3 0 16,-6-14 53-16,-6-15 9 15,-11-13 16-15,-9-9 49 16,-11-6 82-16,-12-1-32 15,-9 6 45-15,-4 9-36 16,-20 13-14-16,-9 13-82 16,-6 10-10-16,-4 7-2 0,0 11 2 15,2 18-2-15,5 11 0 16,7 7 0-16,9 6-7 16,11 2 7-16,9-1-18 15,5-5-18-15,20-9-31 16,6-14 22-16,7-17 17 0,2-9 28 15,5-24 5 1,1-31-5-16,3-28 48 16,-2-26 14-16,-4-13-8 15,-10 4-20-15,-4 14 9 16,-7 32-10-16,-6 21 42 16,-6 23-2-16,-6 19-15 15,-4 9 41-15,0 2-99 0,-11 35-26 16,-14 36 6-16,1 34 20 15,6 16 1-15,13 4-1 16,5-12-1-16,11-14-29 16,4-17-55-16,4-10 8 15,-4-26-165-15,-8-25-664 0</inkml:trace>
  <inkml:trace contextRef="#ctx0" brushRef="#br1" timeOffset="-61569.59">22989 18000 441 0,'0'0'1228'0,"0"0"-911"15,0 0-114-15,0 0-48 16,28-72 25-16,-26 70-49 16,-2 2-79-16,0 2-24 15,0 12-28-15,0 10 0 16,-8 8 5-16,2 7-4 16,5 4 13-16,1-3-14 15,6-5-11-15,18-4 10 16,10-11-45-16,6-10-15 15,9-10 5-15,2-6-7 0,0-22 23 16,-2-14-12-16,-5-14 40 16,-5-4 12-16,-7-5 33 0,-9 8 25 15,-6 14 33 1,-8 13 4-16,-4 13 14 16,-4 14-54-16,1 3-55 15,-2 14-15-15,4 32-16 16,1 24 26-16,1 32 4 15,1 6 1-15,-1 1-2 16,-3-9-36-16,-3-11-18 16,0-4-20-16,-4-15-34 15,-10-14-20-15,-2-17-14 16,-4-11 19-16,-8 0 88 16,-6-4 37-16,-6-8 53 15,-2-12 126-15,-2-4 18 0,3-20-35 16,5-9-38-16,11-15-48 15,12-18 27-15,13-24-62 16,39-20-32-16,26-6-4 16,18 14-5-16,-5 27-33 15,-19 28-63-15,8 10-88 16,-25 14-356-16,-8 5-1121 0</inkml:trace>
  <inkml:trace contextRef="#ctx0" brushRef="#br1" timeOffset="-61081.49">23226 17651 1495 0,'0'0'628'0,"0"0"-481"15,0 0-30-15,0 0-38 16,0 0 35-16,0 0-59 15,0 0-20-15,13-3-9 16,1 2-14-16,7-2 14 16,4-3-26-16,1-1 0 15,4-2 16-15,2-7-16 16,1-2 0-16,3-8-1 16,-3 2 7-16,-7-1 5 15,-6 4-10-15,-7 8 6 16,-7 7 36-16,-3 6-43 15,-3 6-2-15,0 21-23 16,0 15 25-16,0 25-16 0,0 23 1 16,14 14-60-1,14-7-69-15,-2-27-216 0,-3-31-612 0</inkml:trace>
  <inkml:trace contextRef="#ctx0" brushRef="#br1" timeOffset="-60465.39">24426 18312 1694 0,'0'0'357'0,"0"0"-245"15,0-86-66-15,14 50-20 16,2-2 27-16,1 2-26 15,-2 0-15-15,-1 0 38 16,-8 6 32-16,-6 3 14 16,0 6-17-16,-2 4-28 0,-14 4-11 15,-4 6-40-15,-7 7 1 16,-4 2-10-16,-3 22 9 16,0 8-9-16,5 12 9 15,5 5-11-15,10 2 10 16,8 1-27-16,6-5-20 15,9-8 12-15,14-10-40 16,10-11 1-16,6-12 12 16,3-6-8-16,0-16 58 15,-4-15-23-15,-2-9 36 16,-5-6 2-16,-5-1 44 16,-5 8 32-16,-8 9 31 15,-6 15-8-15,-5 12-39 0,-2 3-62 16,0 25-47-16,0 12 36 15,0 11 11-15,0 9-9 16,0-1-83-16,0-3-54 16,15-3-58-16,7-14-267 15,1-16-482-15</inkml:trace>
  <inkml:trace contextRef="#ctx0" brushRef="#br1" timeOffset="-59978.03">25330 18110 523 0,'0'0'631'16,"0"0"-302"-16,0 0-182 16,0 0 49-16,98-78 32 0,-75 54-78 15,-1-4-55 1,-4-3-49-16,-5-3-11 15,-7-5 16-15,-6 2-4 0,-3-1-11 16,-16 7 47-16,-11 8-31 16,-4 10-17-16,-8 13-15 15,0 2-9-15,-2 28 10 16,-1 23-21-16,4 26 0 16,10 27 15-16,12 10-15 15,13-6 0-15,6-11-7 16,0-27 4-16,0-16-26 15,0-12-66-15,0-8-48 16,-9 6-24-16,-18 7-128 16,0-8-104-16,-1-13-352 0</inkml:trace>
  <inkml:trace contextRef="#ctx0" brushRef="#br1" timeOffset="-59796.62">24957 18262 867 0,'0'0'548'16,"0"0"-426"-16,109-14-46 15,-54 14 21-15,4 0-34 16,7 1-60-16,1 11-3 16,29 2-123-16,-16-4-183 15,-10-6-390-15</inkml:trace>
  <inkml:trace contextRef="#ctx0" brushRef="#br1" timeOffset="-59504.82">26050 17972 1358 0,'0'0'251'16,"0"0"-89"-16,11-81 5 16,-11 59 7-16,-14 2-2 15,-13 1-63-15,-5 8-20 16,-6 8-47-16,-3 3 16 15,0 9-18-15,2 18-24 16,4 12 5-16,2 22-19 16,10 22 5-16,9 22 8 15,9 4-15-15,5-17 0 0,0-23 0 16,3-22 0 0,3-7-1-16,3 9-15 0,-3 0-18 15,-3 5-8-15,-3-11-87 16,0-7-111-16,-34-13-124 15,2-12-41-15,-2-11-228 0</inkml:trace>
  <inkml:trace contextRef="#ctx0" brushRef="#br1" timeOffset="-59338.28">25573 18331 1326 0,'0'0'383'15,"81"0"-278"-15,-25 13 15 0,8 4-58 16,2 0-26-16,-3 3-14 16,16 2-22-16,-18-2-193 0,-15-10-434 0</inkml:trace>
  <inkml:trace contextRef="#ctx0" brushRef="#br1" timeOffset="-59029.39">26226 18424 143 0,'0'0'1150'0,"0"0"-869"16,0 0-211-16,0 0-39 16,0 0-12-16,83-1 1 15,-57 1-13-15,1 0-7 16,1 0-46-16,1 0-71 0,-4-10 5 16,-4-6 51-16,-3-6 38 15,-7 1 23-15,-10-2 106 16,-1 7 55-16,-10 0 43 15,-14 9-75-15,-6 7-48 16,-4 0 33-16,-1 17-13 16,2 9-26-16,5 10-42 15,7 1-27-15,12 5 19 16,9-2-25-16,5-4-46 16,25-5-57-16,10-5-94 15,37-19-67-15,-9-5-106 16,-4-2-652-16</inkml:trace>
  <inkml:trace contextRef="#ctx0" brushRef="#br1" timeOffset="-58829.46">26978 18169 965 0,'0'0'1008'16,"0"0"-782"-16,0 0-86 16,0 0-97-16,0 0-34 15,0 0 49-15,-83 80-33 16,55-34 30-16,3 0-44 15,8 4-10-15,8-5 0 16,9 0-1-16,1-4-44 16,24-6-80-16,13-7-84 15,31-14-43-15,-7-7-63 16,-5-7-463-16</inkml:trace>
  <inkml:trace contextRef="#ctx0" brushRef="#br1" timeOffset="-58632.06">27369 18024 757 0,'0'0'910'16,"0"0"-620"-16,0 0-144 16,0 0-7-16,0 0-38 15,0 0-70-15,0 0-12 16,-68-6 14-16,44 65-20 16,-2 23 20-16,3 15-32 15,3 5 0-15,11-17-1 16,5-22-30-16,2-9-100 0,1-17-237 15,1-9-439-15</inkml:trace>
  <inkml:trace contextRef="#ctx0" brushRef="#br1" timeOffset="-58467.98">27046 18177 1373 0,'0'0'338'0,"0"0"-201"16,94 6-112-16,-42 11-25 16,36 16-70-16,-14-5-169 15,-2-4-333-15</inkml:trace>
  <inkml:trace contextRef="#ctx0" brushRef="#br1" timeOffset="-58205.34">27836 18207 1220 0,'0'0'652'15,"0"0"-469"-15,0 0-53 16,0 0-1-16,0 0-35 16,0 0-51-16,-85-67-22 0,57 86-21 15,3 12 0 1,6 9-12-16,6 5 6 16,10 3-20-16,3 0-4 15,3-3-66-15,13-4-28 16,-2-7-58-16,-1-8-4 15,-5-7 158-15,-8-9 28 16,0-10 7-16,-21 0 179 16,-15-9-47-16,-13-11-55 15,-27-17-84-15,10 4-132 0,16-4-874 16</inkml:trace>
  <inkml:trace contextRef="#ctx0" brushRef="#br1" timeOffset="-57507.37">28833 17939 1497 0,'0'0'392'15,"0"0"-273"-15,0 0 53 16,0 0 63-16,0 0-36 16,0 0-90-16,0 0-58 15,3-24-31-15,-3 24-12 16,0 10-8-16,0 13-9 16,-9 13 8-16,-5 24 1 15,0 0 0-15,0 8 0 16,1 0 1-16,7-10 11 15,3 5-12-15,3-7 0 0,0-6-6 16,16-11 6-16,8-9 0 16,9-13 4-16,8-4-3 15,6-13 19-15,7 0-20 16,2-9 0-16,2-9 20 16,0-5-14-16,-4-1-5 15,-1 2-1-15,-8 3-30 16,-7 8-26-16,8 11-166 15,-10 0-421-15,-3 0-553 0</inkml:trace>
  <inkml:trace contextRef="#ctx0" brushRef="#br1" timeOffset="-57370.43">29773 18506 2054 0,'0'0'624'0,"0"0"-549"0,0 0 7 16,0 0-52-16,0 0-14 15,0 0-16-15,0 0-124 16,15-70-1002-16</inkml:trace>
  <inkml:trace contextRef="#ctx0" brushRef="#br1" timeOffset="-48675.47">26080 3509 176 0,'0'0'29'0,"0"0"-13"15,0 0-16-15,0 0 179 16,0 0-91-16,0 0-66 16,0 6-5-16,0-5-15 15,0-1 35-15,-1 0 45 16,1 0 11-16,0 0 24 0,0 0-38 16,0 0-9-16,0 0 2 15,0 0-24-15,0 0-2 16,0 0 10-16,0 0-15 15,0 0 34-15,0 0-27 16,0 0 0-16,0 0 22 16,0 0-6-16,0 0-3 15,0 0 9-15,0 0-16 16,0 0 45-16,0 0-64 16,0 0 6-16,0 0 8 15,0 0-18-15,0-1-13 0,0-5-2 16,0-1-16-1,0-2 37-15,4 0-37 0,1-2 0 16,2-3 28-16,2-2-20 16,1-3 6-16,1 0-14 15,4-2 0-15,1-1-3 16,2-2 3-16,0 0 0 16,0 2 0-16,1 1 6 15,-2-1 13-15,-1 3-19 16,-1-1 1-16,0 0 49 15,-1 2-49-15,0-1 4 16,1 1 16-16,0 0-15 16,2-2 10-16,0 0-16 15,2 0 0-15,3 0 13 16,0-2-13-16,-1 1 0 0,2-3 11 16,0 0-10-16,0-1 40 15,1-4-25-15,1 0-15 16,3-4 56-16,4-1-57 15,1 1 1-15,1 0-2 16,3 1 8-16,-1 1 1 16,1 1-8-16,1 0 0 15,-3 2 2-15,4 0-2 16,0 1 0-16,1 1-2 16,3-1 8-16,1 0-6 0,1 0 0 15,-2 3 0 1,-1 3-1-16,-1 1 1 15,-1 0 0-15,1 2-1 0,3 0 2 16,0-1 5 0,2 1-6-16,2 0-5 0,2 1 4 15,0 1 1-15,4 3 0 16,-2 0-2-16,3 2 4 16,0 0 5-16,5 2-7 15,1-1-3-15,2 1 2 16,3 0 1-16,0 1-1 15,3 2 0-15,0 0 1 16,-1 1 8-16,-2 1-8 16,-1 1-8-16,-3 0 8 15,-5 2 1-15,-1-1 8 16,-1 2-9-16,2 0 2 16,0 0 8-16,1 0-10 0,3 0 0 15,2 0-1-15,2 0 2 16,1 3 7-16,0 3-8 15,-2 1 0-15,-3 0-1 16,-6 0 1-16,-3 0-3 16,-4 0 3-16,-2-1 0 15,-1 1 7-15,4 0-7 16,1 1 0-16,8 2 0 16,3 1 0-16,3 0 0 15,2 1 0-15,-2-2 0 16,-3 0 19-16,-4 0-19 15,-3-2 0-15,-7 1 27 16,-3-2-26-16,1 1-1 0,1 0 6 16,4 1 0-16,3 2 4 15,0 2-10-15,4 0 0 16,-4 1 0-16,-2 0 0 16,0 1-1-16,-4 2 0 15,-3 0 1-15,-2 2 6 16,4-1-6-16,0 3 0 15,8 2 2-15,3 2-2 16,4 3 0-16,3 2-1 16,3 3 9-16,0 0 4 15,-1 3-12-15,-5-2 0 16,-4-4 4-16,-5 0 3 16,-8-3-1-16,-5-2-6 0,-3-1 9 15,-1 1 16 1,-1-2-25-16,0 1 0 0,5 0 11 15,3 3-4-15,1 0 0 16,2 1-7-16,-5 1 6 16,-4-3 2-16,-3 0-8 15,-3-2 0-15,-3-3 1 16,1 0 0-16,0 0 5 16,2 1-6-16,1-1 9 15,-1-2 6-15,0-1-15 16,-6-2-2-16,-3-2 2 15,-6-4 0-15,-6-4 0 0,-3-2 0 0,-5-3 1 32,1-1 15-32,-2 0-16 0,0 0 0 15,0 0 12-15,0 0-12 16,0 0-35-16,-3-2-99 16,-6-5-217-16,1-3-452 0</inkml:trace>
  <inkml:trace contextRef="#ctx0" brushRef="#br1" timeOffset="-48331.23">32416 3123 933 0,'0'0'795'16,"0"0"-552"-16,0 0 1 15,0 0-88-15,0 0 26 0,0 0-47 16,0 0-54-16,6-60-14 15,-4 60-67-15,-2 0 7 16,0 0-23-16,0 0 16 16,0 4-27-16,0 10 10 15,0 8 17-15,0 3 0 16,1 3 0-16,4 4 0 16,3-3 3-16,3 0-3 15,1 0 0-15,0-2 0 16,-1-4 2-16,-5-1 4 15,-6-5-6-15,0-3-5 16,-17-1 5-16,-12-1 0 16,-9 1-6-16,-5 1 5 15,-21 12-103-15,10-5-131 16,10-3-595-16</inkml:trace>
  <inkml:trace contextRef="#ctx0" brushRef="#br1" timeOffset="-47579.61">32351 3890 869 0,'0'0'857'16,"0"0"-595"-16,0 0-152 16,0 0 62-16,0 0-28 15,0 0-18-15,0 0-43 16,0-8-69-16,0 21-14 16,0 8-6-16,0 9 6 15,0 12 19-15,0 4-19 16,0 5 0-16,-6 1 0 0,-5 0 11 15,1-2-2 1,-2-4-9-16,2-3-8 0,0-8 1 16,3-6-8-16,4-7-5 15,3-8 9-15,0-6 2 16,0-5-3-16,8-1 12 16,11-2 0-16,11 0 10 15,9 0-8-15,22-9 42 16,27-2-29-16,22 1-7 15,5 1 20-15,-17 6-28 16,-29 2 0-16,-30 1-12 16,-11 0 12-16,-4 0-57 15,-13-4-91-15,-7-2-156 0,-4-2-315 16</inkml:trace>
  <inkml:trace contextRef="#ctx0" brushRef="#br1" timeOffset="-40873.97">26449 3589 296 0,'0'0'0'16,"0"0"0"-16,0 0 103 0,0 0 92 16,0 0-60-16,0 0-104 15,4 3-18-15,-4-3 0 16,2 0 24-16,-1 0 21 16,-1 0-19-16,2 0-9 15,-2 0 73-15,1 0-45 16,-1 0-18-16,2 0-5 15,-2 0-34-15,1 0 51 16,1 0-25-16,-1 0 11 16,-1 0 33-16,0-1-42 15,2-1-15-15,-2 2-2 16,0-1-11-16,1 1 36 0,-1-1-21 16,0 1 2-16,3 0 35 15,-3-2-12 1,3 1 1-16,0-2 11 0,1-3-37 15,4 1 19-15,1-3-35 16,1 1 0-16,1-2 29 16,-2 0-17-16,1 1-11 15,-1 1 31-15,-1 0-21 16,-2-1 38-16,1 3-48 16,0-1 13-16,0-1 30 15,2 0-33-15,1-1-10 16,-1 1-1-16,0-1 9 15,3 0-8-15,-2 0-1 0,1 1-5 16,-1 0 5 0,-1 1 0-16,0-1 3 0,1 1-3 15,-2-1 1-15,1-1 41 16,0 0-42-16,3-2-8 16,0 0-8-16,-1 1 16 15,0 1 6-15,-3 1-6 16,-2 2 1-16,2 0 8 15,0-1-9-15,2 2 0 16,2-3-11-16,0 1 4 16,3-1 6-16,-1 0 1 15,-1-1 0-15,2-1 3 16,-3 2-3-16,3-1 0 16,-3 0 0-16,2 1 14 15,2-1-6-15,0 1-8 0,-1 0 0 16,1 0-18-16,-2 3 15 15,-1-2-4-15,-1 2 7 16,-1 0 0-16,0 0 10 16,0 1-10-16,1-2 0 15,1 1 32-15,4-3-17 16,5 0-15-16,5 0-29 16,-2-2 29-16,-1 1-9 15,-3 1 9-15,-2 1 0 16,-2 1-4-16,1-1 4 15,-1 2 0-15,-3 0-1 16,0-1 2-16,-1 1 7 16,2-2-8-16,3 2 0 0,4-2 2 15,1 1-2 1,2 0-1-16,0 0 0 0,-1 0 2 16,1 1 10-16,-2 0-11 15,2 0-8-15,2 0 7 16,1-1 1-16,4 1 0 15,-1 2-1-15,3-1 2 16,2 1-1-16,3 1 0 16,-2 1 0-16,4 0 5 15,-3 0-4-15,1 0-1 16,-5 0 0-16,-2 0 7 16,-3 0 14-16,4 0-21 15,0 0 0-15,3 0 15 0,1 0-15 16,1 0 7-1,-1 0-7-15,-1 0 1 0,0 3 11 16,-1 0-12-16,0 1-6 16,-2 0 6-16,-4 0-7 15,0 0 7-15,-2 2-1 16,1-2 8-16,2 0 1 16,3 2-8-16,-1-2 0 15,3 2 0-15,-2-2 2 16,-2 1-2-16,0 0 0 15,-2 0 0-15,-3-1 4 16,-3-1-4-16,-1 1-12 16,-2-1 12-16,2-1 1 15,2 1 14-15,4 0-15 0,5 0 0 16,3 1 0-16,3 0 0 16,1 0 0-16,-2 0 0 15,-3 2 2-15,-7-2 4 16,-5 1-6-16,-4-1 0 15,-5-1 0-15,0 1 0 16,-1-1 0-16,-2 0-6 16,1 1 12-16,1-1 1 15,0 0-7-15,0 1 0 16,0 0 3-16,1 1-3 16,-1-1-6-16,-2-1 5 15,1 1 2-15,1 0 7 16,1 0-8-16,0 0 0 15,0-1 28-15,-2 0-28 16,-3 0 0-16,-2-2-1 0,-1 0 2 16,-1 1 12-16,2-2-13 15,-4 0 0-15,0 1 7 16,-1-1-7-16,1 0 0 16,0 0-1-16,-2 0 4 15,1 0-16-15,-2 0-18 16,0 0-44-16,0 0-57 15,0 0-9-15,-5-7-59 16,-4-1-836-16</inkml:trace>
  <inkml:trace contextRef="#ctx0" brushRef="#br1" timeOffset="-40491.82">29435 3077 218 0,'0'0'590'0,"0"0"-294"16,0 0-88-16,0 0-36 15,0 0-43-15,0 0 29 16,0 0-18-16,-3-22 2 16,3 22-83-16,0 0-3 15,0 0-5-15,0 0-30 16,0 0-5-16,0 0-16 16,0 0 1-16,0 0-11 15,7 7 10-15,3 2-16 16,6 7 16-16,6 4 12 15,3 3 18-15,2 0-30 0,-2 2 1 16,-3-3 8 0,-5-1-9-16,-4-1 0 0,-7-3 7 15,-3-3-5-15,-3-1-1 16,0-3-1-16,-3 0 0 16,-10-1 3-16,-4 2-3 15,-2-1 0-15,-1-1 8 16,-2 1-7-16,1-2-2 15,3 2-73-15,3 5-146 16,8-3-260-16,7-5-878 0</inkml:trace>
  <inkml:trace contextRef="#ctx0" brushRef="#br1" timeOffset="-38088.79">30368 3468 202 0,'0'0'130'0,"0"0"-103"0,0 0 184 16,0 0 42-1,0 0-131-15,0 0-44 0,0 0-8 16,0 0 51-16,0 0 0 16,0 0-33-16,0 0 30 15,0 0-44-15,0 0-4 16,0 0 10-16,0 0-39 16,0 0 16-16,0 0-36 15,0 0-1-15,0 0 78 16,0 0-29-16,3-1 14 15,5-6-47-15,2 0-36 16,0-2 24-16,0 1-24 16,0 1 0-16,-1-1 13 15,0 3-2-15,1-1-11 16,2-1 15-16,2 2-6 0,5-2 4 16,2-2-13-16,0 2-16 15,1 2 15-15,0-1 1 16,-2 2-1-16,-4 1 1 15,2 0 0-15,-3 0 6 16,1 0-6-16,-1 0-8 16,-1 1 8-16,-1-3 0 15,1 2 2-15,1-1-2 16,-2-2 1-16,2 2 11 16,-1-1-12-16,-1 1-4 15,-1-1 2-15,2 1 2 16,-1 1 0-16,-1 2 0 15,1-2 1-15,0 2 0 0,5 0-1 16,0 1-1-16,3-2-5 16,1 2 7-16,1 0-1 15,-4-1 0-15,1-1 1 16,-4 1 4-16,0-1-5 16,-2 2-2-16,1-1 1 15,-2 1 1-15,3 0 4 16,1 0-4-16,4 0 0 15,3 0-4-15,1 0 4 16,2 3-5-16,2 1 4 0,-4 0 2 16,-3-1 2-1,-5 0-3-15,-1 0 0 16,-4-1-3-16,1 0 3 0,-2 1-5 16,3-1 5-16,2 3 0 15,3 0 6-15,4 2-6 16,3 0 0-16,6 2-3 15,-1 1 3-15,-1-2-1 16,-3-1 0-16,-5-1 2 16,-1 0 2-16,-5-1-3 15,4 2 0-15,-2-1 3 16,2 2-3-16,3-1-1 16,-2 2 1-16,1 1 0 15,3 0 9-15,2 0-9 0,-2 0 0 16,0-2-7-16,-3 0 7 15,-1-1-1 1,-3 0 0-16,3 0 2 0,1 0 13 16,2 2-14-16,-2-1 0 15,4 1 4-15,-4 1-4 16,-3-3-1-16,-1 2 1 16,-2-1 0-16,-2 0 2 15,2 2-2-15,1 1-3 16,2 2 3-16,1 1 0 15,2 1 0-15,2 0-1 16,0-1 2-16,-3 0 5 16,0 0-6-16,-2-1-4 15,-2 0 3-15,-1-2 1 16,-3 2 0-16,2-2 0 16,-1 0 0-16,-1-1 0 0,-3 0 0 15,-1-3-6-15,-2-1 5 16,-2-2 2-16,0 0-1 15,-2-1 0-15,1 0 0 16,1 0 6-16,-1 0-6 16,1 1-4-16,0 0 3 15,0-1 2-15,-2 1-1 16,0-3 0-16,-1 2 1 16,-1-2 2-16,1-1-3 15,-2 2-1-15,0-2 1 16,0 0 1-16,0 0-1 15,0 0 0-15,0 0-54 16,0 0 3-16,0 0-103 0,0 0-49 16,0 0-40-16,0-2-97 15,0-3-251-15</inkml:trace>
  <inkml:trace contextRef="#ctx0" brushRef="#br1" timeOffset="-37601.77">32491 3707 232 0,'0'0'397'0,"0"0"103"16,0 0-310-16,0 0 48 0,0 0-104 0,0 0 43 31,0 0 10-31,0-36-57 0,0 36-5 16,0 0-61-16,0 0-30 15,0 0 33-15,0 0-32 16,0 0-2-16,0 0-18 16,0 0-6-16,0 0 10 15,0 0-19-15,0 0-18 16,2 0 12-16,1 2-8 16,3 9-4-16,2 5 17 15,1 4 1-15,2 5 5 16,2 1-5-16,-4 3-3 15,-3-1-8-15,0-1 8 0,-3-3-26 16,0-3-9 0,-2-3-36-16,-1-5 65 0,0-5-8 15,0-2-31-15,0-5 38 16,0-1 2-16,-1 0 8 16,-8 0 14-16,-1 0 3 15,-2 0 52-15,-3 0-51 16,-2 0-5-16,-2 0 10 15,-2 0-17-15,0 0-5 16,0 5-1-16,-7 12-61 16,4 0-97-16,8-3-380 0</inkml:trace>
  <inkml:trace contextRef="#ctx0" brushRef="#br1" timeOffset="-32149.59">29792 3110 225 0,'0'0'93'0,"0"0"-44"15,0 0 291-15,0 0-165 16,0 0-51-16,0 0-8 16,0 0 14-16,-1 0 22 15,1-1-69-15,0 1-26 16,0 0-6-16,0 0-19 15,0-2 39-15,0 2-43 16,0-1-11-16,0-1 18 16,0-1-23-16,0-1 23 15,0 0-35-15,0-2 22 0,0-1-23 16,3 0 1 0,4 1-5-16,-3-1 4 0,3 2 1 15,-3-2-1-15,1 1-1 16,2 1 2-16,-1-1 2 15,0 0-2-15,1 1-12 16,1-1 12-16,1-1 0 16,0 1-9-16,1-1-10 15,2 0 19-15,-1 0-11 16,1 0 11-16,1 1-11 16,-3 1 10-16,4 0 2 15,-4 1-2-15,-1 0 1 16,1 0 0-16,0 0 2 0,-1-1-2 15,-2 1-1-15,5-2 1 16,-2 2-1-16,2 1 0 16,0 0-14-16,0 1-3 15,3 0 1-15,-1 1 2 16,-1-1-5-16,-1 2 7 16,-1 0 13-16,-1 0-6 15,0 0 6-15,-1 0 0 16,1 0-3-16,1 0 3 15,1 0-2-15,1 0 2 16,-1 0 0-16,2 5 0 16,-1-1 0-16,3 2 0 15,-2-1-2-15,-1 1 2 16,-2-2-9-16,-1 2 9 16,-2-1 0-16,1 1 5 0,0 0-5 15,1 1 0-15,4-1 1 16,-2 0-1-16,2 1-1 15,-2 0 1-15,-2 2 0 16,0-2-3-16,-4 0 3 16,0 0 0-16,-2 0 12 15,2 0-12-15,0 2-1 16,-2-2 0-16,3 1 2 16,-1 0-1-16,0 2 0 15,2 2 0-15,0-1 2 16,-2 1-2-16,0-1-1 15,0 0 1-15,-2-3 0 0,-1 1 15 16,0-2-15 0,-1 1 0-16,-1 1 22 0,-1 0-13 15,2 2-8-15,1 2-1 16,0-1 7-16,-2 2-3 0,2 0-4 16,0 2-1-1,1 0 1-15,-1 0 0 16,0 0 1-16,-1 1-1 15,0-2 13-15,-1 1 4 16,1-2-17-16,1 2-9 16,0-1 8-16,1 0 2 15,2 4-1-15,1-1 0 16,-1 1 7-16,0-1 5 16,-1-1-12-16,0-2-5 15,-4 0 4-15,-1-1 2 0,0 0-1 16,0 0 0-16,0 1 2 15,0-2 5-15,0 0-7 16,0 0 0-16,0-2-1 16,0 0 2-16,0 0-1 15,0 0 0-15,0 2 0 16,0 0 3-16,0 1-3 16,-6 2-1-16,0 0 1 15,-3 1 0-15,-1 0 4 16,1 0-4-16,-2 0 0 15,-1 0-7-15,3 0 7 16,0 0-6-16,-2 0-10 0,1-1 5 16,-2-2 9-16,-1 0 2 15,-2-2 0-15,0 1 0 16,0-2 0-16,-1 1-1 16,2-1 0-16,1-2-6 15,3-1 7-15,1-1-21 16,1 0 5-16,-1 0 6 15,2-1 7-15,1-1-2 16,-2-2 4-16,1 1 2 16,-1-1 13-16,-2 0-14 15,-2 0 1-15,-1 0 26 16,-1 0-27-16,-2 0-2 16,1-1-4-16,0 1 12 0,0 0-4 15,0 1-2 1,0-1-3-16,-1 0 2 0,1 1 1 15,-5-1 0-15,1 0-1 16,1-2 0-16,0 2-16 16,2-3 17-16,-1 1-29 15,4-1 17-15,0 0-3 16,-1 0 7-16,-1 0 7 16,2 0 1-16,-5-1 0 15,0-3 0-15,-3-2-5 16,2 2 5-16,2-2 0 15,-1 1 0-15,5-1-1 16,1 2 10-16,2-2-3 0,0 0-6 16,3 2 0-1,-2-3 0-15,2 1 11 0,-2-1-1 16,-1-1 10-16,-1-2-8 16,0 0 40-16,-2-1-46 15,3 1-5-15,-1 1 24 16,2 1-15-16,3-2-8 15,0 1-2-15,2-2 1 16,1 0 5-16,1-1-6 16,2-1-1-16,-1-1 1 15,1 1 0-15,-2 1 18 16,-2 0-9-16,1 1-2 16,0 1 21-16,1-1-28 15,1-1 0-15,-1-1 0 0,2 1 1 16,0-1 9-1,0-1-10-15,0 1 0 16,0-1 29-16,0 1-23 0,3-1 15 16,0 0 7-16,1 0 1 15,-1 0 23-15,-1 0-40 16,1 0-2-16,2 1 20 16,-1 0-30-16,2 2 0 15,-1 0 10-15,1-1-9 16,1 1 26-16,-2 1-3 15,-1-1-23-15,2 0 46 0,-1-2-33 16,2-1-2 0,0 0 7-16,1-2-13 0,1-1 38 15,3-1-44 1,-2-1 0-16,2-1 7 0,2 0-7 16,-1-2 1-16,0 1-2 15,1 3 9-15,-1-1 17 16,1 1-16-16,-2 1-2 15,1 2 17-15,1-2-18 16,3 2-5-16,0-4-1 16,5 2 1-16,2-3-21 15,3 1 14-15,3-2-25 16,-2-1 30-16,-3 4 1 16,-2 2-12-16,-5 2-28 15,-3 5-92-15,-2-1-38 16,-4 3-137-16,-4 2-436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6:19:50.17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9035 9003 1189 0,'0'0'227'16,"0"0"15"-16,0 0-42 15,0 0-49-15,0 0-74 16,0 0 78-16,-6-29-91 16,6 29-29-16,0 0 2 15,0 0-28-15,-2 0-9 0,2 5-10 16,-1 9 10 0,-2 7-12-16,0 8 12 0,-2 6 0 15,2-2-3-15,0 0 9 16,3-5-5-16,0-7-1 15,0-7 1-15,3-8-19 16,17-6 46-16,27-13-28 16,28-28 70-16,34-22-46 15,13-16 0-15,-4-6-24 16,-24 13 8-16,-31 17 13 16,-21 15-21-16,-14 11-13 15,-3 4 13-15,-8 5 0 16,-1 5 0-16,-13 14-89 0,-3 1-229 15,-16 37-4-15,-5-2-54 16,-6-1-722-16</inkml:trace>
  <inkml:trace contextRef="#ctx0" brushRef="#br0" timeOffset="902.83">8132 11153 1506 0,'0'0'182'0,"0"0"-111"16,0 0-71-16,0 0-37 15,0 0 14-15,0 0 23 16,0 0 63-16,-3 68-56 0,6-44 11 16,12-1-1-16,0-6-2 15,9-8 39-15,1-5-20 16,11-4 7-16,6-8 82 16,5-17-76-16,6-12-10 15,5-8 10-15,-3-6-7 16,-3-3 34-16,-8 5-70 15,-11 7 8-15,-11 12 31 16,-13 13-43-16,-6 12-8 16,-3 13-80-16,-5 13-292 15,-7 3-111-15</inkml:trace>
  <inkml:trace contextRef="#ctx0" brushRef="#br0" timeOffset="1629.75">7781 12477 1348 0,'0'0'318'0,"0"0"-151"16,0 0-119-16,0 0 37 15,0 0-84-15,0 0 11 16,0 0 4-16,-10 30 26 15,10-5 11-15,2 3-53 0,6 0 16 16,0-4 9 0,1-4-19-16,3-6-6 0,1-6 18 15,5-5 4-15,8-3 34 16,11-8-35-16,6-16-20 16,12-11 53-16,5-12-52 15,1-5-2-15,-3-4 6 16,-8 3-6-16,-10 8-26 15,-18 14-89-15,-22 22-97 16,0 9-307-16,-10 0-397 0</inkml:trace>
  <inkml:trace contextRef="#ctx0" brushRef="#br0" timeOffset="2305.98">7907 13937 1450 0,'0'0'508'0,"0"0"-388"15,0 0-80-15,0 0-27 16,0 0-11-16,0 0-1 16,0 0 35-16,0 54-29 15,0-29 51-15,6-1-58 16,4-4 0-16,2-6 11 15,3-5 8-15,6-6 32 16,12-3-15-16,9-10-35 16,14-15 52-16,10-10-53 15,7-9-1-15,5-20-36 0,4-28-102 16,-20 13-189-16,-14 8-345 16</inkml:trace>
  <inkml:trace contextRef="#ctx0" brushRef="#br0" timeOffset="3205.74">13469 10740 838 0,'0'0'391'15,"0"0"-166"-15,0 0 34 0,0 0-101 16,0 0 38-16,0 0-13 15,0 0-57-15,-2 0-4 16,2 0-62-16,12 0-42 16,11 0 64-16,14 0-82 15,12-3 0-15,12 0-1 16,8 2 2-16,4 1-10 16,-1 0-58-16,11 3-107 15,-19 5-157-15,-19-2-565 0</inkml:trace>
  <inkml:trace contextRef="#ctx0" brushRef="#br0" timeOffset="3763.05">13396 12161 1498 0,'0'0'312'16,"0"0"-208"-16,0 0-60 15,0 0 58-15,100-23 6 16,-36 5 54-16,30-4-131 15,21 0-16-15,-7 5-12 16,-4 3-3-16,-37 7-182 16,-28 0-694-16</inkml:trace>
  <inkml:trace contextRef="#ctx0" brushRef="#br0" timeOffset="4272.88">13506 13607 1227 0,'0'0'612'0,"0"0"-419"16,0 0-80-16,0 0-70 15,82-46 77-15,-37 36-85 16,9 3-34-16,28 7-1 16,-14 0-102-16,-12 10-570 0</inkml:trace>
  <inkml:trace contextRef="#ctx0" brushRef="#br0" timeOffset="4627.39">13264 14986 1807 0,'0'0'341'0,"0"0"-152"16,0 0-126-16,0 0-40 15,81-25 17-15,-35 20-7 16,9 2-9-16,14 3 43 15,3 0-67-15,26 0-45 0,-14 8-200 16,-23-7-818-16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2:37:26.6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18686 10204 624 0,'0'0'8721'0,"0"0"-7104"15,0 0-1113-15,0 0-296 0,0 0-112 16,0 0 328-16,0 0 264 16,0 0-112-16,0 0-208 0,0 0-200 15,0 0 65-15,0 0 255 16,4 0-8 0,0 0-152-16,4 0-128 15,0 0-56-15,8 0-16 0,0-6 16 16,7-4 16-16,1 4-56 15,4-4-32-15,8-2-72 16,0 2-96-16,12-3-1136 16,-8 1-1801-16,-9-1-5561 15</inkml:trace>
  <inkml:trace contextRef="#ctx0" brushRef="#br0" timeOffset="437.08">19937 9903 6689 0,'0'0'6617'0,"0"0"-4928"0,0 0-713 0,0 0-496 16,0 0 472-16,0 0 56 15,-8-22-287-15,19 18-201 0,14-2-328 16,10-4-192-16,10-5-176 16,11 2-368-16,-1-3-537 15,4-13-1439 1,-14 10-2137-16,-17 0-3953 0</inkml:trace>
  <inkml:trace contextRef="#ctx0" brushRef="#br0" timeOffset="709.6">20069 10455 3168 0,'0'0'9706'16,"0"0"-7641"-16,0 0-1417 0,0 0-392 15,92-51 328-15,-61 35-16 16,9 4-240-16,-4-1-248 15,-5 10-80-15,5 3-976 0,-4 0-2105 0,-16 0-4760 16</inkml:trace>
  <inkml:trace contextRef="#ctx0" brushRef="#br0" timeOffset="983.76">19407 11407 11522 0,'0'0'4041'15,"0"0"-3385"-15,0 0-648 16,0 0 104-16,0 0 416 15,104 0-96-15,-49 0-288 0,9 0-144 32,12-6-704-32,-12 0-2489 15,-17 0-5288-15</inkml:trace>
  <inkml:trace contextRef="#ctx0" brushRef="#br0" timeOffset="1212.28">18849 11712 8281 0,'0'0'7146'16,"0"0"-5690"-16,-99 7-824 0,54 2-64 0,6 7 433 15,-1 3-337-15,-4 7-312 16,1-1-256-16,7 7-96 0,-5 0-224 15,14-1-776-15,-5 10-1105 16,12-9-2528-16,9-10-3065 0</inkml:trace>
  <inkml:trace contextRef="#ctx0" brushRef="#br0" timeOffset="1559.16">19579 12569 13098 0,'0'0'4649'15,"0"0"-4473"1,0 0-176-16,-120 80-368 16,80-39 256-16,-4 3 96 15,8 1-264-15,8 6-1376 16,13-13-2801-16,6-16-3529 0</inkml:trace>
  <inkml:trace contextRef="#ctx0" brushRef="#br0" timeOffset="1801.98">20801 11843 10970 0,'0'0'7369'15,"0"0"-5896"1,0 0-825-16,0 0-648 16,0 0-104-16,0-39-368 0,17 36-160 15,39-9-433-15,0 2-1575 0,7-9-4378 16</inkml:trace>
  <inkml:trace contextRef="#ctx0" brushRef="#br0" timeOffset="2056.8">21725 10560 10562 0,'0'0'3881'0,"0"0"-2081"15,0 0-728-15,0 0-440 0,0 0 40 16,0 0-255-16,0 0-241 16,0 0-176-16,129-64-609 0,-50 36-1215 31,-12 6-3081-31,-11-7-4809 0</inkml:trace>
  <inkml:trace contextRef="#ctx0" brushRef="#br0" timeOffset="2205.69">22599 10103 1816 0,'0'0'8178'0,"0"0"-8178"0,0 0-825 15,88-54-3527-15</inkml:trace>
  <inkml:trace contextRef="#ctx0" brushRef="#br0" timeOffset="2529.69">20236 9575 1480 0,'0'0'8226'31,"0"0"-6498"-31,0 0-1064 0,0 0-408 16,0 0-200-16,-36-85-56 0,0 59-208 16,8 7-1176-16,-3-3-3417 15</inkml:trace>
  <inkml:trace contextRef="#ctx0" brushRef="#br0" timeOffset="2682.52">19603 9366 6585 0,'0'0'1768'16,"0"0"-928"-16,0 0-407 0,-116-32-113 16,72 23-40-16,0-1-152 31,-19 10-128-31,14 0-624 0,10 0-2521 15</inkml:trace>
  <inkml:trace contextRef="#ctx0" brushRef="#br0" timeOffset="2864.21">18730 9633 5801 0,'0'0'3096'16,"0"0"-2199"-16,0 0-609 15,0 0-240-15,-80 18 32 16,64-5-80-16,-8 22-256 31,5-6-1353-31,2 3-2632 0</inkml:trace>
  <inkml:trace contextRef="#ctx0" brushRef="#br0" timeOffset="3009.43">18458 10290 3000 0,'0'0'3009'16,"-35"76"-1921"-16,11-25-208 0,-3 9-592 0,3-6-168 16,3-3-104-16,6-9-16 15,-2-5-40-15,6-2-656 0,2-9-832 16,5-7-1505-16</inkml:trace>
  <inkml:trace contextRef="#ctx0" brushRef="#br0" timeOffset="3164.55">18097 11011 5601 0,'0'0'3056'16,"0"0"-1351"-16,0 0-945 31,-69 79-360-31,58-57 0 0,3-3-184 16,8 0-32-16,0-3-184 15,0 3-792-15,0-3-1841 0,0-3-4744 0</inkml:trace>
  <inkml:trace contextRef="#ctx0" brushRef="#br0" timeOffset="3306.35">17905 11544 8001 0,'0'0'2337'0,"0"0"-417"16,-52 99-1040-16,44-62-448 0,4-5-432 16,13-7-8-1,10-5-1496 1,9-20-4601-16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47:55.05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2603 8771 768 0,'0'0'517'0,"0"0"-264"16,0 0-185-16,0 0-46 16,0 0 114-16,0 0 25 15,-3-1-56-15,3 1-52 0,0 0-44 16,0 0 66-16,0 0-43 15,0 0 4-15,0 0 1 16,0 0-20-16,0 0 10 16,0 0-14-16,0 0-4 15,3 7 25-15,6 4-28 16,3 5 31-16,6 1 2 16,0 2-29-16,6-1 15 15,-2 2-25-15,5-3 0 16,-2 1 17-16,-1-3-17 15,0 0 0-15,0 1-7 16,-6-2 16-16,6 2-5 16,-5-2-4-16,-2 1 0 0,-1-1 2 15,-4 0-2 1,4 0-13-16,-2 1 11 0,0-1 4 16,0 0 3-16,2 1-5 15,-2 1 0-15,-1 1 1 16,2 0-1-16,-2 1 0 15,-2 0-6-15,-2 3 15 16,0 1-9-16,-2 2 0 16,-2-1-3-16,-2 2 3 15,-2-1 0-15,-1-2 0 16,0-1 0-16,0-2 6 16,0-4 3-16,-4 0-9 15,-2-3 0-15,-6 1 9 0,0-4-8 16,-1 1 11-1,-1-3 23-15,-5-1-8 0,2-3 58 16,-2-2-63-16,2-1-7 16,-3 0 17-16,-1 0-4 15,3-7 12-15,-3-3-17 16,0-2-23-16,0-2 64 16,5-1-63-16,2-3 8 15,1 0 9-15,4-3-17 16,3-3 11-16,6-2-12 15,0-3-9-15,0-4-16 16,3-1 23-16,9-1-11 16,1 0 12-16,-1 1-34 15,-1 4 35-15,4 4-15 16,-3 3 5-16,-2 6-13 0,-1 3 23 16,-3 4-18-16,-3 5 17 15,3 2-44-15,-3 1 44 16,0 2-69-16,0 0-85 15,0 0-51-15,0 9-111 16,-3-2-359-16</inkml:trace>
  <inkml:trace contextRef="#ctx0" brushRef="#br0" timeOffset="3088.54">3494 8630 523 0,'0'0'497'16,"0"0"-198"-16,0 0-167 16,0 0-36-16,0 0 13 15,0 0 66-15,0 0-112 16,0-1-42-16,0 1-17 16,0 0-2-16,0 0-1 15,0 0-1-15,0 1 0 16,0 6 49-16,0 2-48 15,0 3 58-15,0 5 16 16,0 4-44-16,4 2 12 16,-4 3-33-16,0 0 2 0,0 1 19 15,0 1-31-15,0 0 0 16,0 1-1-16,0-1 10 16,0 0 3-16,0-3-12 15,-4 1-6-15,1-3 6 16,0-1 0-16,3-2 0 15,-3 0 0-15,1-2 0 16,-1-3 9-16,2-1-9 16,1-1 0-16,-2 0 0 15,2-2 0-15,0 2 0 0,0-2-1 16,0-1 7 0,0 0-3-16,0-2-3 0,0-1 0 15,0-1-1-15,0 0 1 16,0-2 0-16,0 0 0 15,0 1 0-15,3-1 9 16,2 0-9-16,1 0 0 16,4 1 2-16,1-1-1 15,1-1 13-15,4-1-14 16,2 3 0-16,0-3 3 16,1 3-3-16,4 0 0 15,-1-1 0-15,3 0 0 16,-1 1 8-16,0-1-8 15,-3-1 0-15,1 0 0 16,-4-2 0-16,3 2 0 0,-3-2-6 16,0 1 12-16,-2-1-6 15,-2-1 0-15,2 2-2 16,-4-2-20-16,1 1-13 16,-2-1-76-16,0 0-106 15,-1 0-303-15,-4 0-718 0</inkml:trace>
  <inkml:trace contextRef="#ctx0" brushRef="#br0" timeOffset="4255.39">2667 9769 570 0,'0'0'717'16,"0"0"-395"-16,0 0-231 15,0 0-30-15,0 0 62 16,0 0 10-16,0 0-52 16,-7 0-70-16,7 0 34 15,0 0-45-15,3 0 16 16,7 4 40-16,1 2-9 15,2 0 2-15,5 1 4 0,4 0-7 16,8 0 51-16,6-2-78 16,6 1 18-16,7-1-1 15,6-1-23-15,3-1 5 16,2 0-18-16,1 0 9 16,3-2 5-16,0-1-14 15,-1 0-2-15,0 0 2 16,-2 0 0-16,0-2 11 15,0-4-11-15,-6 0 0 16,-4 2 0-16,-3 0 0 16,-2 1-1-16,0 2 0 15,1-2 2-15,-3 2 4 0,-2-1-5 16,-3 2 0-16,-4 0-8 16,-7 0 8-16,-6 0 0 15,-6 0 0-15,-5 0-34 16,-2 0 20-16,-6 0-67 15,-1 0-26-15,-2 0-64 16,-8 4-228-16,-4-1-5 0</inkml:trace>
  <inkml:trace contextRef="#ctx0" brushRef="#br0" timeOffset="5247.05">2700 10126 1480 0,'0'0'714'0,"0"0"-613"15,0 0-73-15,0 0-15 16,0 0 106-16,0 0-79 16,0 0-24-16,0 0 1 15,12 6-5-15,6 4 29 16,3 1-1-16,9 3-40 15,1 0 63-15,9 1-63 16,-4 1 6-16,4 1 10 16,-1 0-16-16,-2-1 16 15,-4 2-16-15,-2 0 0 16,-5-1-6-16,-4-2 6 0,-4 2-15 16,-4-3 15-16,-3 2 0 15,-3-2-7-15,1 0 7 16,-1 2 0-16,-1-1-3 15,-1 4 3-15,1-1-16 16,-2 3-4-16,-2 2-5 16,-3 1 12-16,0 1 1 15,0 1-14-15,-11-3 19 16,-2 0 7-16,-8-3 0 16,0-2 0-16,-4-1 6 15,1-2 33-15,-3-2-17 16,0-3-10-16,0-1 34 15,-1-3-31-15,3-4 0 16,-2 0 7-16,4-2-20 16,-2 0 66-16,1-4-45 0,0-6-5 15,3-5 23-15,-1 0-23 16,1-4 0-16,6 1-5 16,2-2-12-16,7-1 40 15,4-2-41-15,2-2-18 16,3-3 0-16,18-5-40 15,24-20-14-15,-2 8-92 16,-4 0-553-16</inkml:trace>
  <inkml:trace contextRef="#ctx0" brushRef="#br0" timeOffset="6612.65">3501 10260 933 0,'0'0'780'0,"0"0"-614"0,0 0-23 16,0 0-3-16,0 0-39 15,0 0 23-15,0 0-109 16,0-3-12-16,0 11-3 16,0 14 0-16,0 9 19 15,-7 9 2-15,1 9-21 16,-2 1 56-16,2 1-50 16,2-3 2-16,1-7-5 15,3-9 10-15,0-7-2 16,0-11-11-16,9-7-57 15,3-7 21-15,7 0 2 16,3-11 27-16,3-14 6 16,0-9-26-16,2-8 21 15,-2-6-32-15,-3-1-14 16,-4 4 52-16,-3 7-2 0,-4 11 2 16,-5 10 22-16,-2 7 0 15,-2 6 46-15,-1 4-68 16,2 0-8-16,0 0 6 15,0 11-17-15,0 7 19 16,0 8-1-16,3 4 12 16,-3 5-1-16,2 3-10 15,0 0-6-15,0-1 6 16,1-5-12-16,0-5-17 16,0-7-70-16,4-9-13 15,-2-5 39-15,1-6-20 16,2 0 83-16,0-13 10 15,-2-11 0-15,4-8 31 0,-4-11-15 16,-3-7 60-16,-1-6 46 16,-2 0-89-16,-3 2 48 15,0 9 17-15,0 10-31 16,0 11 40-16,0 11-43 16,0 6-58-16,-3 6 25 15,3 1-31-15,-2 0-89 16,1 8-118-16,1 20-1 15,-2-3-264-15,2 0-489 0</inkml:trace>
  <inkml:trace contextRef="#ctx0" brushRef="#br0" timeOffset="6958.73">4165 10202 1013 0,'0'0'932'0,"0"0"-763"16,0 0-93-16,0 0 22 15,0 0 4-15,0 0-65 16,0 0-28-16,-15 33 49 0,0-4-10 15,-1 9-1 1,-2 6 2-16,6 6-16 0,-3 1 15 16,6 3-48-16,0-3 1 15,9-4 26-15,0-7-27 16,3-5-6-16,15-9 6 16,6-6-61-16,22-12-14 15,-7-5-143-15,0-3-430 0</inkml:trace>
  <inkml:trace contextRef="#ctx0" brushRef="#br0" timeOffset="7290.8">4404 10282 1232 0,'0'0'556'0,"0"0"-467"15,0 0-18-15,0 0 43 16,0 0-13-16,0 0-65 16,0 0 35-16,-19 40-5 15,8-15-17-15,3 5 8 16,1 1-8-16,-2 1-5 15,5 2-42-15,2-1 10 16,2-4 19-16,0-2-31 0,5-4 0 16,9-8-39-16,13-9-95 15,-4-5-80-15,2-1-465 0</inkml:trace>
  <inkml:trace contextRef="#ctx0" brushRef="#br0" timeOffset="7740.24">4480 10046 508 0,'0'0'987'16,"0"0"-840"-16,0 0-89 15,0 0 119-15,0 0-42 16,0 0-78-16,0 0-34 16,-18 10-22-16,13-1 50 15,4 1-51-15,-1 0-3 16,2-2-3-16,0-4 6 16,0-1-17-16,0-3-10 15,0 0 27-15,0 0-13 16,3-11 13-16,-1 0-15 15,-2-2 14-15,0 4 2 0,0 1 2 16,0 7 1-16,-6 1 9 16,-3 0 21-16,2 1-34 15,2 7 6-15,2-2 8 16,0-1-13-16,3-3 6 16,0-2-7-16,0 0 0 15,0 0 5-15,0 0-5 16,0 0-15-16,0 0-34 15,0 0-299-15,0 0-1131 0</inkml:trace>
  <inkml:trace contextRef="#ctx0" brushRef="#br0" timeOffset="8047.34">4699 10058 834 0,'0'0'1198'0,"0"0"-985"16,0 0-132-16,0 0-80 16,0 0 6-16,0 0 28 15,94 68-14-15,-73-33-9 16,-3 5-8-16,-3 3 10 15,-5 7 32-15,-5 0-46 16,-5 6 0-16,0 0 10 16,-18 0-9-16,-5 3-2 0,-8-5-8 15,-24 7-262 1,9-14 60-16,1-13-699 0</inkml:trace>
  <inkml:trace contextRef="#ctx0" brushRef="#br0" timeOffset="11680.98">26036 4082 360 0,'0'0'395'0,"0"0"107"0,0 0-378 16,0 0 22-16,0 0-32 16,0 0 45-16,-2 0 21 15,2 0-33-15,0 0-47 16,0 0-25-16,0 0-45 16,0 0 50-16,3 0-64 15,9 0 5-15,4 0-11 16,10-4-8-16,7 1 2 15,8 0-4-15,4 1-34 16,3 0 34-16,-5-1-104 16,-4 2-16-16,-8-1-33 15,-10 1-58-15,-10 1 49 16,-11 0-98-16,0 0-337 0,0 1 363 16</inkml:trace>
  <inkml:trace contextRef="#ctx0" brushRef="#br0" timeOffset="11945.57">26094 4166 160 0,'0'0'257'0,"0"0"157"15,0 0-222-15,0 0-103 16,0 0 26-16,0 0-20 15,0 0-14-15,-2 7 7 0,7-5 13 16,8 3 31-16,9-1 14 16,5 0-59-16,10-1 20 15,5-2-75-15,2-1-32 16,2 0-32-16,3 0-148 16,-7 0-106-16,-12-4-278 0</inkml:trace>
  <inkml:trace contextRef="#ctx0" brushRef="#br0" timeOffset="18131.82">5702 9615 477 0,'0'0'971'16,"0"0"-678"-16,0 0-208 16,0 0-85-16,0 0-28 0,0 0 27 15,37 4-9-15,-28 6 10 16,-5 3-6-16,-2 2-13 15,-2 4-6-15,-21 6-51 16,-7-4-215-16,3-5-783 0</inkml:trace>
  <inkml:trace contextRef="#ctx0" brushRef="#br0" timeOffset="19783.04">7816 8576 1039 0,'0'0'377'0,"0"0"-219"16,0 0-92-16,0 0 20 15,0 0 107-15,0 0-28 16,-94-75-75-16,73 74-37 16,0 1-52-16,5 1 52 15,-2 11-53-15,6 3 2 16,1 4 9-16,3 5-10 16,3 2 5-16,2 4-3 15,3 1 11-15,0 2 13 16,11 1-27-16,8-2 0 0,5 2 28 15,4 0-13 1,3-1 7-16,5 3-22 0,3 1 12 16,0 1 19-16,5 1-31 15,-2 2 0-15,0 2 4 16,-8 0-4-16,-4 0 0 16,-9-4 0-16,-6 1 0 15,-9-4 1-15,-6-2-1 16,-3-1-10-16,-19-5 7 15,-10-1 6-15,-8-6-13 16,-11-6-2-16,-4-6-79 16,-7-9-11-16,-31-18-171 0,17-11-114 15,4-5-526-15</inkml:trace>
  <inkml:trace contextRef="#ctx0" brushRef="#br0" timeOffset="19972.18">7552 9026 1232 0,'0'0'482'16,"0"0"-283"-16,0 0-22 15,121-53 21-15,-71 40-56 16,5 0-1-16,-2 5-97 16,2 4-44-16,-1 2 0 15,-9 2-21-15,2 3-196 16,-11 7-306-16,-11-3-365 0</inkml:trace>
  <inkml:trace contextRef="#ctx0" brushRef="#br0" timeOffset="21254.95">8508 8590 825 0,'0'0'899'0,"0"0"-681"16,0 0-80 0,0 0 6-16,0 0-13 0,0 0-38 15,0 0-53-15,-37 19-39 16,16 14 73-16,0 10-66 16,5 8-8-16,8 4 30 15,8 4-23-15,2 1-5 16,21-4-2-16,9-3-26 15,7-4-1-15,26-4-152 16,-11-13-121-16,-2-13-337 0</inkml:trace>
  <inkml:trace contextRef="#ctx0" brushRef="#br0" timeOffset="21797.8">8711 8782 525 0,'0'0'1272'16,"0"0"-1032"-16,0 0-131 16,0 0-37-16,0 0-19 15,0 0 61-15,0 0-99 16,106-69 0-16,-66 71-5 15,-6 15-10-15,-5 9-28 16,-13 7-10-16,-11 7-47 16,-5 0 48-16,-12 2-9 0,-18-5 36 15,-3-4 3-15,-3-6 8 16,3-9-1-16,7-6 0 16,8-6 10-16,10-6 33 15,8 0-20-15,2-8-23 16,19-12-7-16,8-8-61 15,9-8 31-15,4-4 20 16,2-3-50-16,-2 1 61 16,-7 2-33-16,-9 9 39 15,-12 11 41-15,-2 7 69 16,-9 7 28-16,-3 6-40 16,0 0-84-16,0 2 29 0,-11 10-42 15,-2 8-1 1,2 4 13-16,4 4-11 0,3 3 16 15,4 1-18-15,4 3 0 16,17-3-22-16,13-3-21 16,8-4-142-16,19-13-122 15,-10-6-204-15,-5-6-732 0</inkml:trace>
  <inkml:trace contextRef="#ctx0" brushRef="#br0" timeOffset="22013.41">9345 8471 986 0,'0'0'686'16,"0"0"-401"-1,0 0-131-15,0 0-31 0,0 0-69 16,0 0-17-16,0 0 79 16,95 60-80-16,-45-21-21 15,2 4-15-15,-4 5 11 16,-7 3-3-16,-11 1-8 15,-16 2-30-15,-14 1-44 16,-45 18-82-16,-10-12-174 16,-9-10-469-16</inkml:trace>
  <inkml:trace contextRef="#ctx0" brushRef="#br0" timeOffset="23397.02">6776 8878 1273 0,'0'0'536'16,"0"0"-421"-16,0 0 11 15,0 0 1-15,0 0-15 16,0 0 3-16,0 0-115 16,-6-12-2-16,18 20-15 15,10 11 17-15,8 5 12 16,6 8-12-16,10 3 0 16,-1 6 11-16,4 2-11 15,-4 2-1-15,-3 1 1 16,-5 2-79-16,-9 0 48 15,-8 0-88-15,-10-1 7 16,-7-4 2-16,-3 0 12 0,-3-7 17 16,-19-4 39-1,-8-10 42-15,-3-6 15 0,-7-8 23 16,1-8 73-16,2 0 8 16,1-12 38-16,5-15-4 15,5-13-53-15,10-8-78 16,10-7 66-16,6-4-82 15,15 1-6-15,13 4-34 16,11 11-66-16,24 11-70 16,-11 16-175-16,-10 9-493 0</inkml:trace>
  <inkml:trace contextRef="#ctx0" brushRef="#br0" timeOffset="23904.85">6795 9952 1662 0,'0'0'544'16,"0"0"-440"-16,0 0-58 15,0 0-6-15,0 0 81 16,0 0-91-16,0 0-29 16,157-1 16-16,-18 1-11 15,37 0-6-15,18 0-6 16,13-10 6-16,-10-3 22 16,3 0-5-16,2 1 2 15,-4 2 0-15,-7 3-18 0,-15 6 11 16,-18 1-12-1,-25 0-4-15,-36 0-30 0,-29 4 2 16,-27 1-32-16,-13 1-71 16,-4 2-160-16,-8-1-224 15,-8-2-298-15</inkml:trace>
  <inkml:trace contextRef="#ctx0" brushRef="#br0" timeOffset="25002.31">7252 10216 593 0,'0'0'1525'16,"0"0"-1255"-16,0 0-228 15,0 0-41-15,0 0 35 16,0 0-8-16,0 0 24 16,27 10-52-16,4 14 1 15,11 6 26-15,6 7-20 0,7 3-5 16,0 6-2 0,0 1 12-16,-5 3-35 0,-9-1 23 15,-5-1-47-15,-11 0 24 16,-11-4-20-16,-10-2-71 15,-4-4 86-15,-10-3 28 16,-17-3-4-16,-7-6 5 16,-9-3-1-16,-2-9 52 15,-3-5 15-15,5-9 35 16,1 0 4-16,5-13-57 16,4-11 43-16,15-5-77 15,10-9 8-15,8-4-8 16,18-2-15-16,23 1-39 15,12 6-25-15,34 3-76 16,-15 10-120-16,-11 9-793 0</inkml:trace>
  <inkml:trace contextRef="#ctx0" brushRef="#br0" timeOffset="25696.68">8049 10589 320 0,'0'0'1686'0,"0"0"-1450"16,0 0-146-16,0 0-6 15,22-82-21-15,-1 69 72 16,4 5-90-16,9 5-29 15,5 3-1-15,3 0-15 0,0 13 0 16,-6 10 0 0,-10 7-18-16,-12 7-3 0,-12 1-3 15,-2 2-3-15,-26-1 27 16,-8-4 7-16,-8-2 32 16,0-7-33-16,2-3 4 15,9-7 11-15,11-6-21 16,10-7 0-16,10-3 0 15,0-5-18-15,28-17-21 16,15-13-94-16,11-8 20 16,9-9 51-16,4-8-139 15,-7 3-41-15,-10 4 148 16,-11 13 94-16,-15 14 92 16,-12 13 72-16,-12 10 10 15,0 3 10-15,-12 2-121 0,-10 15 15 16,-8 6-5-16,6 5-44 15,-3 3 44-15,11 3-65 16,7-1-2-16,9 1 13 16,6-2-18-16,25-3-1 15,26-4-10-15,2-7-56 16,31-13-23-16,-17-5-224 16,-22 0-614-16</inkml:trace>
  <inkml:trace contextRef="#ctx0" brushRef="#br0" timeOffset="53007.3">10183 9839 644 0,'0'0'1372'15,"0"0"-1134"-15,0 0-181 16,5 0 0-16,-5 0-11 16,3 0 69-16,-3 0-20 15,0 0-50-15,0 0-11 16,0 0-34-16,3 0 6 16,0 0-2-16,2 6-4 0,1 5-5 15,-1 5 5 1,-3 2 1-16,-2 3-1 0,-3 3-24 15,-21 1-52-15,-24 4 0 16,5-5-198-16,4-10-547 0</inkml:trace>
  <inkml:trace contextRef="#ctx0" brushRef="#br0" timeOffset="54508.63">11944 8947 1337 0,'0'0'726'16,"0"0"-575"-16,0 0-122 16,0 0 7-16,0 0-13 15,0 0 44-15,0 0-15 16,-2 0-36-16,4 5 9 15,15 6-25-15,8 8 2 16,8 3 42-16,7 5-29 16,5 2 0-16,4 3-7 15,0 1-7-15,3 3 15 16,0 2-16-16,-4 1-4 16,0 2-3-16,-9 1-8 0,-6 1-15 15,-10-1-9-15,-9-1-32 16,-5-2 56-16,-9 0-17 15,0-4 20-15,-16-2 12 16,-10-4 0-16,-8-2 8 16,-5-5 7-16,-7-6 4 15,1-6 42-15,2-7-12 16,3-3 18-16,2-7 21 16,4-16-12-16,4-8-15 15,8-7-21-15,11-9-8 16,11-5 18-16,2-4-50 15,26 0-20-15,9 7-40 16,26 4-50-16,-8 14-165 0,-8 11-700 16</inkml:trace>
  <inkml:trace contextRef="#ctx0" brushRef="#br0" timeOffset="55199.36">12864 9093 464 0,'0'0'1531'15,"0"0"-1244"-15,0 0-138 0,0 0-106 16,0 0 11 0,0 0-54-16,0 0-6 15,-13 10 6-15,10 16 0 0,2 6 7 16,1-3-7-1,0-2 0-15,13-4-6 16,4-8 6-16,6-5-53 16,3-7-8-16,3-3 49 0,3-13 12 15,-2-12 0-15,-5-8 0 16,-4-2 22-16,-6 1-7 16,-8 5 28-16,-4 6 6 15,-3 9 33-15,0 7 7 16,0 7-72-16,0 0-10 15,0 1-14-15,0 16-5 16,0 9 11-16,0 7 1 16,5 9-6-16,7 4 4 15,3 3 2-15,5 3-34 16,2 2 7-16,0-1-25 16,-3-5-29-16,-5-2 33 15,-7-5-32-15,-7-7 31 0,0-3-6 16,-13-6 33-16,-16-4 22 15,-8-5 30-15,-9-6 44 16,-2-6 18-16,-4-4-14 16,0 0 15-16,7-11-35 15,6-8-23-15,8-5-12 16,10-5-23-16,21-28-65 16,0 7-225-16,9-3-869 0</inkml:trace>
  <inkml:trace contextRef="#ctx0" brushRef="#br0" timeOffset="55704.51">12869 8814 489 0,'0'0'1157'0,"0"0"-896"15,0 0-126-15,0 0-79 0,0 0 22 16,0 0-18-16,0 0-41 16,0-5-13-16,0 8-5 15,0 2 0-15,0-3 31 16,0 0-30-16,0-2 32 16,0 0 70-16,0-2 1 15,5-12-8-15,5-7-63 0,5-6-33 16,-3-4 25-1,1-2-25-15,-2 4 0 16,-2 4 9-16,-2 6 4 0,-3 8 16 16,-1 6-27-1,2 5 7-15,6 0-20 0,6 9-32 16,10 12 40-16,7 8-14 16,13 21-108-16,-4-5-146 15,-10-6-507-15</inkml:trace>
  <inkml:trace contextRef="#ctx0" brushRef="#br0" timeOffset="56289.07">11829 10081 854 0,'0'0'741'16,"0"0"-440"-16,0 0-194 15,0 0-25-15,0 0 80 16,100 5 5-16,-7-4-20 16,48-1-68-16,31 0-19 15,17 0-17-15,4 0-6 16,-13-2 13-16,-5 0-36 15,-11-2-13-15,-22 1-2 0,-36 1-56 16,-35 0-6-16,-30 2-5 16,-16 0-91-16,-9 0-116 15,-5 0-217-15,-10 0-211 0</inkml:trace>
  <inkml:trace contextRef="#ctx0" brushRef="#br0" timeOffset="57526.93">12059 10387 393 0,'0'0'1353'0,"0"0"-1021"0,0 0-186 15,0 0-79-15,0 0 31 16,0 0 26-16,0 0-73 16,-6-6-39-16,9 19-5 15,15 7 13-15,7 6 21 0,8 4-18 16,7 3-10 0,5 0 12-16,1 0-25 15,0 1 0-15,-2-2 0 16,-7 0-11-16,-4 1 1 15,-6 1-17-15,-6 3-8 16,-8-2 19-16,-6 1-20 0,-7-3 4 16,0-3-14-1,-20-6-2-15,-7-4 48 0,-9-9 0 16,-4-7 16-16,-6-4 56 16,-1-3 13-16,0-18 14 15,3-6-14-15,4-7-16 16,12-3 10-16,13-5-32 15,13 2-14-15,4 0-18 16,24 3-15-16,12 8-54 16,34 13-49-16,-11 9-93 15,-6 7-450-15</inkml:trace>
  <inkml:trace contextRef="#ctx0" brushRef="#br0" timeOffset="58204.25">12736 10583 172 0,'0'0'1632'0,"0"0"-1310"0,0 0-83 16,0 0-139-16,0 0 5 15,0 0-26-15,0 0-74 16,-4-1 1-16,4 30-12 15,0 5 12-15,0 6 3 16,0-1-9-16,6-1-9 16,4-3-28-16,4-3-46 15,2-7-38-15,6-7-43 16,1-9-23-16,2-8-1 16,1-1 71-16,-3-17 63 15,0-11 43-15,-7-6 11 0,-1-7 61 16,-6 0 110-1,-6 2 46-15,2 5 20 0,-5 10-84 16,0 11-54 0,0 10-30-16,0 3-65 0,0 19-4 15,0 13-1-15,0 9-8 16,1 6-37-16,12-2-91 16,5-4-38-16,8-10-15 15,2-9 3-15,5-13 91 16,-2-9 68-16,-4-12 28 15,-3-17 142-15,-8-11 27 16,-8-6 29-16,-1-6-46 16,-5-3-61-16,-2-1-12 15,0 9-45-15,0 7-8 16,-6 15 11-16,0 14-37 0,3 11-17 16,-9 22-164-16,-1 12-129 15,1 3-312-15</inkml:trace>
  <inkml:trace contextRef="#ctx0" brushRef="#br0" timeOffset="58497.81">13567 10455 681 0,'0'0'1408'15,"0"0"-1159"-15,0 0-139 16,0 0-52-16,0 0 24 16,0 0-18-16,0 0-6 15,-77 91-22-15,51-45-12 16,7 1-2-16,3 0-21 16,6 0 5-16,9-4 3 15,1 0-9-15,6-5-44 16,16-6-18-16,4-5-79 15,17-8-110-15,-4-10-382 16,-5-7-764-16</inkml:trace>
  <inkml:trace contextRef="#ctx0" brushRef="#br0" timeOffset="58721.25">13818 10597 342 0,'0'0'1487'0,"0"0"-1278"16,0 0-129-16,0 0 73 16,0 0 10-16,-39 106-48 15,29-68-69-15,2 0-3 16,5 0-43-16,3-1 1 16,0-6-1-16,9-4-35 15,10-7-56-15,13-9-75 16,-2-7-102-16,-5-4-325 0</inkml:trace>
  <inkml:trace contextRef="#ctx0" brushRef="#br0" timeOffset="59081.83">13919 10403 371 0,'0'0'940'0,"0"0"-697"16,0 0-90-16,0 0-36 15,0 0-5-15,0 0-72 16,0 0-37-16,-1 7 3 0,-1 1-6 16,2-1 0-16,0-2-47 15,0-2-35-15,0-3 41 16,0 0 41-16,3-3 29 15,0-8-18-15,-1-3-10 16,-2 0 87-16,0 1-7 16,0 5 33-16,-9 1-13 15,0 5-48-15,-1 2-34 16,-1 0-14-16,3 5-5 16,0 6-17-16,5 8-91 15,1-4-197-15,2-2-313 0</inkml:trace>
  <inkml:trace contextRef="#ctx0" brushRef="#br0" timeOffset="59344.49">14106 10480 1759 0,'0'0'519'15,"0"0"-451"-15,0 0-17 16,0 0-38-16,0 0 25 16,49 88-2-16,-29-44-18 15,3 6-9-15,-2 5-9 16,-3 2 1-16,-5-1 11 16,-8 2-12-16,-5-3-16 15,-2-4-54-15,-47 2-50 0,4-13-116 16,-8-13-421-16</inkml:trace>
  <inkml:trace contextRef="#ctx0" brushRef="#br1" timeOffset="68316.95">12672 8779 1128 0,'0'0'194'0,"0"0"-83"16,0 0-22-16,0 0 3 16,0 0 52-16,0 0 1 15,0 0-43-15,-6-4-36 16,6 4-41-16,0 0 1 16,0 0-26-16,0 0-9 15,0 3 2-15,-1 7 6 16,-1 4 1-16,1 5 0 0,1 2 0 15,0 3 13 1,0 1-12-16,0 5-1 0,0 1 6 16,0 1-4-16,0 2 0 15,3 1-2-15,1 4 0 16,-1-2 7-16,3 3-7 16,-5-1 0-16,2 1-1 15,-1-2 2-15,-2-1 5 16,0 0-6-16,0-4 0 15,0 0-1-15,0-2 1 16,0-2-1-16,3-1 0 16,-1-3 1-16,-1 0 1 0,-1-1-1 15,0 0 0 1,2-1 0-16,-2-2 0 0,1-3 0 16,1-2 0-16,-2-3 0 15,1-4 1-15,-1 0-1 16,2-4-6-16,-2 1 6 15,0-2 0-15,0 0-2 16,0 2-11-16,0-2 13 16,0 1-3-16,0-1 3 15,0 0-7-15,0 0 6 16,0 1 1-16,0-2 1 16,0-1-1-16,0 1 1 15,0-1 5-15,1-1-6 16,1-1-13-16,-2 2 13 15,4-2 1-15,-1 0-1 0,4 0 1 16,4 0 0-16,5 0 25 16,5 0-26-16,5 0 0 15,2-5 9-15,3 1-9 16,2 1-19-16,0 0 8 16,-2 0-8-16,2 2 18 15,3 0-10-15,-2-2 9 16,5 0 1-16,0 0 1 15,0-1-1-15,2-1 1 16,-3 0 0-16,-3 1 8 16,0 1-8-16,-2 0-2 15,-5 0 1-15,3 2-5 16,-4-1 4-16,-5 2 2 0,-5-1 0 16,-5 1 2-16,-6 0-2 15,-5 0 0-15,-1 0 5 16,0 0-3-16,0 0 64 15,0 0-26-15,0 0-25 16,0 0 7-16,0 0-21 16,0-1 5-16,0 1 0 15,0 0-6-15,0-2 17 16,0-1-3-16,0-1 23 16,0-1-21-16,0-2 0 15,0-2-4-15,-1-2 10 16,1-2-20-16,0-1 29 15,0-5-31-15,0-1 1 0,0-6 15 16,4-7 4-16,1-3-1 16,-1-8-9-16,0-4-1 15,1-3 31-15,1 1-28 16,0-1-3-16,2 1-3 16,-1 4-4-16,0 1 14 15,-1 0-10-15,0 1-5 16,1 0 52-16,-2 3-52 15,0 4 0-15,-2 5 1 16,0 4-2-16,-2 2 12 16,2 5-12-16,-1 3 0 15,1-1 0-15,-2 1 0 0,2 1-1 16,1-2-9 0,-2-1-12-16,1 1 14 0,-3 0-1 15,0 2 5-15,0 1-7 16,0 2 11-16,0 3-1 15,0 1 1-15,0 3 0 16,0 1 2-16,0 2-2 16,0 0 0-16,0 2-1 15,0-1 1-15,0 2 0 16,0 0-1-16,0 1 1 16,0-2-4-16,0 2 4 15,0 0-12-15,0-1 12 16,-3 0-7-16,-4-2 1 15,-2 0-1-15,-3-1 7 16,-5 0-6-16,2-2 6 0,-4 0-2 16,0-1 2-16,-1-2 0 15,-2 2 1-15,0-1-1 16,0 1 0-16,-1 0 7 16,-1 1-7-16,-1 2-1 15,-1 1 0-15,1 3 1 16,-4 0-1-16,-1 0 1 15,-1 0 0-15,-3 0 0 16,-5 0 0-16,-3 4 0 16,-1 1 0-16,-5-3 0 15,-4 1 0-15,1 0 0 16,-1-2 0-16,3 1-3 16,7 0 3-16,5 0-2 15,7-1 1-15,9 1 1 16,9-2-6-16,6 1 5 0,5-1-10 15,-2 0 2-15,3 0 2 16,0 0-6-16,0 0-10 16,0 0-18-16,0 2-20 15,0-1-56-15,-3 5-75 16,0 1 112-16,-2 3-180 16,2 0-98-16,0-4-412 0</inkml:trace>
  <inkml:trace contextRef="#ctx0" brushRef="#br1" timeOffset="69548.73">12647 10288 586 0,'0'0'601'0,"0"0"-369"15,0 0-127-15,0 0-41 16,0 0-3-16,0 0 40 16,0 0 32-16,0-1-54 15,0 5-41-15,0 9 44 16,0 5 20-16,0 4-45 0,0 8-21 15,0 3 1 1,3 2 23-16,0 6-39 0,-2 1 0 16,2 5-8-16,0 2-4 15,-1 1 9-15,1 0-18 16,0 1 0-16,1 0 6 16,2-2-5-16,0-2-1 15,-1-6 7-15,1-6-7 16,0-8 12-16,-1-6-12 15,0-6-12-15,-2-5 10 16,-2-3-27-16,-1-2-28 16,0-4-15-16,0-1-27 15,0 0-30-15,0-10-76 0,-7-7-200 16,-3-2-675-16</inkml:trace>
  <inkml:trace contextRef="#ctx0" brushRef="#br1" timeOffset="71629.16">12778 10233 71 0,'0'0'140'0,"0"0"428"16,0 0-373-16,0 0-76 15,0 0 17-15,0 0-6 16,0 0-18-16,-24-8 7 16,24 8-1-16,0 0-32 15,0 0-26-15,0 0-13 16,0 0-25-16,0 0 16 0,0 0-26 16,0 0-3-16,2 0 14 15,9 7 14-15,6 1 11 16,4 1-12-16,6-1-11 15,2 0 6-15,4 1-14 16,2-2-11-16,2-1 9 16,-1 1-15-16,-2-3 0 15,-1 0-8-15,0-1-20 16,-3 0 28-16,0-1-9 16,-2-2 9-16,0 0 1 15,2 0-1-15,-2 0 2 16,4-2-2-16,-1-2 0 15,2 1 3-15,-3 0-3 0,-2 2-1 16,-4 1-5 0,-2 0-3-16,-4 0 9 0,0 0-1 15,-3 0 1-15,1 0-5 16,1 0 5-16,-1 0-7 16,-1 0 0-16,1 0 6 15,0 0 1-15,0 0-1 16,-1-2-1-16,0 2-4 15,-2 0 6-15,3-1-1 16,-2 1 0-16,4 0 1 16,-3-2-3-16,4 1 3 15,0-2-14-15,0 2 13 16,0-2-20-16,-1 0 8 16,3 0 6-16,-4 0 7 15,-1 0 0-15,0 1 0 0,-3-1 0 16,4 0 3-16,-1 0-2 15,3 0-1-15,3-1 1 16,0 0-1-16,2 1 8 16,-4 0-8-16,-1 1-7 15,-3-1 7-15,-3 0 6 16,1 0-6-16,-2 1 0 16,-2-1 1-16,3 0 17 15,1-1-12-15,1 1-5 16,1-2 7-16,2 4-7 15,-1-2 0-15,-3 2-1 16,-1 1 0-16,-6 0 3 0,0 0-3 16,-2 0-1-16,-2 0 0 15,0 0-7-15,1 0 8 16,4 0-2-16,2 0 2 16,4 1-3-16,0 3 3 15,2 2 0-15,-2 0 0 16,-2 0 1-16,-1-1-2 15,-1 2-6-15,-4-1-4 16,0 2 11-16,-1 0 1 16,-2 4 18-16,0 1 11 15,1 4-13-15,-1 1 13 16,0 3-18-16,0 1-12 16,2 1 25-16,-1 1-24 0,1 1 0 15,-1 1 5 1,2 1 0-16,-2 1 2 0,-1 0-8 15,0 3 0-15,-1-1 3 16,-2 1-3-16,0 2 0 16,0-3 5-16,0 3-4 15,-5-1 12-15,2 1-13 16,2-3 0-16,1-1 3 16,0-4-2-16,0-3 0 15,3-2 4-15,3-5-4 16,0 0 8-16,-3-2-9 15,3 0-1-15,-3 0 1 16,-2-1 0-16,1 0 7 16,-1-1-7-16,-1-1 0 15,2-2-4-15,-1 2 4 0,-1-3-10 16,2 1-1-16,-1 0-24 16,-1-3 10-16,0 0-14 15,0-1-12-15,0 0 33 16,-1-1-7-16,-10 0 15 15,-4 0 10-15,-4-2 0 16,-1-1 8-16,-2 0-8 16,-2 0 0-16,2 0 9 15,-2 0-8-15,0 0-1 16,0 0 6-16,-1 0-5 16,-1 0 15-16,0 0-16 15,-1-3 2-15,-1 0 32 0,1 2-6 16,-2-2-5-16,3 2-5 15,-1-2-11 1,1 1 16-16,1 1-17 0,-2 1-5 16,0-1 8-16,0 1-9 15,-1 0 0-15,1 0 0 16,2 0 1-16,-2 0 16 16,0 0-17-16,2 0-1 15,-1 0 1-15,1 0 1 16,2 0 0-16,-2 1-1 15,0 2 2-15,0 0 10 16,-2 0-12-16,2-1 0 16,-1 0 0-16,-1-1 0 0,2-1 0 15,-1 0 0 1,1 0 2-16,2 0 8 0,1 0-10 16,0 0-1-16,1 0 0 15,0 0 1-15,0 0 0 16,2 0 0-16,1 3 0 15,-1-2 3-15,2 2-3 16,-2-1 0-16,1-1 0 16,3 2 0-16,-1-2 2 15,1 2-2-15,-2 0 0 16,2-1 4-16,-4 1-4 16,5 0 0-16,-3 0 1 15,-2-2-1-15,2 2 10 0,-4-2-10 16,3 1 0-1,-3-2 5-15,3 0-4 0,0 0-1 16,2 0 0-16,-1 0 6 16,4 0 1-16,-2 0 2 15,3 0-8-15,2 0 19 16,1 0-5-16,3-2-4 16,1 2 2-16,1 0-12 15,-2 0 12-15,4 0-13 16,-1-1-6-16,2 1 4 15,-2-1-27-15,1-5-75 16,1 2-144-16,1-5-406 0</inkml:trace>
  <inkml:trace contextRef="#ctx0" brushRef="#br1" timeOffset="78957.16">765 11709 605 0,'0'0'717'0,"0"0"-444"16,0 0-209-16,0 0-64 16,0 0-10-16,0 0 7 15,0 7 3-15,3-4 4 16,0 0-4-16,3 3 0 15,7-1 5-15,4 4 28 0,2-3 8 16,8 3 15-16,3-3-20 16,4 1 39-16,5-3-34 15,7 2-18-15,2-2 11 16,10 0-12-16,5 0-6 16,1 4-15-16,6-1-1 15,3 1 13-15,3 0-13 16,3-1 0-16,-1 2 0 15,10-2 1-15,14 1 13 16,9-1-13-16,1 2 17 16,-9-3 35-16,-21-2-21 15,-21 0-20-15,-11-2 6 16,-4-1-17-16,9 1 17 16,6-1-18-16,8-1 0 15,-2 0 19-15,0 0-4 16,-1 0 23-16,4-4-15 0,-3-5-14 15,3 1 22-15,2-2-25 16,-1 0 1-16,-2 0 9 16,-5 0-7-16,-6 3-7 15,-4 2-2-15,-5 0 1 16,-1 0 10-16,0 0-11 16,4 0-1-16,0-1 1 15,8-1 0-15,4 0 0 16,14-2 0-16,23 1 1 15,21-1 7-15,11 5-6 16,0 4 10-16,-6 0 9 16,-2 3-4-16,6 8 4 15,5 3-4-15,9 3-17 0,4 1 18 16,2 0-17-16,10 0-1 0,0 0 1 16,6 4 5-1,0-1 3-15,-1 2-9 16,1 0 0-16,-6 1 0 15,2 0 0-15,-2 0 0 16,-4 0-1-16,-2 0 2 16,-3 0-1-16,3-1 0 15,0-1 0-15,3-2 5 16,2 0-5-16,1-1-1 0,3 1 1 16,-3 0 0-1,-6 0 9-15,-8 1-9 16,-7 2 0-16,-6-2 14 0,-3-1-12 15,-7-1 4-15,3-1-6 16,0 0 0-16,1-4 19 16,4 0-18-16,3-3-1 15,-2 0 5-15,1-2-5 16,-3-1-1-16,-5-2 1 16,-11-2 0-16,-6 0 5 15,-6-1-5-15,-2 0 0 16,-3 0 0-16,1-2 0 15,4 1 1-15,6-2-1 16,0 0 1-16,10 0 8 16,2 0-9-16,3 0-1 15,3-2 0-15,0 0 1 16,-5 0 0-16,0 2 0 0,-2 0 0 16,-3 0 5-16,6 0-5 15,2-3-2-15,5 0 1 16,8 1 1-16,3-1 1 15,7-2-1-15,4 3 0 16,1 0 8-16,4 2-8 16,-2 0-8-16,-4 0 8 15,-7 0 0-15,-8 0 2 16,-7 2-2-16,-5-2-14 0,-2 0 14 16,0 0-1-1,2-8-14-15,-3-4 14 16,1-2 1-16,-4 0-3 15,-6-2 3-15,-6 2-1 0,-7-2 1 16,-22 2 0-16,-19 2 0 16,-21 2 0-16,-11-1 8 15,-3-2-1-15,-4-3 7 16,-3-4 20-16,-7 1 3 16,-5-2-10-16,-2-2-8 15,-1 0-3-15,-1 0-15 16,2-3 12-16,-2-2-13 15,0-3-1-15,0-1 0 16,0-7 0-16,-8-3 1 16,-4-6-1-16,-2-3 1 15,-2-5 1-15,-1-16-1 16,5-14 0-16,6-17 0 0,6-4 0 16,0 5-2-1,15 10-17-15,-3 9 2 0,1 0 8 16,-7 0 6-16,-6-1 2 15,0 4-1-15,-3 12-5 16,-9 11 6-16,-3-9 1 16,0-11 0-16,0-1 0 15,3 2 0-15,5 22 0 16,4 15 0-16,2-8 1 16,-1-8 8-16,1-9-9 15,-4 1-6-15,-1-2 4 16,-2 0 2-16,-2 3-9 0,0 1-3 15,1 8 12 1,2 2 0-16,2 8 0 0,2 0-8 16,3 2 8-16,0-1 1 15,0-3 0-15,0-2-1 16,0-2-10-16,0-2-2 16,-2 1 9-16,-2 2 1 15,-2 3 1-15,-2 3-7 16,-2 3 8-16,-2 1 0 15,3 5 0-15,-3 0 0 16,3 4 0-16,0 1 0 16,-1-1-1-16,2 4 1 15,2 0 0-15,0-2-7 0,-1 0 7 16,1 0-4 0,0-2 4-16,0-1 0 0,0 2 1 15,0 2-1-15,2 5 0 16,1 5-1-16,1 6 1 15,2 6 1-15,0 3 0 16,0 0-2-16,-1 1 1 16,1 0-45-16,0 0-13 15,-2 0-1-15,2 0-8 16,0 0 27-16,0 0-40 16,0 0-67-16,0 0-192 15,2 0-209-15,4 0-56 0</inkml:trace>
  <inkml:trace contextRef="#ctx0" brushRef="#br1" timeOffset="80670.03">15652 8692 80 0,'0'0'487'0,"0"0"-105"15,0 0-260-15,0 0-95 16,0 0-5-16,0 0-3 16,0 0 41-16,97 23 20 15,-59-17-9-15,7-1 13 16,6 2-36-16,3 0-10 15,1 3 23-15,1 0-25 0,-2 1-14 16,0 2 7-16,0-2-1 16,1 2 1-16,3-2 21 15,3 1-25-15,2 0 7 16,2-1-23-16,1 1 1 16,0-3 2-16,2 0-4 15,-2 0 7-15,0-4 0 16,-1 1-1-16,14-3 32 0,17 0-33 15,19-3 21 1,10 1-1-16,2-1-12 16,-7 0-2-16,-6 0-12 15,5 0-7-15,2 2 24 16,2 0-18-16,-3 0 3 16,0 0 4-16,-3 0-6 15,-3-2 9-15,-1 0-16 0,2 0 0 16,3 0 10-16,2 0-10 15,8 0-1-15,2-2 1 16,2 0 0-16,4-1 11 16,-3 2-11-16,-3-1-3 15,-3 1 1-15,-2 1 3 16,-3 0-1-16,1 0 0 16,-1 0 9-16,0 0 19 15,5 0-21-15,3 0-6 16,6 0 9-16,1 0-10 15,6 3 0-15,3-1 0 16,2 1 6-16,0 1 2 16,0-1-8-16,-1 1-2 15,-1-1 2-15,-4 1 1 16,3 0 10-16,1-1 3 0,3 3-2 16,5-1 20-16,1 3-25 15,2-3-5-15,1 2-1 16,0 1 0-16,0-1 7 15,3 1-8-15,2-1 0 16,-4 2-3-16,-2-3 5 16,-3 1-2-16,-5 0 1 15,-7-2 0-15,-1 0-1 16,-2-2 0-16,5 0 0 16,2 1-2-16,3-1 2 0,3 0 0 15,0 1 5 1,-2-1-4-16,-3 3-2 0,-1 0 1 15,-4-1 0-15,-2 1-4 16,0-1 5-16,-1 1-1 16,4 0 0-16,1 1 6 15,4-2-9-15,5 1 3 16,4 1-6-16,1 0 6 16,0-1 1-16,-4 1 6 15,-6-1-7-15,-2 1 0 16,-8-2 6-16,-2 2-6 15,0 2-6-15,3-1 6 16,0 0 1-16,1 2-1 16,0 0 10-16,-1 0-9 15,-2 2 15-15,-6-2-16 0,-2 0-1 16,-10-1 1-16,-8 0 0 16,-20-5 1-16,-20-1-1 15,-20-3 0-15,-4 0 10 16,7 0-10-16,7 0-1 15,11 0 1-15,0 0 1 16,0 0 0-16,2-3-1 16,-2-3 0-16,-4 2 1 15,-3-3-1-15,-3 0 0 16,-4 1 0-16,0-1 1 16,6 3 7-16,0 0-8 15,2 2 0-15,0 2-6 16,2 0 7-16,3 0-1 0,2 0 0 15,0 0 0-15,3 0-8 16,-5 0 8-16,-2 0-13 16,-6 0 11-16,-7 0 2 15,-5 0-1-15,-5 0-1 16,-3 0 2-16,1 0-3 16,-1 0 3-16,6 0-6 15,8 0 6-15,15 0-15 16,19 0-25-16,-5 0 9 15,-9 0-6-15,-12 0 36 0,-17 0-18 16,4 0 11 0,0 0 8-16,-4 0-1 15,-9 0 0-15,-6 0-11 0,-6 0-5 16,-7 0 16 0,-3 0-20-16,-1 0 2 0,-1 0 4 15,4 0-20-15,4 0-51 16,-1 0-37-16,1 3 25 15,0 3 26-15,1 1-21 16,0 0-9-16,0 1-8 16,-2 1-37-16,-2-1-64 15,-5-4-146-15,-5-1 18 16,-6-3 0-16</inkml:trace>
  <inkml:trace contextRef="#ctx0" brushRef="#br0" timeOffset="90000.24">1426 12828 350 0,'0'0'933'0,"0"0"-583"0,0 0-185 16,0 0-23-1,0 0 45 1,0 0-16-16,0 0-33 0,0-6-82 16,0 6-41-16,0 0 42 15,3 0-57-15,-3 0 0 16,4 0-6-16,1 0-9 16,4 2 14-16,6 9-14 15,12 6 15-15,4 3 6 16,6 5-6-16,2 2 0 15,4 3-8-15,-1 2 19 16,-2 2-10-16,-1-1-1 16,-3-3-52-16,-6 0 11 15,-6-4-22-15,-8-3 29 0,-7-1 21 0,-3 1 11 32,-3-1-11-32,-3 0 13 0,0 1-4 15,-15 0 3-15,-6-2 2 16,-4 0 0-16,-5-4 11 15,3-1-11-15,-4-7 62 16,4-3-38-16,1-4 0 16,1-2 17-16,-2 0 5 15,-1-13 19-15,4-9-41 16,3-4-24-16,5-7 72 16,5-2-67-16,11-3-6 15,0 1-1-15,9 0-30 16,15 5-8-16,9 2-78 15,28-1-86-15,-10 8-155 16,-8 3-382-16</inkml:trace>
  <inkml:trace contextRef="#ctx0" brushRef="#br0" timeOffset="91006.73">2199 12797 1000 0,'0'0'405'0,"0"0"-255"16,0 0-26-16,0 0 22 15,0 0 40-15,0 0-93 16,0 0-60-16,4-7-11 15,-4 7-22-15,3 7-19 16,0 8 12-16,3 5 7 0,-1 7 46 16,-4 4-36-16,-1 5 2 15,0 0 17-15,0 5-2 16,-4-1 11-16,-7 0-38 16,-1-3 8-16,2-3 11 15,1-6-19-15,0-5 0 16,6-7 0-16,0-5 1 15,3-3 1-15,0-2-2 16,6-2 0-16,12 0 12 16,7 0-12-16,11-2 15 15,4-1 16-15,8-1-30 16,3 0 33-16,1 0-34 16,0 0-2-16,2 0-14 0,-8 0 9 15,-7 0-42 1,-9 0-39-16,-8 2-39 0,-10-1 58 15,-6-1-112-15,-6 0-21 16,-7-6-138-16,-5-5-757 0</inkml:trace>
  <inkml:trace contextRef="#ctx0" brushRef="#br0" timeOffset="95205.87">1454 13662 637 0,'0'0'568'16,"0"0"-297"-16,0 0-173 15,0 0-36-15,0 0 68 16,0 0 40-16,-9 0 3 16,9 0-101-16,0 0-23 15,0 0 19-15,0 0-15 16,0 0-7-16,0 0-7 15,0 0-38-15,5 0 70 16,4 0-57-16,15 0 10 0,7-4 13 16,15-2-3-16,10-2 8 15,9 1-38-15,16 0 2 16,19 1 27-16,16 2-33 16,6 1 0-16,-13 0-2 15,-9 0 10-15,-15-3 1 16,3-1-9-16,6-4 0 15,-3-3 0-15,-12 2 0 16,-16 0 0-16,-17 5-2 16,-10 1 8-16,-2 1-12 15,-4 0 6-15,-3 1-53 16,-15 3 14-16,-12 1-59 16,0 0-77-16,-17 0-65 0,-8 7-252 15,-2-1-695-15</inkml:trace>
  <inkml:trace contextRef="#ctx0" brushRef="#br0" timeOffset="95998.49">1542 14090 864 0,'0'0'1210'0,"0"0"-1047"16,0 0-80-16,0 0-34 15,0 0 1-15,0 0 7 16,0 0-57-16,-16-7-18 16,23 22 18-16,5 6 0 15,3 3 15-15,6 2-15 16,3 0 0-16,7 3 0 15,2-1 0-15,3 2 0 16,1 2 0-16,0 1 1 16,-1-1-17-16,-3-1 10 0,-3-3-37 15,-6-1 4-15,-6-2-2 16,-2-2 23-16,-7 0 5 16,-6-2 13-16,-3-2-5 15,-1 3 6-15,-16-1-1 16,-5-3 18-16,-5-1 7 15,-3-4 22-15,-3-5-19 16,-1-5 4-16,-2-3 66 16,2-7-27-16,-3-16 1 15,1-7-8-15,3-9-26 16,5-3 37-16,5-2-53 16,8 2-21-16,8 2 14 15,7 6-15-15,0 5-19 16,9 5-38-16,13 4-60 15,17-1-39-15,-3 6-223 0,-5 3-537 16</inkml:trace>
  <inkml:trace contextRef="#ctx0" brushRef="#br0" timeOffset="96721.26">2112 14061 139 0,'0'0'1649'16,"0"0"-1390"-16,0 0-197 15,0 0-30-15,0 0 11 16,0 0 1-16,-55 94-7 16,52-48-36-16,3 2 51 15,0 0-52-15,1-3 0 16,10-4-1-16,4-8 0 0,1-8-20 15,2-8-35-15,3-9-29 16,0-8 43-16,4 0-20 16,-1-14 17-16,-1-11 22 15,-1-9-58-15,-1-5 37 16,-6-5 18-16,-2 0 26 16,-4 3 10-16,-4 9 40 15,-2 9 78-15,-3 9 27 16,1 8-56-16,-1 5-3 15,2 1-96-15,-1 1-14 16,5 16-1-16,0 7 3 16,3 7 12-16,6 5 0 15,-2 0 6-15,5 1-5 16,3-2-1-16,3-4-51 16,3-5 11-16,-2-6-59 0,2-9-10 15,-6-8-13-15,0-3 43 16,-6-7 69-16,-5-16 20 15,-2-10-10-15,-8-6 101 16,0-11 21-16,-8-2 10 16,-7-3-28-16,-3 4-35 15,-1 9 74-15,4 10-90 16,2 9-14-16,5 10-15 16,2 8-24-16,6 3-25 15,0 2-161-15,0 6-329 16,0 8 210-16,0 0-547 0</inkml:trace>
  <inkml:trace contextRef="#ctx0" brushRef="#br0" timeOffset="97119.66">2883 13962 681 0,'0'0'1222'16,"0"0"-990"-16,0 0-155 15,0 0 19-15,0 0 18 16,0 0-86-16,0 0-22 16,-38 68 19-16,23-22-17 15,-3 4 60-15,3 6-43 16,6-2-13-16,3 1 8 16,6-2-13-16,0-6-7 15,18-2 0-15,12-11-34 16,6-4 12-16,4-11-119 15,18-15-100-15,-9-4-370 16,-10-1-824-16</inkml:trace>
  <inkml:trace contextRef="#ctx0" brushRef="#br0" timeOffset="97398.88">3204 14080 804 0,'0'0'1211'0,"0"0"-1034"16,0 0-110-16,0 0-1 15,0 0-30-15,0 0-29 0,0 0 13 16,-28 76-10-16,19-37 66 16,3 2-42-1,-1 2-1-15,2-4 16 0,4 0-37 16,1-6-5-16,0-3-7 15,1-5 0-15,11-6-15 16,3-7-98-16,13-12-105 16,-7 0-252-16,-1-3-439 0</inkml:trace>
  <inkml:trace contextRef="#ctx0" brushRef="#br0" timeOffset="97825.37">3206 13859 500 0,'0'0'958'0,"0"0"-779"15,0 0-70-15,0 0 120 16,0 0-74-16,0 0-105 15,0 0-34-15,-42 7-14 16,33 18-2-16,3 2 0 16,3-1 1-16,3-3-12 15,0-5 11-15,3-3-59 16,9-8-11-16,-3-6 0 16,5-1 54-16,-4-4 2 0,-1-12 14 15,-5-7 6-15,-4-2-4 16,0-1 66-16,-3 0 9 15,-9 6 8-15,-1 6 79 16,1 7-80-16,4 7-67 16,1 0 1-16,1 11-18 15,2 9-24-15,2 3-47 16,2 1-52-16,0-1 14 16,0 1-197-16,0-6-344 15,0-7-502-15</inkml:trace>
  <inkml:trace contextRef="#ctx0" brushRef="#br0" timeOffset="98206.43">3424 13864 1355 0,'0'0'1009'0,"0"0"-862"15,0 0-147-15,0 0 51 16,0 0-50-16,0 0 19 0,0 0 33 15,108 98-35-15,-75-56-9 16,-3 1-9-16,0 7 2 16,-9 3 10-16,-6 4-12 15,-14 4-12-15,-1 2 12 16,-22 2-57-16,-11-3 56 16,-10-3-125-16,-27 0-241 15,16-13-388-15,3-17-494 0</inkml:trace>
  <inkml:trace contextRef="#ctx0" brushRef="#br0" timeOffset="104424.99">4046 13517 143 0,'0'0'1408'0,"0"0"-844"15,0 0-490-15,0 0-67 16,0 0 72-16,0 0 44 0,0 2-34 16,0 0-50-16,3-2-38 15,-3 0 56-15,0 1-39 16,4 1-2-16,-1-1 14 16,6 0-8-16,3 2 29 15,6 0-14-15,6 0-22 16,7-3 64-16,5 0-78 15,9 0 7-15,4 0 2 16,0 0-10-16,-4-1-34 16,-3-1-56-16,-9 2-99 15,-11 0-46-15,-16 0-287 16,-6 4-63-16,0 1-128 0</inkml:trace>
  <inkml:trace contextRef="#ctx0" brushRef="#br0" timeOffset="104688.93">4181 13799 1288 0,'0'0'806'0,"0"0"-662"15,0 0-82-15,0 0 29 16,0 0 8-16,0 0-16 15,0 0-60-15,27 13-23 16,-1-10 106-16,9-2-82 16,7-1 1-16,3 0-2 15,7 0-16-15,2-7-14 0,-2 0-62 16,15-7-147-16,-14 2-345 16,-15 1-953-16</inkml:trace>
  <inkml:trace contextRef="#ctx0" brushRef="#br0" timeOffset="111243.22">5484 12578 757 0,'0'0'721'15,"0"0"-504"-15,0 0-30 16,0 0 23-16,0 0-35 16,0 0-36-16,-11-10-54 15,11 10-61-15,-3 3-18 16,2 9-6-16,-3 5 0 16,1 5 19-16,3 5-18 15,0 3-1-15,0-1 2 16,11 2 14-16,9 2 0 0,7-1-16 15,9 1 0 1,8-2 6-16,6-2-5 0,5 1 0 16,3 0-1-16,3 0-3 15,-6 2-12-15,-8 0-29 16,-10 0-22-16,-13 0 6 16,-6-1-3-16,-12 0 35 15,-6-1 12-15,-2-3 14 16,-20-1-6-16,-5-2 16 15,-13-5-5-15,-5-4 42 16,-6-5 17-16,-1-6 9 16,-2-4-25-16,5 0-16 15,1-16 53-15,2-7-45 16,10-9 5-16,6-6-7 16,8-4-36-16,13-3 34 0,6-3-34 15,3 3-19 1,9 2-10-16,15 9-72 0,15 5-95 15,-8 8-380-15,-3 6-669 0</inkml:trace>
  <inkml:trace contextRef="#ctx0" brushRef="#br0" timeOffset="112646.84">6278 12749 1106 0,'0'0'618'0,"0"0"-450"0,0 0 26 16,0 0-79-16,0 0-27 15,0 0-54-15,0 0-26 16,0 34 30-16,0-3-17 15,0 2-10-15,3-1 24 16,7-1-34-16,5-4 5 16,3-5-6-16,4-6-27 15,4-7-9-15,2-6-32 16,3-3-6-16,2-9-7 16,-3-14-3-16,-2-6 33 15,-8-7 51-15,-7 0 0 16,-7-3 48-16,-4 4 46 0,-2 6-3 15,0 6 22 1,0 10-15-16,0 7 0 16,0 6-83-16,0 0 6 0,0 14-42 15,0 12 21-15,0 9-5 16,0 8-1-16,3 3 12 16,7 2-3-16,2 3-3 15,3 4-4-15,0 1-17 16,-3 5 21-16,1 2-27 15,-4-2-13-15,-4 1-25 16,-2-2 47-16,-3-8-15 16,0-8 19-16,-3-11 13 15,-8-8 1-15,-5-11 0 16,1-7 63-16,-6-7 13 16,-3 0 42-16,-7-14-57 0,1-13 13 15,-3-10-13-15,0-8-19 16,5-8 21-16,8-8-63 15,9-13 10-15,9 7-28 16,2 2-50-16,36-7-64 16,-3 25-144-16,2 6-620 0</inkml:trace>
  <inkml:trace contextRef="#ctx0" brushRef="#br0" timeOffset="113168.36">6255 12629 436 0,'0'0'987'16,"0"0"-705"-16,0 0-46 15,0 0-34-15,0 0-10 16,0 0-88-16,0 0-44 0,-12-22-53 15,12 22 2-15,0 0 16 16,0 0-25-16,0 0 0 16,0 0 3-16,0 0-1 15,0 0 18-15,0-3-12 16,9-5-8-16,5-7 61 16,7-3-61-16,-1-6 0 15,0-1-2-15,-2 1 10 16,-9 4 10-16,1 5-18 15,-5 7 0-15,-4 5 21 0,2 3-21 16,3 0-5 0,7 4-4-16,9 15 9 0,9 6-33 15,18 26 3-15,-9-6-181 16,-5-5-401-16</inkml:trace>
  <inkml:trace contextRef="#ctx0" brushRef="#br0" timeOffset="113765.04">5684 13932 1470 0,'0'0'646'16,"0"0"-535"-16,0 0-59 16,0 0 62-16,0 0 58 15,0 0-108-15,0 0 1 16,118 16 31-16,-20-16-53 16,38 0 26-16,22-7-68 0,9-9 16 15,-4-4-8 1,-16 3-9-16,-12 3 0 15,-34 6-51-15,-31 7-80 0,-32 1-56 16,-28 0-290-16,-7 0-185 16,-3 4-360-16</inkml:trace>
  <inkml:trace contextRef="#ctx0" brushRef="#br0" timeOffset="114449.02">5600 14118 1759 0,'0'0'567'0,"0"0"-483"16,0 0-6-16,0 0-19 15,0 0 10-15,0 0-34 16,0 0-27-16,27 22 38 16,-9 0-19-16,3 3-8 15,7 4 17-15,5 4-27 16,3 2 6-16,7 3-15 15,5 1 10-15,-2 0 8 16,2 1-18-16,-2-1-25 16,-7-1 2-16,-3-1-18 15,-9-2 17-15,-11-1-46 16,-7-2 19-16,-9 0 30 16,0-3 21-16,-16-1 0 0,-11 1-1 15,-3-4 7-15,-6-4 36 16,-4-4-11-16,-2-6-13 15,-4-5 48-15,2-6-38 16,1 0 9-16,3-14 4 16,9-13-13-16,2-8 36 15,12-9-64-15,9-7-7 16,8-4-4-16,19 3-62 16,39-7-25-16,-5 13-136 15,-1 12-725-15</inkml:trace>
  <inkml:trace contextRef="#ctx0" brushRef="#br0" timeOffset="116837.05">6434 14376 730 0,'0'0'752'0,"0"0"-376"15,0 0-190-15,0 0-20 16,0 0 86-16,0 0-126 0,0 0-83 16,0-25-32-16,2 25-11 15,2 15 0-15,1 9-15 16,-2 10 15-16,4 7 35 0,-1 4-35 15,-1-1 1 1,-2-3-1-16,3-6 9 16,-2-5-1-16,5-9-8 15,-3-8-21-15,3-8 10 16,7-5-24-16,1-2 35 16,5-18-1-16,0-9 10 15,0-6 4-15,-3-5-13 16,-4-1 0-16,0 1 7 15,-8 7-6-15,-1 11 27 0,-3 9 3 16,-3 10-23-16,3 3 5 16,-2 9-13-16,2 15-20 15,2 7 19-15,1 6 2 16,6-1-14-16,0-3 1 16,1-6-21-16,-1-9 14 15,0-7-18-15,-1-7 19 16,0-4 4-16,0-8 14 15,-2-17 48-15,0-10-12 16,-5-8-3-16,-4-5 23 16,0-3-29-16,0 3 1 15,-4 7-8-15,-3 11-14 16,4 13 31-16,0 10-37 0,3 7-79 16,0 9-144-16,0 26-50 15,0-2-320-15,0-2-853 16</inkml:trace>
  <inkml:trace contextRef="#ctx0" brushRef="#br0" timeOffset="117136.56">7082 14261 1467 0,'0'0'631'15,"0"0"-509"-15,0 0-16 16,0 0 38-16,0 0-69 0,0 0-11 16,0 0-64-1,-8 25 0-15,-5 9 41 0,-2 8-2 16,-4 7 16-16,2 4-24 16,1-1-30-16,7-2 56 15,4-1-57-15,5-7 0 16,3-4-2-16,17-8-44 15,11-8 3-15,8-11-97 16,15-11-153-16,-7-14-347 16,-9-7-542-16</inkml:trace>
  <inkml:trace contextRef="#ctx0" brushRef="#br0" timeOffset="117340.75">7383 14362 776 0,'0'0'945'0,"0"0"-405"15,0 0-445-15,0 0-18 16,0 0 14-16,0 0-30 16,-31 74 30-16,19-37-85 15,3 3 8-15,3-2 12 16,4-4-26-16,2-4-15 16,0-9-42-16,11-6-89 15,19-15-57-15,-3 0-175 16,-2-8-313-16</inkml:trace>
  <inkml:trace contextRef="#ctx0" brushRef="#br0" timeOffset="117729.92">7365 14191 147 0,'0'0'1232'16,"0"0"-908"-16,0 0-229 15,0 0 69-15,0 0 3 16,0 0-102-16,0 0-6 16,-1-2-59-16,1 2 0 15,0 0-7-15,0 0-33 16,0-2 39-16,0-1-22 0,0 1 23 16,0-1 7-1,0 0-6-15,0 2 33 0,0 1 9 16,0 0-37-16,-3 0 46 15,-5 0-52-15,2 0-2 16,1 0-5-16,2 0 9 16,3 0-2-16,0 0 0 15,0 0 1-15,0 0 34 16,0 0-13-16,0-3 11 16,0-3-14-16,0 2-8 15,-5 4 8-15,2 0-19 16,-3 7-171-16,3 7-227 15,3 0-867-15</inkml:trace>
  <inkml:trace contextRef="#ctx0" brushRef="#br0" timeOffset="118006.96">7576 14170 649 0,'0'0'1259'16,"0"0"-1045"-16,0 0-168 15,0 0-17-15,89 32 30 16,-56-3-1-16,6 8-58 16,-5 6 13-16,-2 8 39 0,-12 3-31 15,-9 2-2-15,-11 1-19 16,0-3 11-16,-23-1-23 15,-10-7 12-15,-26 1-107 16,5-13-252-16,8-13-165 0</inkml:trace>
  <inkml:trace contextRef="#ctx0" brushRef="#br0" timeOffset="118594.67">8267 13682 77 0,'0'0'1650'0,"0"0"-1311"15,0 0-227-15,0 0 26 16,0 0-15-16,0 0-89 16,0 0 9-16,-32 73-10 0,16-33-33 15,-2 2 40 1,4 2-40-16,0-3-6 0,0-5-4 16,-1-4-102-16,2-8-57 15,-5-12-184-15,4-6-245 16,4-6-661-16</inkml:trace>
  <inkml:trace contextRef="#ctx0" brushRef="#br0" timeOffset="118759.79">8113 13737 23 0,'0'0'1440'0,"0"0"-1159"15,0 0-227-15,0 0-30 16,0 0 21-1,0 0-7-15,-9 99-38 0,9-50-76 16,0-7-106-16,0-8-463 0</inkml:trace>
  <inkml:trace contextRef="#ctx0" brushRef="#br0" timeOffset="118987.4">7937 13827 454 0,'0'0'1121'15,"0"0"-863"-15,0 0-187 16,0 0 14-16,0 0 66 0,0 0-8 16,104 71-57-16,-52-55-13 15,5-7-39-15,-3-2-34 16,3-7-62-16,-20 0-467 0,-12 0-882 0</inkml:trace>
  <inkml:trace contextRef="#ctx0" brushRef="#br0" timeOffset="121482.98">9075 13524 489 0,'0'0'1004'0,"0"0"-749"16,0 0-145-16,0 0 61 15,0 0 4-15,0 0-34 16,0 0-32-16,61 0-64 15,-5 0-11-15,36 0 67 16,47 0-60-16,25-5 3 16,15-3 19-16,1-1-27 15,-11 1 19-15,-4-2-53 16,-14 3 17-16,-24 2-38 0,-38 3 17 16,-32 1-35-16,-27 1-13 15,-15 0-84-15,-4 0-12 16,-6 0-159-16,-2 3-334 15,-3 1-411-15</inkml:trace>
  <inkml:trace contextRef="#ctx0" brushRef="#br0" timeOffset="122288.59">9405 14080 188 0,'0'0'1736'0,"0"0"-1408"16,0 0-233-16,0 0-72 16,0 0 69-16,0 0-41 15,0 0-18-15,25 28 50 16,-1-1-38-16,9 4 14 16,6 5-59-16,5 4 11 15,3 2 17-15,0 1-28 16,0 0 1-16,-3 0-1 15,-3-1 9-15,-10-2-24 16,-7-3 15-16,-11-3-61 16,-8-2 22-16,-5-5 0 15,-14-4 25-15,-14-3 12 16,-11-6 4-16,-7-2 51 16,-5-7-36-16,-1-5 11 15,0 0 8-15,10-5-18 16,5-12 14-16,8-9-32 0,13-5 2 15,13-6 16-15,3-3-18 16,21-6-26-16,12 4 6 16,4 7-42-16,14 6-36 15,-14 13-197-15,-7 9-630 0</inkml:trace>
  <inkml:trace contextRef="#ctx0" brushRef="#br0" timeOffset="122872.54">10288 14248 1571 0,'0'0'584'0,"0"0"-424"16,0 0-67 0,0 0-7-16,0 0-55 15,0 0-8-15,0 0-16 16,-49 97 3-16,49-69-13 0,4-3 3 16,14-6-72-1,6-8 5-15,9-6-1 0,3-5 28 16,0-10 28-16,-2-13 12 15,0-5-14-15,-10-4 14 16,-6-1 0-16,-8 5 72 16,-5 5 40-16,-5 9 16 15,0 6-20-15,0 6-57 16,0 2-12-16,4 3-39 16,-1 18-32-16,3 12 31 15,3 12 2-15,4 11 12 16,1 8-13-16,4 14 0 15,-2 13 6-15,-5-6-6 16,-5-9-25-16,-6-13 10 16,-6-16-9-16,-11 2 15 0,-8 1-3 15,-6-14 9-15,-7-10 3 16,-5-13 14-16,0-9 11 16,-1-4 14-16,0-11-32 15,2-16 56-15,6-12-63 16,5-8-6-16,7-10-11 15,18-39-62-15,6 16-175 16,0 4-711-16</inkml:trace>
  <inkml:trace contextRef="#ctx0" brushRef="#br0" timeOffset="123402.77">10131 14156 1403 0,'0'0'288'0,"0"0"-202"16,0 0 85-16,0 0 14 15,0 0-30-15,0 0-109 16,0 0 0-16,0 0 55 15,0 0-24-15,0 0-7 16,5 0-9-16,4-10-51 16,4-3 28-16,2-5-38 15,3-3 0-15,1-2 0 16,-2-2 0-16,1 2 6 16,-6 5-6-16,-3 4 0 15,-2 8 3-15,-6 5-3 16,2 1-17-16,0 8 4 0,5 14 5 15,7 5 7 1,3 8 1-16,9 1-29 0,18 2-1 16,-7-9-155-16,-4-13-599 0</inkml:trace>
  <inkml:trace contextRef="#ctx0" brushRef="#br0" timeOffset="124359.21">9148 12745 1064 0,'0'0'580'0,"0"0"-386"16,0 0 30-16,0 0 37 15,0 0-72-15,0 0-100 0,0 0-53 16,-9-29-30 0,9 29 9-16,6 12-15 0,13 9 0 15,9 12 3-15,10 6 3 16,7 6 12-16,9 5-18 16,1 3-6-16,1 2-10 15,-3 2-47-15,-9-1-68 16,-11-4-45-16,-16-7-56 15,-14-6 13-15,-3-9 115 16,-23-10 104-16,-11-7 13 16,-12-6 53-16,-6-7 54 15,1 0-30-15,0-11 24 16,8-12 13-16,6-5-90 16,13-7-18-16,10-4 3 15,14-4-11-15,5 1-11 0,23 3-26 16,29 7-54-16,-7 10-108 15,-3 9-300-15</inkml:trace>
  <inkml:trace contextRef="#ctx0" brushRef="#br0" timeOffset="124953.01">9839 12819 1077 0,'0'0'508'15,"0"0"-378"-15,0 0 111 16,0 0 7-16,0 0-9 15,0 0-82-15,0 0-97 16,-3-58-23-16,3 58-36 16,0 10-1-16,0 9-7 15,0 12 7-15,0 7 24 0,0 6-24 16,0 6 0 0,0 0 1-16,0 1 0 15,0-5 15-15,0-5-16 16,0-10 0-16,0-8 0 15,7-10 0-15,5-9-17 16,14-4 17-16,11-5 0 16,14-17 24-16,10-5-24 15,6-2 0-15,2 0-14 0,-5 8 14 16,-9 7-27-16,-13 10-38 16,-12 4-120-16,-14 7-152 15,-10 4-512-15</inkml:trace>
  <inkml:trace contextRef="#ctx0" brushRef="#br1" timeOffset="149821.07">5009 12443 375 0,'0'0'322'0,"0"0"39"16,0 0-191-16,0 0-135 15,0 0-19-15,0 0 41 16,0 0 2-16,3 0-23 15,-1 1 4-15,-2 3-24 16,3 2 61-16,0 2 13 16,0 2-46-16,0 3 18 15,-3 4 7-15,5 4-3 16,-2 6-22-16,1 4-43 16,-1 6 58-16,-2 5-56 15,2 3 4-15,-3 5 23 0,0-1-29 16,0-1 47-1,0 0-40-15,0-3-7 0,-3-1 39 16,-3-1-15-16,-1-2-8 16,1 1-17-16,0-2 11 15,3 2 15-15,-2-2-26 16,2 1 0-16,-1 0 11 16,1 0 4-16,2-1-6 15,-1 0 4-15,2 3-11 16,0-1 33-16,0 2-35 15,0 1 0-15,0 3 7 16,3 1-6-16,2 2 13 16,-1 3-14-16,-1-2 0 0,0 1 3 15,-3-3-3-15,3 1 0 16,0 1 3-16,0 1 4 16,0 2 18-16,-3-3-25 15,3-2 0-15,-1 0 6 16,-2-2-5-16,0-2-1 15,0 2 0-15,-2-1 10 16,-7-2-1-16,3 0-9 16,3-3 0-16,0 0 5 15,1-3-5-15,0-1 1 16,2 0-1-16,0 0 1 16,0 3 12-16,0 0-13 15,0 0 0-15,-2 0 1 0,1-3 0 16,-4-2 4-1,2 0-5-15,0-3 0 0,0-3 2 16,0 0-2-16,0-2-5 16,0-1 4-16,3-1 2 15,-3-2 11-15,-1 1-12 16,4-1 0-16,-3 2 2 16,1-3-2-16,1 2-5 15,-1 1 4-15,2-2 2 16,0 1 3-16,0-1-4 15,0-1-7-15,2-2 1 16,4-1 6-16,4 0-22 16,1-2-1-16,5-1-40 15,-1-3 57-15,4-3-62 0,1-2 6 16,4-4 34-16,1-3 4 16,3-2 23-16,4 0-13 15,2 0 8-15,2 0-3 16,3 0 18-16,1 0-8 15,0 0 14-15,1 0-9 16,0 1 35-16,4 0-41 16,6 1 1-16,0-1 20 15,5 1-7-15,4-2-5 16,3 0 19-16,2 0-27 16,-2 0 46-16,2 0-47 15,-6 0 0-15,-4 0-1 16,0 0 7-16,-3 0-6 0,-1 0 16 15,1-5-15-15,5-1 62 16,1-3-63-16,5-1 0 16,-1 2 11-16,1 1-11 15,0 1 8-15,-7 4-8 16,-6-1 0-16,-4 1 0 16,-7 1 0-16,-5-1-9 15,-3 0 8-15,1-3 1 16,2 0-10-16,0-1 10 15,5-1-25-15,3 0 25 16,-2 2-22-16,3 1 9 16,-1 0 7-16,0 3 6 15,-3-2-5-15,-2-1 5 16,-4 0-4-16,0-3 3 16,0-3 2-16,-2-3-1 0,5-1 0 15,1-1 0-15,-3 1-10 16,-3 2 10-16,1-2-9 15,-7 1 9-15,1 2 0 16,-2-2 2-16,-4 0-2 16,1-1 0-16,-3-1 8 15,1-1-8-15,0-1 0 16,0 2-2-16,0 0 4 16,-1 1 20-16,1 2-22 15,-2-1 1-15,2-1 22 16,-1 0-12-16,-1-1 5 15,-1-1-10-15,-1-2 6 0,3-1 12 16,-2-2-24-16,4 0-9 16,-2 0 9-16,1 1 1 15,-1 0 0-15,-5 2-1 16,-2-1 1-16,-2 1 12 16,-5 1-12-16,-2-3-1 15,-2-1 14-15,0-3 0 16,0-1 11-16,0-1-24 15,0 0 8-15,0-1 9 16,0-2-18-16,0 1-6 16,0-1 5-16,0-1 2 15,0 0 8-15,0 1-9 16,0 2-1-16,0 1 1 0,0 3 6 16,0 0 11-16,0 2-3 15,0-2-2-15,0 2 4 16,0-3-16-16,0 1-7 15,0 1 5-15,0-2-5 16,-3 0 7-16,-5 0-1 16,-1 1 1-16,0 1-3 15,-1 1 3-15,-5 2-4 16,0 2 4-16,-3 1 6 16,-1-3 8-16,-1 2-14 15,1 0 0-15,4-1 3 16,-1 0-3-16,4 1 0 15,-3-2-6-15,3 1 12 0,-3 0-2 16,0 0-4 0,3-1 0-16,-3 1 4 0,3-1 7 15,-1 2-10-15,4 1-1 16,-2-1 6-16,1 1 6 16,1-1-12-16,0-1 0 15,-3-2 0-15,0-1 0 16,-4-2 9-16,2-1-9 15,1 2 1-15,-2-1 7 16,1 0-8-16,3-1-1 16,0 1 0-16,2-3 2 15,2-2 5-15,2 0-6 16,-1-1 0-16,0 2 0 16,0 1 0-16,-2 2 0 15,0 0-2-15,-1 0 8 0,4 0-7 16,-2 1 1-16,1-1-3 15,2 2 2-15,-1-1 2 16,-1 1-1-16,0-3 0 16,-1 2 1-16,2-1-2 15,-1-1 1-15,2 1-3 16,-1 1 2-16,1-1 2 16,-2-1-1-16,2 4 0 15,-1 1 0-15,-1 1-6 16,0 2 6-16,-3-2-9 15,2 3 9-15,-2-4 0 16,-3 0 0-16,4-3 0 0,-1 0-13 16,-1-1-12-1,0-2 25-15,-1 2-15 0,0 0 14 16,-2 0-4-16,3 0-11 16,-2-1 16-16,1 1-18 15,2 0 9-15,-2 1 6 16,0 1-9-16,2 1 12 15,-4-2-11-15,-1 0-8 16,-2 1 19-16,2 0-18 16,-3-3 17-16,0 2-12 15,-1 1 12-15,3 0 1 16,-1 0 0-16,2 1-4 16,1 0 4-16,1 2-9 0,3 0 8 15,0 2 2 1,2 3-2-16,-1 1 1 0,2 3 0 15,-4 2-6-15,2 0 6 16,-1 1-13-16,2-1 12 16,-3 1 2-16,-1 0 5 15,3 0-6-15,-5 0-9 16,0 0 2-16,-2 0 7 16,1 0 0-16,0 0-1 15,0 1 3-15,2 1 2 16,-1-1-4-16,-1 2-7 15,1 0 5-15,-1 1 4 16,0 0-1-16,-3 3-1 16,-1 0 0-16,-4 0-14 15,2 0 14-15,-5 0-10 0,1 0 9 16,-4 0 2-16,1 0 4 16,-3 0-5-16,-1 0 0 15,0 0 9-15,2-3-8 16,-5-1 13-16,7-1-14 15,-6 0 14-15,2 1 23 16,4-1-34-16,-2 1 7 16,1 1-8-16,1 2-2 15,-1 1 1-15,-2 0-1 16,-1 0-17-16,-2 0 5 16,2 5 1-16,-1 1 0 15,-1 1 10-15,-4 2 2 16,-1-2 8-16,-3 1-9 15,1-2 0-15,-3 1 0 0,-1-1 0 16,-5-1-2-16,-2-1-5 16,-2 1 14-16,-1-3 9 15,-1 1-16-15,2-1 0 16,0 0-3-16,-1 1 3 16,5-1 0-16,1 2 0 15,3-1 12-15,4 0-2 16,5 1-10-16,6-1-1 15,9 0 1-15,5-1 0 0,1 1 0 16,4 0-1 0,-2 0 2-16,-2 0 2 0,0 0-3 15,-1 1-9-15,-1 0 9 16,-1 3-80-16,-2 6-133 16,3-3-268-16,4-4-272 0</inkml:trace>
  <inkml:trace contextRef="#ctx0" brushRef="#br1" timeOffset="152839.31">8520 12879 191 0,'0'0'987'16,"0"0"-744"-16,0 0-193 15,0 0-11-15,0 0-29 16,0 0-3-16,0 0 85 16,0 42-19-16,4-18-3 15,1 4-13-15,6 3-12 16,0 4 55-16,-2 1-52 16,-1 5-7-16,-5 4-6 0,0 3-17 15,-3 4 36-15,0 2-30 16,0 4-14-16,0-1 23 15,0 4-21-15,0 2-1 16,10 11-5-16,1 14 6 16,-1-9 6-16,2-9-18 15,-3-12 0-15,-3-14 6 16,3 3-5-16,-2 5 9 0,1-4-10 16,-2-3 0-1,4 0 11-15,2 2-11 16,0-1 0-16,1 2 5 15,1 0 3-15,-1 2 6 16,1-3-14-16,2 2 0 0,-1-3 32 16,0 2 31-16,-3 1-31 15,-3 3-12-15,0 4-13 16,-3 1 20-16,-3 4-27 16,1-1 0-16,1-1 4 15,-2-4-3-15,3-2 1 16,4-2-2-16,-2-1 16 15,2-3-8-15,2-1-8 16,0-4 0-16,0-2 4 16,-3-7-3-16,0-2 10 15,-5-4-11-15,1-4 1 16,-1-5 1-16,1-4-2 16,-2-1-1-16,0-3 1 0,-2 0 0 15,-1-2-1 1,2 3 1-16,-2 0 0 0,1 2 1 0,1 0-1 15,1 0 0 1,1 0-6-16,5-2 8 16,3-1-20-16,7-3 3 15,4-1-4-15,10-1 13 16,7-2 6-16,5-3-8 16,4 0-8-16,2 0-2 15,1 0 8-15,-2-8 10 16,-3 2-7-16,-1-3 7 15,-1 2 0-15,-1 0 6 0,0 2-6 16,3 1 0 0,0-1 41-16,3 2-33 0,4 2 21 15,5 1-3-15,0 0-11 16,4 0 24-16,4 0-39 16,-3 0 1-16,-1 1 16 15,-2 5-17-15,-7-3 0 16,-4-2 6-16,-4-1 5 15,-2 0 17-15,-2 0-28 16,2-1 0-16,0-5 9 16,3-1 2-16,0 1 6 15,2 2-17-15,0 0 9 16,0 0 7-16,0 1-16 16,-2-2 0-16,-3 3 0 15,-2-3 0-15,-4 0 8 0,-4-1-8 16,-3-2 0-16,-1-2 6 15,-4 0-6-15,-3-3 0 16,-2 1-5-16,-6-1 11 16,-1-1 9-16,-4 0-15 15,-2-3 0-15,-4 0 12 16,2-3-12-16,1-3 0 16,-1 0-1-16,2-3 11 15,-1-4-10-15,5 0 0 16,-1-6 0-16,1-1-1 15,1 0 1-15,2-2 0 0,0 1 0 16,0 1 1 0,0-1 6-16,-3-3-7 15,1-1 0-15,-4-2-1 16,-1-4 2-16,-2 0 4 0,-5 1-5 16,-1-3 0-16,0 4 0 15,0-3 0-15,0 3-3 16,-3-1-3-16,-1 1 12 15,1-1-3-15,-2 1-3 16,2 2 0-16,-2 2-6 16,-2 0 6-16,1 2-1 15,0-1 0-15,-1-1 1 16,-1-1-5-16,-1 1 5 16,2-1 0-16,-1 0-7 15,1-1 8-15,0-2-1 16,2-3 0-16,2 0 1 0,0 1 11 15,0 3-12-15,-2 4-10 16,-2 3 8-16,-2 1 4 16,0 2 4-16,-4 0-6 15,4-1 0-15,-2 1-2 16,1-3 2-16,0 2-5 16,-1-3 4-16,-2 1 2 15,2 0-12-15,-2 0 3 16,-1-1-2-16,2 0-2 15,-1 0 12-15,4-1-8 16,0 2 7-16,0 0 2 16,3-1-19-16,0 1 18 15,2-1-24-15,-2 1 23 0,1 0 1 16,-2-1-3-16,2 2 3 16,2 0 0-16,0 5-15 15,-1 2 15-15,1 3-18 16,-2 6 18-16,-2 1-3 15,0 2-3-15,-4 1-11 16,1 0-5-16,-2 1-2 16,0-2 24-16,-3 0-34 15,3 1 10-15,-1 0-8 16,2 0 21-16,2 3-1 16,-1 1 12-16,2 3 5 15,2 3-5-15,0 0-12 16,0 3 10-16,-1-1 4 0,1 0 2 15,-2 3-4-15,1-1-10 16,-3 0 9-16,-1 0 1 16,-3 2-8-16,-3 1 7 15,-6 0 2-15,0 0 1 16,-5 0-2-16,-3 0-12 16,-4 0 11-16,-3 0 2 15,-2 0 4-15,-2 0-5 16,-4 0 0-16,1 0 0 15,0 0 0-15,2 0-3 16,-2-1-3-16,5-1 12 16,0 2 1-16,0-1-7 15,1 1 0-15,-2 0-7 0,0 0 7 16,-1 0 0-16,-2 0 0 16,1 0 0-16,0 0 10 15,0 0-10-15,-2 0-3 16,0 0 2-16,-4 0 2 15,3-2-1-15,-2 1 0 16,2 1 0-16,4 0 4 16,0 0-4-16,2 0-4 15,4 0 1-15,2 0 6 16,1 0 0-16,-1 4-3 16,-2 0 0-16,0-1-2 15,-4 0 2-15,4-2-1 16,-1-1-8-16,-1 2 18 15,0-2-8-15,2 0-1 0,3 1 0 16,2 0-4-16,2 2 4 16,1 0 0-16,1 1-6 15,6 2 15-15,-1-1-13 16,3 2 4-16,-1 0-23 16,2 1 23-16,0-1-22 15,-1 0 3-15,1-1 13 16,0 1 6-16,0 1-6 15,0 1 6-15,-3 0-13 16,1 2 4-16,0-1 1 16,2 0 7-16,3 2-6 15,0-1 7-15,3 2-4 16,2 1 4-16,3 2-14 0,2 3 13 16,2 4 2-1,0 2-7-15,3 3 6 0,0 2 0 16,0 2 8-16,0 2-7 15,0 2 5-15,0 0 9 16,0 1-5-16,3 0 27 16,5-2-35-16,-2 2-2 15,-1-3 22-15,1 1-21 16,-3-3 0-16,0-1-1 16,-3-3 7-16,0-2-20 15,0-5-156-15,-7-9-433 16,-5-6-856-16</inkml:trace>
  <inkml:trace contextRef="#ctx0" brushRef="#br1" timeOffset="154493.99">8359 13456 84 0,'0'0'1140'15,"0"0"-968"-15,0 0-112 16,0 0-7-16,0 0 93 16,0 0 30-16,0 0-83 15,-40-23-5-15,28 20-33 0,-5 1-18 16,1-1 1-16,-5-1-30 16,-1 1 48-16,-1 0-55 15,4 2 24-15,-2 1 4 16,3 0-1-16,-1 0 6 15,-2 0-34-15,1 7 2 16,-2 1 16-16,-2 3-18 16,-1 2 0-16,4 0-6 15,-3 1 15-15,5 2-8 16,2-1-1-16,1 2 0 16,4 0 0-16,0 4 0 15,5 2 0-15,-1 3-1 0,3 6 2 16,-1 0 5-16,-1 5-6 15,3 1 0-15,1 0 0 16,0 0 0-16,1-2-1 16,1 0 1-16,1-4 0 15,0-2 5-15,0-4-5 16,7-2 0-16,6-4 0 16,1 0 0-16,5-3-3 15,-1-2 3-15,5-1 0 16,0 0 7-16,3-3-7 15,-5 0-8-15,6-1 7 16,-5-1 0-16,5-2-9 0,-2-2 10 16,2 0-12-16,0-1-1 15,-2-1 13 1,-1 0-9-16,-2-1 9 0,-2 0-12 16,-1-2-7-16,-2 0 11 15,-1 0-21-15,-2 0 29 16,-1 0-12-16,4-3 10 15,-1-3 2-15,-1-1 0 16,0-1 3-16,-2 1-3 16,0-2-1-16,-2 2 0 15,-3 1 1-15,-1-1 15 16,-1 0-10-16,-2-1-4 16,1-1 52-16,1-2-44 15,0-1-8-15,4-4-1 16,-1-3 1-16,0 0 8 15,3-4-9-15,-6 2 0 0,3-2 5 16,-6-1-5-16,0 2 7 16,-3-1 16-16,0 0-16 15,0 3 45-15,0 1-52 16,0 2 1-16,0 2 13 16,0 2-7-16,0-1-5 15,0 1-2-15,-1 1 13 16,-4-4 29-16,-1 0-23 15,0 1-18-15,-2-2 25 16,-2 2-1-16,1-2 0 0,-3 1-25 16,3 0 1-1,-1 1 36-15,-1-2-31 0,0 0-5 16,-3-1 5-16,-1-1 3 16,-1 2-3-16,-4 3-6 15,-3 2-5-15,-2 3-13 16,-3 5-19-16,-18 4-86 0,7 4-172 15,5 6-494-15</inkml:trace>
  <inkml:trace contextRef="#ctx0" brushRef="#br1" timeOffset="155857.56">8156 12958 512 0,'0'0'523'0,"0"0"-302"16,0 0-69-16,0 0 8 16,0 0 32-16,0 0-12 15,0 0-52-15,-2-28 3 16,2 28-84-16,0 0-3 15,0 0-7-15,-1 0-36 16,-5 0 20-16,-4 4-21 0,-5 10 0 16,-3 4 18-16,-3 6-18 15,0 3 0-15,2 2-1 16,2 0 9-16,2 1-24 16,3-2 16-16,1-4-82 15,3-4-32-15,2-3-122 16,3-9-20-16,3-5-145 15,0-3-481-15</inkml:trace>
  <inkml:trace contextRef="#ctx0" brushRef="#br1" timeOffset="156128.14">7986 12927 560 0,'0'0'293'0,"0"0"87"16,0 0-255-16,0 0-44 15,0 0-40-15,0 0-21 16,0 0 18-16,22 11 33 16,-11 4-5-16,8 3-15 15,-1 4-38-15,0 4 45 16,1 2-50-16,1 1-8 15,-1 3 0-15,5 7-10 16,-2-5-111-16,-8-10-218 0</inkml:trace>
  <inkml:trace contextRef="#ctx0" brushRef="#br1" timeOffset="160759.34">11268 13120 1364 0,'0'0'247'16,"0"0"-169"-16,0 0-37 16,0 0 89-16,0 0-21 15,0 0-36-15,0 0 6 16,38 8-1-16,-29-2-19 15,-1 1-19-15,-2 5-16 16,0 0 60-16,-1 5-49 16,-2 2 5-16,0 2 0 15,-3 1-18-15,0 1 23 16,0-2-42-16,0-1 4 0,-3-6 15 16,0-3-22-1,3-4 0-15,0-4 0 0,6-3 7 16,18 0 28-16,15-6 9 15,23-15-17-15,28-12 5 16,20-16-26-16,9-1 0 16,-22 5-6-16,-25 12 10 15,-27 15 6-15,-16 5-16 16,-2 3-1-16,-6 3 1 16,-3 0-5-16,-10 6 4 15,-7 1-23-15,-1 0-49 16,0 0-9-16,0 3-83 15,-12 8 21-15,-4-2-92 16,-9-3-307-16,5-2-332 16,2-4 289-16</inkml:trace>
  <inkml:trace contextRef="#ctx0" brushRef="#br1" timeOffset="161121.13">11929 12933 1313 0,'0'0'496'0,"0"0"-277"16,0 0-39-16,0 0-4 16,0 0 27-16,0 0-119 15,0 0-40-15,-4-5-9 16,4 5-16-16,4 0 26 15,11 2-45-15,9 5 1 0,6 1 23 16,4 4-24-16,0-1 0 16,-1 0-1-16,-5 0 3 15,-4 2-4-15,-9 3 2 16,-7 2-18-16,-5 3 17 16,-3 3-18-16,-5 4 10 15,-13 3 9-15,-9-1 0 16,-4 0-17-16,-6-2 17 15,-15 3-100-15,9-7-226 16,7-8-694-16</inkml:trace>
  <inkml:trace contextRef="#ctx0" brushRef="#br1" timeOffset="163012.57">17786 10201 833 0,'0'0'672'0,"0"0"-429"15,0 0-3-15,0 0-24 16,0 0-46-16,0 0-12 16,0 0-124-16,-13-37-27 0,13 37-7 15,0 8 8 1,5 9-7-16,9 9-1 0,3 6 6 15,8 6 24-15,7 7-27 16,4 5 1-16,8 3-2 16,6 4 11-16,3 1 4 15,5-1-17-15,0-1 0 16,0-4-1-16,-5-3 1 16,-5-2-1-16,-11-3-7 15,-9-2-47-15,-12-1 49 16,-9-3-37-16,-7-1 7 15,-7-4 10-15,-15-2-4 16,-9-3 29-16,-5-8 1 16,-7-6 0-16,-3-7 40 15,-2-7-21-15,-2 0 25 0,1-18 17 16,3-11-9-16,3-11 24 16,7-8-43-16,12-7-17 15,14-3 68-15,10-1-83 16,10 1-1-16,22 6-1 15,9 8-44-15,6 13 6 16,17 13-131-16,-11 11-369 16,-14 7-849-16</inkml:trace>
  <inkml:trace contextRef="#ctx0" brushRef="#br1" timeOffset="163678.79">18785 10260 1367 0,'0'0'271'15,"0"0"-34"-15,0 0-44 16,0 0-20-16,0 0 24 16,0 0-93-16,0 0-76 15,23-41-6-15,-15 47-21 16,1 11-1-16,4 8 0 15,-1 8 1-15,0 6 8 0,-3 8-9 16,-6 3 0-16,-3 6 1 16,0 0 0-16,-6 0-1 15,-12-5 0-15,-2-6 1 16,0-7 15-16,1-8-16 16,6-8 0-16,7-6 1 15,6-6-1-15,0-3 12 0,14-1-10 16,19-3 4-1,25-1 64-15,27-2-65 16,23 0-4-16,8 0-2 16,-6 0 7-16,-24 0-23 15,-28 0 0-15,-17 0-67 16,-2 2-87-16,-8 1-201 0,-7-3-431 0</inkml:trace>
  <inkml:trace contextRef="#ctx0" brushRef="#br1" timeOffset="164357.06">17493 11633 183 0,'0'0'1428'0,"0"0"-1048"16,0 0-198-16,0 0-86 15,0 0 99-15,0 0-79 16,0 0-50-16,91-11-27 15,20 18-1-15,60-1 29 16,40 1-17-16,26-1-28 0,11-1 75 16,-5-3-65-16,3-2-13 15,-16 0-14-15,-28 0 7 16,-57 0-5-16,-50 0-7 16,-40 0-48-16,-25 5-3 15,-6-3-47-15,-9 1 4 16,-15 1-63-16,-11-1-306 15,-15-3-205-15</inkml:trace>
  <inkml:trace contextRef="#ctx0" brushRef="#br1" timeOffset="165482.57">17895 12105 772 0,'0'0'1228'15,"0"0"-925"-15,0 0-192 16,0 0-16-16,0 0 11 16,0 0-50-16,0 0-10 0,-7 2-40 15,19 21 14 1,9 7 27-16,9 7-33 0,8 7 50 15,7 4-59-15,4 4-4 16,5 0 11-16,-2 3-12 16,-1 1-1-16,-2-3-15 15,-4-1-31-15,-2-1 46 16,-5-2-42-16,-7-3 2 16,-9-4 1-16,-10-5-11 15,-9-6 8-15,-3-3 0 16,-13-4 38-16,-16-3-2 15,-10-2 14-15,-8-4 8 16,-10-4 29-16,-2-5-13 16,-6-6 43-16,3 0-36 15,1-10-29-15,4-12 53 0,7-8-41 16,12-8 0-16,17-7 31 16,12-5-41-16,9-5 7 15,26-2-18-15,16 3-56 16,41 0-24-16,-10 15-133 15,-8 12-558-15</inkml:trace>
  <inkml:trace contextRef="#ctx0" brushRef="#br1" timeOffset="166256.81">18805 12477 1192 0,'0'0'1114'0,"0"0"-881"16,0 0-208-16,0 0-16 16,0 0 21-16,0 0 23 0,-17 84-4 15,15-41-49-15,2-1 8 16,6-1 3-16,16-5-11 15,10-6-18-15,7-8-3 16,7-13-1-16,3-9 7 16,0-4 6-16,-1-21-20 15,-3-12 28-15,-9-4-16 16,-11-4 3-16,-10 1 14 16,-9 6 9-16,-6 9 88 15,0 8-54-15,0 9 8 0,-6 6 12 16,3 6-35-1,-2 0-25-15,-1 15-3 0,-1 13 0 16,-2 11 8-16,3 11-8 16,6 8 0-16,0 5-2 15,12 3 10-15,8 2 0 16,3-1-8-16,4-1 0 16,-2 0-23-16,-3 0 5 15,-5-1-21-15,-8-4 19 16,-7-5-42-16,-2-5 47 15,-5-6-28-15,-14-5 17 16,-7-8 26-16,-2-5 1 16,-3-6 20-16,-2-7 18 15,0-6-17-15,0-8 77 16,-1 0-62-16,1-12 0 0,5-11 16 16,7-6 10-16,6-11 13 15,15-17-58-15,9-25-9 16,31-22-18-16,5 5 0 15,0 21-87-15,-2 7-46 16,-19 33-167-16,-5 3-1046 0</inkml:trace>
  <inkml:trace contextRef="#ctx0" brushRef="#br1" timeOffset="166899.65">18828 12240 1046 0,'0'0'593'0,"0"0"-444"16,0 0 28-16,0 0 16 16,0 0-64-16,0 0-94 15,0 0 20-15,-6-4-53 16,3 11 7-16,0 0 37 16,-2 0-39-16,4-2 30 15,-2-1-31-15,3-2 2 16,0-1 33-16,0-1-27 15,0 0 42-15,0 0 25 16,6-9-22-16,6-8 13 0,6-5-72 16,0-3 0-16,3-3 4 15,-4 2-4-15,-3 5 1 16,-5 5 14-16,-2 8-14 16,-2 2 68-16,-2 5-68 15,1 1-1-15,4 0 0 16,8 1 1-16,6 12-2 15,4 7 1-15,2 8-31 16,1 6 23-16,7 26-86 16,-7-10-100-16,-6-6-479 0</inkml:trace>
  <inkml:trace contextRef="#ctx0" brushRef="#br1" timeOffset="209887.08">20432 11400 152 0,'0'0'1058'0,"-3"0"-768"16,1 0-155-16,2 0-24 15,-1 0 66-15,1 0-17 16,0 0-30-16,0 0-71 16,0 0-9-16,0 0 21 15,0 0-9-15,0 0-18 16,0 0-10-16,0 0-19 15,0 0 47-15,0 0-32 16,0 0-3-16,0 0 13 16,1 0-16-16,13 0 0 0,4 0-24 15,7 0 9-15,5 0 8 16,4 0-17-16,-1 1 0 16,0 1 1-16,-3-1 0 15,-3 0 1-15,-4 1-2 16,-1-1-31-16,-3-1 23 15,0 2-78-15,-2-2-81 16,6 0-117-16,-3 0-284 16,-5-3-399-16</inkml:trace>
  <inkml:trace contextRef="#ctx0" brushRef="#br1" timeOffset="210135.98">20496 11585 358 0,'0'0'674'0,"0"0"-504"15,0 0 1-15,0 0 21 16,0 0 90-16,0 0-76 16,0 0-57-16,88 31 15 15,-33-24-94-15,11 0-17 16,5 0-5-16,-2 2-36 15,-5-2 11-15,-9 1-23 16,-10-2-107-16,-13-2-153 0,-15-4-505 16</inkml:trace>
  <inkml:trace contextRef="#ctx0" brushRef="#br1" timeOffset="-210089.58">22329 11073 582 0,'0'0'990'0,"0"0"-738"16,0 0-120-16,0 0-46 16,0 0 47-16,0 0-37 15,2-12-67-15,-2 12 4 0,0 0-33 16,0 3-6-16,-11 6 6 15,-6 3 22-15,-7 3 34 16,-7-1-29-16,-7-2-5 16,-4-2 29-16,-2-3-36 15,3-3-6-15,4-2-6 16,9-2 4-16,5 0 18 16,10 0-16-16,7-2 2 15,6-8 38-15,0-6-24 16,13-5-25-16,11-8-2 15,6 0 2-15,3 1 5 16,0 3-5-16,-4 8 0 16,0 6 0-16,-2 7 1 0,-2 4 5 15,8 0-6-15,-1 14 0 16,4 10 3-16,-1 9-3 16,-1 7 0-16,-4 6-1 15,-6 4 2-15,-8 4-1 16,-6 1 0-16,-10 1-6 15,-4 2-7-15,-23 2-11 16,-17 2-6-16,-24 8 29 16,-24 4-1-16,-18-5 1 15,8-14 1-15,22-24 0 16,27-17-1-16,17-10 1 16,-1-2 0-16,2-2 0 15,2 0 1-15,10-14 28 0,14-8-21 16,9-7-7-1,2-12 14-15,25-7-3 0,12-6-11 16,7 2-1-16,2 7 1 16,1 11 1-16,-6 14-2 15,-1 15-9-15,-4 5 9 16,-2 8-1-16,0 14 1 16,-1 10 0-16,-7 3 0 15,-3 4-6-15,-6 1 6 16,-6-2-1-16,-6-1 0 15,-3-6-14-15,-4-4-4 16,0-5-40-16,0-5-26 16,-5-3-6-16,-6-4-101 15,2-5-134-15,3-3-198 0</inkml:trace>
  <inkml:trace contextRef="#ctx0" brushRef="#br1" timeOffset="-207865.78">23700 10429 170 0,'0'0'1144'15,"0"0"-934"-15,0 0-147 16,0 0-30-16,0 0 8 15,0 0 155-15,-114 70 10 16,52-10-100-16,-15 29-17 16,-17 39-5-16,-6 26-24 0,7 11 45 15,19 9-50 1,26-6 0-16,27-3-3 0,21-7-38 16,24-13-13-16,27-18-1 15,16-12 1-15,16-16 12 16,11-18-13-16,10-19-49 15,3-22-64-15,-10-23-87 16,-27-15-283-16,-19-2-603 0</inkml:trace>
  <inkml:trace contextRef="#ctx0" brushRef="#br1" timeOffset="-207431.81">24170 10783 418 0,'0'0'1084'16,"0"0"-819"-16,0 0-45 15,0 0-4-15,0 0 0 16,0 0-109-16,0 0-92 0,6-3 13 15,-21 42-27 1,-4 11 50-16,-2 10-14 16,2 5-37-16,1-1 29 15,7 0-29-15,4-4-15 16,6-6-55-16,1 3-179 16,8-16-374-16,1-16-749 0</inkml:trace>
  <inkml:trace contextRef="#ctx0" brushRef="#br1" timeOffset="-207152.6">23768 11364 1709 0,'0'0'520'16,"0"0"-468"-16,0 0-51 15,0 0-1-15,0 0 73 16,0 0-27-16,0 0-35 16,38 26 25-16,-18-19-27 15,-2-1-8-15,1-2 2 16,-1-1 6-16,6-2-6 16,4-1-3-16,5 0-43 0,5-4-28 15,28-13-53-15,-10 2-235 16,-4-1-429-16</inkml:trace>
  <inkml:trace contextRef="#ctx0" brushRef="#br1" timeOffset="-206700.64">23478 11718 423 0,'0'0'1364'15,"0"0"-1038"-15,0 0-178 16,0 0-30-16,0 0 13 15,0 0-45-15,115 1-31 16,-63 9-22-16,8 4-23 16,0 4 38-16,-2 2-48 15,-13 1-1-15,-11 3 0 16,-15 1 2-16,-14 3-2 16,-5-2-10-16,-16 1 11 0,-14-2-6 15,-5-2 6 1,0-5 0-16,6-2-1 0,9-6 2 15,10-3 4-15,10-4-5 16,17-1-9-16,35-2 0 16,41 0 9-16,36-5-77 15,13-18-125-15,-29 2-347 16,-31 0-774-16</inkml:trace>
  <inkml:trace contextRef="#ctx0" brushRef="#br1" timeOffset="-205057.57">23618 11706 935 0,'0'0'510'0,"0"0"-433"16,0 0 10-16,0 0 33 16,0 0 60-16,0 0-5 15,0 0-76-15,17-15-66 16,-1 13-14-16,7 2-19 16,2 0 46-16,6 0-27 15,4 10-6-15,3 5 12 0,0 4-5 16,-2 3 2-16,-6 4-22 15,-8 4 7-15,-12 2 2 16,-10 2-9-16,0 1 0 16,-18-1 1-16,-16 0 17 15,-9-4 22-15,-5-4-18 16,-1-3-14-16,7-6 45 16,9-6-39-16,12-2-6 15,11-7 0-15,10 0-2 16,9-2 40-16,43 0 3 15,42 0-40-15,40-11 12 16,18-2-21-16,-10 2-39 16,-39 1-10-16,-40 6 7 15,-29 1 42-15,-15 3-80 16,-6-2-104-16,-10 1-36 0,-3 0-83 16,0-2-190-16</inkml:trace>
  <inkml:trace contextRef="#ctx0" brushRef="#br1" timeOffset="-204180.29">23684 11372 485 0,'0'0'702'15,"0"0"-418"-15,0 0-144 16,0 0 45-16,0 0 16 15,0 0-47-15,0 0-24 16,-7 0-49-16,7 0-25 16,7 0 32-16,14 4-48 15,12 5 20-15,10 2 4 16,26 0-32-16,27 0 39 16,21-4-31-16,-5-1-16 0,-23-3 7 15,-29-3-17 1,-24 0-13-16,-2 0-1 0,-2 0 11 15,-2 0 1-15,-11-3-12 16,-10 0 0-16,-5 2 9 16,-4 1-9-16,0 0 0 15,0 0-15-15,0 0-42 16,0 0 15-16,0 0-114 16,0 6-220-16,0 1-337 0</inkml:trace>
  <inkml:trace contextRef="#ctx0" brushRef="#br1" timeOffset="-202633.28">25219 10854 810 0,'0'0'510'0,"0"0"-307"15,0 0 30-15,0 0 0 16,0 0-15-16,0 0-33 15,0 0-108-15,9-22-55 16,-28 43 0-16,-17 15-8 0,-16 28 36 16,-14 27 4-16,-8 29-33 15,11 12 43-15,23-3-46 16,23-6-17-16,17-16 4 16,21-2-5-16,20-11 0 15,6-20 0-15,0-16-28 16,-3-18-18-16,28 2-130 15,-9-10-209-15,-4-10-570 0</inkml:trace>
  <inkml:trace contextRef="#ctx0" brushRef="#br1" timeOffset="-201955.89">25567 11094 1455 0,'0'0'379'0,"0"0"-200"15,0 0-108-15,0 0-34 0,0 0 28 16,0 0-16 0,0 0 17-16,-1 82-32 0,1-50-22 15,0-1-6-15,10-4-6 16,6-3-26-16,5-9 25 16,0-5-42-16,3-10 16 15,1 0 11-15,2-19 16 16,0-11 13-16,0-7-13 15,-5-5 0-15,2-1 20 16,-5 4-4-16,-3 7 46 16,-6 8 27-16,-4 10 6 15,-3 7 24-15,-3 7-77 16,0 0-42-16,0 7 0 16,0 15-12-16,-8 14 12 15,0 7 0-15,2 13 1 0,4 5 9 16,2 15-10-16,2 16-8 15,8 16 8-15,2-11 0 16,-8-21 0-16,-4-23-9 16,0-17-31-16,-12 5 23 15,-12 1-32-15,-5 2 3 16,-7-12 22-16,-4-9 23 16,-2-11 1-16,0-11 24 15,-3-1 14-15,5-14 50 16,4-11-43-16,5-7 4 15,7-9-12-15,12-8-31 16,12-18 24-16,13-19-30 0,40-18-23 16,6 8-16-16,10 4-161 15,-20 33-476-15,-17 24-1007 0</inkml:trace>
  <inkml:trace contextRef="#ctx0" brushRef="#br1" timeOffset="-201408.31">25764 10761 130 0,'0'0'1288'0,"0"0"-984"15,0 0-127-15,0 0-86 16,0 0 16-16,0 0-4 0,0 0-65 16,-6-8 17-1,6 8-54-15,0 0 6 0,0 0 14 16,0 0 20-16,0 0 51 16,0-5-1-16,9-6-9 15,4-8-11-15,5-6-71 16,-1-6 1-16,0-2 4 15,-3 1-4-15,-2 3 13 16,-5 6 3-16,-2 7-8 16,-1 9 50-16,-2 7-59 0,2 0-6 15,5 19-12 1,3 13-1-16,7 10 17 16,4 10 2-16,2 2-34 15,7 22-62-15,-5-13-153 16,-5-13-437-16</inkml:trace>
  <inkml:trace contextRef="#ctx0" brushRef="#br1" timeOffset="-201078.91">26118 11380 1393 0,'0'0'842'0,"0"0"-704"16,0 0-15-16,0 0 15 15,0 0-56-15,87-12-35 16,-34 5-16-16,8 2-3 15,7 3-20-15,3 2-7 16,-4 0-1-16,-7 0-11 16,-13 0-5-16,-16 0-89 15,-18 0-100-15,-10 0-118 16,-3 0-416-16</inkml:trace>
  <inkml:trace contextRef="#ctx0" brushRef="#br1" timeOffset="-200222.32">27195 11018 1645 0,'0'0'377'15,"0"0"-153"-15,0 0-121 16,0 0-57-16,0 0 5 16,0 0-49-16,0 0 7 15,-19 65 11-15,17-36-13 16,2-1-5-16,3-1-2 16,13-5-38-16,6-6 28 15,5-4-38-15,3-10 23 16,4-2 6-16,2-5-1 15,2-16 20-15,-4-8-1 16,-3-3 2-16,-2-5 26 16,-7 3-1-16,-7 5 31 15,-3 6 26-15,-8 9 3 16,-2 10-1-16,-2 4-85 16,0 3 6-16,-2 20-18 0,-5 10 11 15,0 12 1-15,4 9-1 16,3 15 2-16,0 14-10 15,6 17-17-15,-1 2-24 16,-5-6 8-16,-7-23-20 16,-13-22-14-16,-3-16 17 15,-6-9 8-15,-7-3 38 16,-2-5-11-16,-7-6 24 16,6-12 36-16,5-1 67 15,5-20 16-15,9-12-9 16,12-10-60-16,8-10 14 15,12-7-54-15,25-6-1 16,22-12-9-16,2 10-16 0,28-4-98 16,-13 20-223-16,-26 22-317 0</inkml:trace>
  <inkml:trace contextRef="#ctx0" brushRef="#br1" timeOffset="-199787.23">27681 10837 1424 0,'0'0'326'0,"0"0"-104"15,0 0-56-15,0 0-5 16,0 0-29-16,0 0-45 15,0 0-57-15,97 52 0 0,-63 9 41 16,5 24-50 0,6 23 4-16,-5 9 1 0,-10-2-26 15,-15-10 18-15,-15-12-18 16,0-15-21-16,-15-15-37 16,1-20-86-16,-8 7-150 15,3-10-342-15,4-6-657 0</inkml:trace>
  <inkml:trace contextRef="#ctx0" brushRef="#br1" timeOffset="-199112.22">28094 10287 120 0,'0'0'1283'15,"0"0"-1001"-15,0 0-70 16,0 0-3-16,0 0-61 0,0 0-59 15,0 0-18-15,81 81 22 16,-17 13-9-16,16 38-31 16,0 24-42-16,-11 9 27 15,-16-3-38-15,-14-10 0 16,-12 2 9-16,-11-6-8 16,-15-10 0-16,-1-12-1 15,-25-17 0-15,-11-16-16 16,0-17 16-16,0-18-70 15,1-14-12-15,-2-8-53 16,-35 13-71-16,9-9-155 0,-1-8-390 16</inkml:trace>
  <inkml:trace contextRef="#ctx0" brushRef="#br1" timeOffset="-196347.58">29302 11068 403 0,'0'0'1042'16,"0"0"-779"-16,0 0-30 16,0 0-78-16,0 0-15 15,0 0-2-15,0 0-64 16,0-8-49-16,-5 15 24 16,-9 11-49-16,-6 11 31 15,-7 4 3-15,-5 9-22 16,1-1 16-16,-2 4-28 0,2-2 0 15,1-3-16-15,2-4-14 16,1-5-124-16,3-3-129 16,5-9-300-16,8-9-325 0</inkml:trace>
  <inkml:trace contextRef="#ctx0" brushRef="#br1" timeOffset="-196093.87">29131 11132 869 0,'0'0'586'16,"0"0"-414"-16,0 0 77 16,0 0-14-16,0 0-3 15,0 0-126-15,0 0-68 0,15-37-31 16,-15 57-5-16,2 7 33 16,2 8-26-16,2 5-3 15,3 3 25-15,3 1-31 16,4 0 0-16,4-2-6 15,-1-4-6-15,1-4-17 16,-4-6-112-16,-3-11-149 16,-5-7-267-16,-5-10-531 0</inkml:trace>
  <inkml:trace contextRef="#ctx0" brushRef="#br1" timeOffset="-195627.5">30097 10958 1046 0,'0'0'539'16,"0"0"-363"-16,0 0 23 15,0 0-5-15,0 0-37 16,0 0-87-16,0 0-69 16,4 36 35-16,-4 2 1 15,0 10 30-15,0 8-12 16,0 2-31-16,4 3 1 16,-2-4-25-16,2-1 2 15,1-6 7-15,-2-4-9 16,0-9-21-16,-3-7-71 15,0-6-106-15,-2-8-175 16,-7-11-210-16</inkml:trace>
  <inkml:trace contextRef="#ctx0" brushRef="#br1" timeOffset="-195356.88">30202 10928 362 0,'0'0'1096'0,"0"0"-851"16,0 0-14-16,0 0-98 0,0 0-15 16,0 0-31-1,0 0-54-15,-33 2 2 0,7 14-4 16,-6 2-30-16,-5 2 33 15,-5 4-34-15,2 4-1 16,0 14-109-16,8-3-269 16,15-7-434-16</inkml:trace>
  <inkml:trace contextRef="#ctx0" brushRef="#br1" timeOffset="-195018.87">29807 11623 335 0,'0'0'1261'16,"0"0"-962"-16,0 0-150 16,0 0-105-16,102 3 99 15,-55 0-21-15,4 3-68 16,7 1-6-16,2 1-33 16,3 2-15-16,-4-1 22 0,-5 0-22 15,-11-1-31 1,-8-3-104-16,-15-4-183 0,-9-1-282 0</inkml:trace>
  <inkml:trace contextRef="#ctx0" brushRef="#br1" timeOffset="-192897.25">20815 13188 1264 0,'0'0'573'15,"0"0"-439"-15,0 0-53 16,0 0 56-16,0 0 23 15,0 0 8-15,0 6-80 16,12-6-21-16,12 0-14 16,13 0-11-16,12 0 13 15,13 0-35-15,6 0-19 16,6 0 19-16,1 0-20 16,-1 0-20-16,-7 1-53 15,4 6-113-15,-21-2-287 0,-19-3-472 0</inkml:trace>
  <inkml:trace contextRef="#ctx0" brushRef="#br1" timeOffset="-192698.45">20946 13352 400 0,'0'0'1494'16,"0"0"-1243"-16,0 0-128 15,0 0 46-15,0 0 8 16,0 0-81-16,82 0-76 16,-25 0 14-16,19 5-34 0,21 4 0 15,12-2-42 1,-21-1-192-16,-22-6-525 0</inkml:trace>
  <inkml:trace contextRef="#ctx0" brushRef="#br1" timeOffset="-191370.41">22586 13303 849 0,'0'0'1028'0,"0"0"-755"16,0 0-175-16,0 0-29 16,0 0 1-16,0 0-12 15,0 0-44-15,0 43 12 0,3-12 18 16,9 3-33-1,9-2-10-15,4-3-1 0,11-5-22 16,4-8 22-16,2-6-33 16,4-8 3-16,-4-2 4 15,-3-15-8-15,-6-11 22 16,-6-7 12-16,-5-3 0 16,-7-2 35-16,-5 1 2 15,-4 7 5-15,-3 8 52 16,-1 8-20-16,-2 6 5 15,0 8-68-15,0 0-2 16,0 18-18-16,0 13 4 16,0 14 5-16,0 19 10 15,7 22-10-15,22 26 7 16,5 10-7-16,1-6 0 0,-7-7-12 16,-11-20 12-16,-9-19-13 15,-5-13 12-15,-3-15-30 16,0-3 13-16,-15 0-29 15,-7 1 2-15,-8-5 33 16,-6-11-3-16,-3-13 15 16,-5-11 13-16,-1 0 11 15,-1-17 55-15,1-10-28 16,0-9 1-16,6-9 21 16,9-9-9-16,12-5 7 15,18-15-13-15,21-19-43 16,51-22-15-16,19-4-9 15,0 19-99-15,-4 12-74 0,-34 37-351 16,-23 19-703-16</inkml:trace>
  <inkml:trace contextRef="#ctx0" brushRef="#br1" timeOffset="-190858.95">22847 13112 523 0,'0'0'979'0,"0"0"-768"16,0 0-92-16,0 0 44 15,0 0 46-15,0 0-66 16,0 0-88-16,-9 0 22 16,9 0-38-16,0 0 11 15,0 0 2-15,0 0-16 16,0 0 34-16,3-10 0 15,6-9-26-15,5-9-2 16,0-5-42-16,3-5-1 0,-1 1 0 16,-1-2 2-16,0 6 9 15,-4 5-10-15,-1 6 0 16,-6 8 11-16,1 7 13 16,-2 6-9-16,0 1-15 15,6 2-14-15,7 15 13 16,10 10-10-16,3 10 3 15,6 7 7-15,-2 4-78 16,2 18-38-16,-6-11-236 16,-10-14-758-16</inkml:trace>
  <inkml:trace contextRef="#ctx0" brushRef="#br1" timeOffset="-190453.25">23672 13562 1222 0,'0'0'1154'16,"0"0"-986"-16,0 0-102 15,0 0 41-15,0 0 53 16,0 0-54-16,0 0-67 15,115 2 4-15,-30-2-43 16,28 5-1-16,-5 5 0 16,-20 1-9-16,-25-3-42 15,-5-3-94-15,-11-3-106 16,-3-2-455-16</inkml:trace>
  <inkml:trace contextRef="#ctx0" brushRef="#br1" timeOffset="-189772.1">25011 13376 1129 0,'0'0'907'0,"0"0"-704"16,0 0-114-16,0 0-48 0,0 0-41 16,0 0 6-16,0 0 30 15,-16 53-36-15,16-22 1 16,0 0-2-16,6-1-34 15,14-5 12-15,8-3-62 16,9-8 17-16,2-9 6 16,3-5-5-16,0-5 25 15,-5-16 24-15,-6-11 18 16,-4-3 7-16,-7-3 40 16,-4 1 78-16,-5 5-2 15,-4 8-18-15,-3 7 23 0,-2 8-15 16,-2 8-76-1,0 1-19-15,0 11-18 0,-4 16-10 16,-4 11 10-16,2 10 1 16,2 10 5-16,4 15-6 15,0 22-11-15,7 19 4 16,4 4-45-16,-3-9-30 16,-8-15 30-16,-3-28-15 15,-14-12-16-15,-1-18-77 16,0-9-22-16,-3-3 37 15,-4-7 80-15,-1-7 65 16,-2-10 154-16,-2-13-31 16,-1-21 32-16,-1-22 12 15,8-3-50-15,10-9-17 16,14-14-46-16,14-7-8 0,22 0-13 16,6 13-33-1,9 17 0-15,-4 28-32 0,22 16-84 16,-8 7-170-16,-10 8-611 0</inkml:trace>
  <inkml:trace contextRef="#ctx0" brushRef="#br1" timeOffset="-189412.73">25741 13103 690 0,'0'0'1029'0,"0"0"-726"15,0 0-227-15,0 0-69 16,0 0-5-16,0 0 147 15,38 125-17-15,8-42-45 16,15 22-9-16,5 8-29 16,-7-1-6-16,-15-7-33 15,-20-12 1-15,-17-5 4 0,-7-13-15 16,-21-18 0 0,-37 5-1-16,-42 6-64 0,-33 2-74 15,9-8-164-15,14-24-591 0</inkml:trace>
  <inkml:trace contextRef="#ctx0" brushRef="#br1" timeOffset="-188696.46">22560 13143 1413 0,'0'0'204'0,"0"0"59"15,0 0-60-15,0 0-20 16,0 0-79-16,0 0-49 16,-105 39 35-16,57 16-41 15,-13 26-17-15,-9 30 24 16,1 15-27-16,10 9-9 15,12 0 21-15,19-12-41 16,12 2 24-16,16-7-24 16,4-5 0-16,33-9-7 15,5-22-14-15,25-10-104 16,-9-25-183-16,-6-22-421 0</inkml:trace>
  <inkml:trace contextRef="#ctx0" brushRef="#br1" timeOffset="-181256.36">19587 7003 232 0,'0'0'661'0,"0"0"-464"16,0 0-120-16,0 0 36 15,0 0-29-15,0 0 23 16,0 0 14-16,0-19-31 16,0 17 25-16,0 1-17 15,0 1-35-15,0-2 24 16,0 2-54-16,0 0-13 0,0 0-9 15,0 0-5-15,-1 0 19 16,-1 0-25-16,1-1 0 16,-2 1 0-16,1 0 0 15,-1 0-1-15,-4 0 1 16,-2 0 0-16,-5 0-5 16,-3 1 5-16,-3 6-11 15,2 0 10-15,-1 2 1 16,2 0-2-16,1 1 2 15,4 2 0-15,-1-2-11 16,2 1 11-16,-1 2-1 16,1-1 1-16,-2 1 0 0,2-1 5 15,0 1-5-15,1 1 0 16,-2 1-3-16,3-1 3 16,0 1-1-16,0 0 1 15,-2 1 0-15,4 1 8 16,-2-1-8-16,0 1 0 15,2-1-3-15,-2 3 3 16,-3-1-1-16,0 1 1 16,0 2 0-16,-1-2 19 15,-1 4-19-15,1 0 0 16,-1 1 12-16,2-1-11 16,-1 0 8-16,2 1-9 15,0 0 7-15,1 0-1 16,0 0-6-16,0 2 0 0,-1-1 0 15,0 0 1 1,1 1 7-16,0-1-8 0,1 0 9 16,-1 1-1-16,0-1-8 15,3 2 0-15,-2-1 0 16,0 1 0-16,2-2 5 16,-1 2-5-16,-2-2 0 15,2 2-1-15,-1 0 1 16,0 0-5-16,1-1 4 15,0-1 2-15,0 3 2 16,4-3-3-16,-1 1 0 16,1 1-1-16,3 2 1 15,1-1-1-15,-2 2 0 0,1-1 2 16,-2 3 4 0,0 1-5-16,0-2-4 0,-2 0 3 15,0-4 1-15,2-1-1 16,2-3 1-16,1-2 0 15,0-1 6-15,0-1-6 16,0-2 0-16,1-3 1 16,6 0 0-16,-1 0-1 15,0-1 0-15,1 0 6 16,0-2 0-16,-1 0-6 16,0 0 0-16,2 0-1 15,1 2 2-15,0 0 7 16,3 0-8-16,1 1 1 15,1 0 13-15,-1 0-14 16,0 1 0-16,1 2-1 0,1 1 2 16,1-2 12-16,4 1-13 15,2 0 0-15,0 0 2 16,-1-3-1-16,2 1-1 16,-3-3 0-16,-1-1 1 15,0 0 13-15,-3-2-14 16,2-1-3-16,1 0 3 15,-1-3 6-15,3 1-6 16,-3-3 0-16,3 1 6 16,-2-2 10-16,0 0-16 15,0-2-5-15,-3 0 5 16,2 0 2-16,-2 0 5 0,1 0-7 16,2-4 6-1,-1-3 3-15,3-2-9 0,-2 2 0 16,-2-1 0-16,1 1 1 15,-5-2 8-15,4 1-9 16,-4-1 0-16,2 0 0 16,1-3 0-16,2 1 0 15,-1 0 0-15,1-2 2 16,-3 1 1-16,-1 1-3 16,0 0 0-16,-1 0 5 15,-2 0-5-15,1-2 0 16,1-1-1-16,-2-2 7 15,2-2 3-15,-1-2-9 0,3-2-3 16,0-3 3-16,1 2 0 16,-1-3-1-16,1 3 1 15,-4 1 0-15,1 2 3 16,0 1-3-16,-4-1-4 16,0 0-2-16,1-1-5 15,-1-2 1-15,0-4 4 16,1-2 3-16,1-6-13 15,0-4 16-15,0 0-9 16,1-1 9-16,-1 2 0 16,1 3-1-16,-5 4 1 15,-1 1 0-15,-3 6 2 16,-1 2-2-16,-1 2 0 16,-1 2 0-16,0 2 1 15,3 1 5-15,-2-1-6 0,2 0 0 16,0 0-5-16,0-1 5 15,0-2 0-15,-1-1-1 16,-2-1 2-16,0-1 1 16,0-3-2-16,0-3-3 15,0 2 2-15,0-2 1 16,0-1 0-16,0 3 0 16,3 0 0-16,2 4 5 15,-2 0-5-15,0 3-3 16,1 1 3-16,-3-1 0 15,1 2 0-15,-2-2 0 16,0 3 7-16,0-1 2 16,0 1-9-16,0 1-1 0,0 0 0 15,0 3 1 1,0-2 3-16,-2 0-3 0,-1 0 0 16,-1 0-3-16,1-2 3 15,-2-1-1-15,1 0 1 16,-2-2 0-16,0-4 1 15,-1 0-1-15,1 1 0 16,1 2 0-16,-1 2 0 16,1 0-1-16,1 6 1 15,-2 1 0-15,2 1 2 16,-1 2-2-16,1-1-2 16,-2 2 1-16,0 0 1 15,0 0 0-15,0 0 0 16,0-1 0-16,-2 1 3 0,1 2-3 15,1-1-5-15,-1 0 4 16,-1 1 1-16,-2-1-1 16,1 2 1-16,-2-1 0 15,-2-2-3-15,2 1 3 16,-2-1-2-16,0 0 1 16,2-1 2-16,-2 1 4 15,4 0-5-15,0 0 0 16,0 2 0-16,-1-1 0 15,-3 2-1-15,-3 0 0 16,0 2 1-16,-4 2-4 16,0 0 4-16,0 0 0 15,-2 0-6-15,-1 0 6 0,1 0-6 16,-4 0 5-16,0 3 2 16,-1 0 2-16,0-2-3 15,0 2-32-15,-1 0-2 16,-2 1-70-16,-7 3-142 15,5 0-109-15,7-1-635 0</inkml:trace>
  <inkml:trace contextRef="#ctx0" brushRef="#br1" timeOffset="-170506.52">7003 12147 1126 0,'0'0'271'15,"0"0"-103"-15,0 0-11 0,0 0 44 16,0 0-31-16,0-7-69 15,0 7 16-15,0 0-75 16,0 0-8-16,0 0 3 16,0 0-28-16,0 0 38 15,0 0-45-15,0 0 5 16,0 0 18-16,0 0-24 16,0 1-1-16,0 8 0 15,4 3 1-15,4 6 41 16,1 5-31-16,1 2-10 0,2 0 16 15,-3-2-16 1,2-3 5-16,-3-1-6 0,0-4 7 16,-2-4 5-16,-3-2-12 15,0-5 0-15,-3-1-1 16,3-2 2-16,-3-1 8 16,7 0-3-16,7-1 24 15,14-16 64-15,27-18-74 16,30-24-10-16,33-26 1 15,12-11-10-15,-12 6 2 16,-27 20-3-16,-33 32 0 16,-25 17 18-16,-15 11-17 15,-6 3 0-15,-2 1 1 16,-4 2 8-16,-3 3-17 16,-3 1 7-16,0 0-87 0,0 0-28 15,-3 7-156 1,-21 14 61-16,2-1-321 0,-1-2-399 0</inkml:trace>
  <inkml:trace contextRef="#ctx0" brushRef="#br1" timeOffset="-137476.15">16963 14527 1844 0,'0'0'399'16,"0"0"-267"-16,0 0-77 15,0 0 53-15,0 0-19 16,0 0-39-16,20 24-18 0,2-3-15 16,6 6 5-16,6 4-14 15,8 6-7-15,6 3 0 16,6 3 0-16,4 4 7 16,3-2-8-16,-5-3 0 15,-5-1-3-15,-8-4 3 16,-10-4-18-16,-15-1-3 15,-11-2 5-15,-7-1 15 16,-11 1 0-16,-19-2 1 16,-12-3 9-16,-10-2-3 15,-6-5 19-15,-5-5 14 16,2-7 22-16,1-6 18 0,5 0-20 16,9-13-28-16,7-10 18 15,14-4-31-15,13-8-6 16,12-8-12-16,22-4-13 15,35-11-33-15,4 7-41 16,11 8-40-16,14 4-60 16,-28 21-469-16,-9 2-1081 0</inkml:trace>
  <inkml:trace contextRef="#ctx0" brushRef="#br1" timeOffset="-136799.02">17912 14476 1189 0,'0'0'992'15,"0"0"-723"-15,0 0-169 0,0 0-67 16,0 0 55-16,0 0-3 15,0 0-39-15,-46 83-28 16,46-47-17-16,0-1-1 16,13-4-15-16,11-4-40 15,7-8 4-15,8-10-47 16,3-9-19-16,1 0-1 16,0-17 27-16,-4-11 67 15,-9-3 24-15,-9-1 4 16,-12 2 90-16,-9 6 41 15,0 9 15-15,-2 8-56 16,-11 7-35-16,2 2-21 16,1 22-28-16,5 10-1 0,5 11-2 15,0 9-7-15,14 6-12 16,8 5-24-16,3 2-10 16,-3-5 16-16,-3-7-3 15,-7-10-24-15,-6-8 26 16,-6-9 21-16,-11-5 10 15,-17-6 11-15,-12-6 33 16,-11-4 53-16,-4-6-9 16,-8-1 11-16,5-3-18 15,4-13-32-15,8-9-27 16,15-3-22-16,17-8-18 0,26-32-95 16,18 7-123-1,10 2-564-15</inkml:trace>
  <inkml:trace contextRef="#ctx0" brushRef="#br1" timeOffset="-136400.34">17958 14302 806 0,'0'0'803'16,"0"0"-511"-16,0 0-19 15,0 0-1-15,0 0-101 0,0 0-68 16,0 0-24-16,-3-1-13 16,3-3-11-16,0-2-13 15,9-3-35-15,3-5 13 16,0-3-20-16,4-5 0 15,-2 0 0-15,-1-1 0 16,1 4 1-16,-7 3-1 16,-2 6 1-16,-2 7-6 15,1 3 5-15,0 10-25 16,5 14 19-16,8 7 6 16,4 6-1-16,7 1-44 15,20 4-72-15,-9-8-112 16,-4-11-733-16</inkml:trace>
  <inkml:trace contextRef="#ctx0" brushRef="#br1" timeOffset="-135747.68">16914 15529 390 0,'0'0'1628'0,"0"0"-1301"15,0 0-227-15,0 0-22 16,0 0 22-16,94 13-26 16,8-3-11-16,57 2-18 15,33 1 7-15,15-3 26 16,-2-3-29-16,-18-4-16 0,-1-3-19 16,-7 0-14-16,-15 0-11 15,-25-6-40-15,-40-1-21 16,-35 2-16-16,-27-1-55 15,-22-4-224-15,-8 0-445 16,-7 1-637-16</inkml:trace>
  <inkml:trace contextRef="#ctx0" brushRef="#br1" timeOffset="-135019.66">16730 15770 217 0,'0'0'1950'0,"0"0"-1615"15,0 0-246-15,0 0-53 16,0 0 53-16,0 0 13 0,0 0-57 15,55 99-11 1,-17-67-18-16,9 3-5 0,8-3-3 16,8 0-8-16,3-1 0 15,-4-1-18-15,-3-2 5 16,-13-1-11-16,-11 0 6 16,-13-2-16-16,-12 1-10 15,-10-2 39-15,0-2 4 16,-19 1 1-16,-10 0 0 15,-12-4 7-15,-7 1-1 16,-9-3 14-16,-5-4-5 16,-3-6-6-16,1-7 25 15,5 0-20-15,10-12-7 16,11-9 9-16,17-8-15 16,20-10-1-16,6-4-1 15,30-5-59-15,14 1 5 0,35 6-54 16,-12 11-126-16,-13 14-438 0</inkml:trace>
  <inkml:trace contextRef="#ctx0" brushRef="#br1" timeOffset="-134126">17540 16089 1688 0,'0'0'516'16,"0"0"-332"-16,0 0 15 15,0 0-56-15,0 0-51 16,0 0-44-16,0 0-36 16,0 7 6-16,0 23 3 0,0 6-12 15,0 4 3-15,0-1-12 16,0 0 0-16,8-6-10 16,2-3-35-16,3-7 0 15,3-9-20-15,3-7 11 16,4-7-1-16,3-6-15 15,4-18-5-15,0-10 28 16,-2-6 24-16,-2-6 23 16,-6 4 1-16,-8 5 29 15,-4 12 62-15,-6 8 16 16,-2 13-9-16,0 4-57 16,0 7-40-16,0 15 2 15,1 9-4-15,8 6-33 16,3 0-19-16,5-3-18 0,3-8-43 15,2-6-43-15,1-10 33 16,-2-10 83-16,-2 0 27 16,-1-21 13-16,-6-10 56 15,-1-9 90-15,-4-6 2 16,-6-7-51-16,-1 2-36 16,0 4 17-16,0 7-38 15,-5 13-19-15,2 13-21 16,1 10-27-16,2 4-70 15,0 17-162-15,0 6-396 16,0-2-789-16</inkml:trace>
  <inkml:trace contextRef="#ctx0" brushRef="#br1" timeOffset="-133836.89">18343 15937 1839 0,'0'0'578'16,"0"0"-502"-16,0 0-30 15,0 0 46-15,0 0-53 16,0 0 3-16,-49 83 9 16,28-39-5-16,1 5 0 15,1-1-19-15,4 0-26 16,3-3 14-16,8-4-15 0,4-6-6 15,0-3-31-15,9-7-23 16,12-8-41-16,5-10-20 16,6-7-202-16,21-14-358 15,-6-11-354-15</inkml:trace>
  <inkml:trace contextRef="#ctx0" brushRef="#br1" timeOffset="-133630.99">18613 16020 823 0,'0'0'1134'16,"0"0"-782"-16,0 0-185 15,0 0 0-15,-69 107-24 16,57-66-62-16,6 3-58 16,4-3-5-16,2-1-18 0,0-8-29 15,10-4-43-15,5-8-29 16,6-7-64-16,10-13-88 15,-4 0-239-15,-3-11-523 0</inkml:trace>
  <inkml:trace contextRef="#ctx0" brushRef="#br1" timeOffset="-133263.42">18707 15910 1315 0,'0'0'728'15,"0"0"-616"-15,0 0-62 16,0 0 99-16,0 0-67 16,0 0-56-16,0 0-26 15,-4 7-1-15,4-3-30 16,3 1-24-16,1-4 3 15,-4-1 30-15,0 0 17 16,0 0 5-16,0-7 34 16,-6-2 26-16,-4 2 2 15,-1 3-13-15,-4 3-13 16,3 1 7-16,1 0-25 0,3 5-18 16,5 4-2-16,3 1-63 15,0 0-42-15,0-3-83 16,6-6-297-16,4-1-513 15,-2 0 253-15</inkml:trace>
  <inkml:trace contextRef="#ctx0" brushRef="#br1" timeOffset="-132991.22">18856 15903 1448 0,'0'0'904'16,"0"0"-790"-16,0 0-84 0,0 0 31 15,0 0 16-15,73 85-48 16,-49-46-16-16,0 5-11 16,-5 3-2-16,-5-1 13 15,-9 2-13-15,-5 1 0 16,0-1 0-16,-20-2-29 15,-10-8 5-15,-25-6-37 16,6-9-437-16,5-10-1108 0</inkml:trace>
  <inkml:trace contextRef="#ctx0" brushRef="#br1" timeOffset="-132166.92">19793 15553 1033 0,'0'0'1283'16,"0"0"-1028"-16,0 0-189 15,0 0-12-15,0 0 60 16,0 0-24-16,0 0-45 15,40 7-36-15,-1-6 12 16,12 1-21-16,9-2 1 16,4 0-1-16,0 0 0 15,-4 0-18-15,-8 0-43 16,-13-3-44-16,-16 2-9 16,-15 1-160-16,-14 0-417 15,-18 0-310-15,-4 0 304 0</inkml:trace>
  <inkml:trace contextRef="#ctx0" brushRef="#br1" timeOffset="-131992.8">19774 15848 955 0,'0'0'1083'0,"0"0"-901"15,0 0-50-15,0 0 58 16,127-1-81-16,-74-6-72 15,5-3-31-15,19-10-6 0,-16 4-149 16,-11-2-674-16</inkml:trace>
  <inkml:trace contextRef="#ctx0" brushRef="#br1" timeOffset="-126306.89">21437 15338 1328 0,'0'0'685'0,"0"0"-565"0,0 0-43 16,0 0 99-1,0 0-18-15,0 0-57 16,0-5-59-16,0 12-34 0,0 10 34 16,0 5 9-16,0 6-12 15,3-2-14-15,0 1-25 16,3-4 21-16,6-4-21 16,5-3-11-16,7-4 10 15,5-5-25-15,7-5-16 16,6-2-2-16,3-6-19 15,1-14 38-15,-4-6-16 16,-2-7-3-16,-7-3 29 16,-6-1 3-16,-10 4 12 15,-8 10 13-15,-5 6 25 16,-4 8 51-16,0 8-26 0,0 1-29 16,0 2-21-16,-2 18-11 15,-1 8 10-15,0 12-9 16,3 10 3-16,0 20 10 15,1 19-16-15,12 18-1 16,-3 6 1-16,-6-7-1 16,-4-13-5-16,0-24-3 15,-10-16-11-15,-5-14 11 16,0-11-43-16,-7 0 22 16,-5-2 30-16,-5-4 10 15,0-9 22-15,-1-9-14 16,-2-4 34-16,2-1 42 15,4-19-34-15,2-7 0 16,6-10-8-16,8-21-25 16,13-26-7-16,9-25-20 0,28-6-36 15,7 17 13-15,0 30-74 16,5 12-51-16,-15 21-81 16,-2 1-696-16</inkml:trace>
  <inkml:trace contextRef="#ctx0" brushRef="#br1" timeOffset="-125837.5">21602 15141 107 0,'0'0'1318'0,"0"0"-833"16,0 0-313-16,0 0-17 15,0 0 23-15,0 0-34 16,0 0-73-16,-23-8-26 15,21 8-6-15,2 0-26 16,0 0 34-16,0 0-30 0,0 0 4 16,0 0 15-16,3-2-1 15,9-8 3-15,6-8-38 16,2-5 9-16,2-6-1 16,-1-1-8-16,-3 2 0 15,-3 4 0-15,-5 8 0 16,-2 8 3-16,1 8-3 15,-3 0-16-15,4 16 7 16,6 13 4-16,3 9-2 16,1 6-42-16,10 18-60 15,-6-13-118-15,-6-8-522 0</inkml:trace>
  <inkml:trace contextRef="#ctx0" brushRef="#br1" timeOffset="-125409.34">22676 15234 907 0,'0'0'969'16,"0"0"-766"-16,0 0-83 15,0 0 78-15,0 0-23 16,0 0-72-16,-108-42-25 15,75 64-11-15,-3 14 13 16,-5 19-17-16,0 25-34 16,9 20 32-16,11 8-40 15,21-6-5-15,4-11 4 16,23-23-19-16,0-15-1 16,1-13-8-16,1-11-87 15,19 5-29-15,-7-7-108 0,-2-9-502 16</inkml:trace>
  <inkml:trace contextRef="#ctx0" brushRef="#br1" timeOffset="-124935.93">22958 15309 508 0,'0'0'1331'0,"0"0"-970"16,0 0-169-16,0 0-2 16,0 0-30-16,0 0-24 15,0 0-59-15,0-26-44 0,0 43-32 16,0 10 44-1,-2 11-8-15,-4 10-14 0,0 7-1 16,0 3-11-16,2 2-2 16,0-4-9-16,0-4-18 15,3-5 16-15,1-8-111 16,0-9-80-16,0-12-157 16,0-11-920-16</inkml:trace>
  <inkml:trace contextRef="#ctx0" brushRef="#br1" timeOffset="-124560.7">23304 15629 1222 0,'0'0'1152'0,"0"0"-950"15,0 0-108-15,0 0 18 16,0 0-13-16,0 0-8 0,0 0-21 15,29 0-45-15,6 0 10 16,11 0-35-16,9 0 0 16,5 0 0-16,-3 3 0 15,-8 0-34-15,-6-2-78 16,-9-1-96-16,-11-3-374 16,-11-7-1218-16</inkml:trace>
  <inkml:trace contextRef="#ctx0" brushRef="#br1" timeOffset="-123885.31">24129 15361 819 0,'0'0'1321'0,"0"0"-1040"16,0 0-139-16,0 0-76 16,0 0-26-16,0 0-3 15,0 0 7-15,-23 69-6 16,19-31-38-16,4 3 2 15,0-1-10-15,9-5-11 16,9-7-15-16,6-5-9 0,6-9-27 16,2-10 11-16,4-4-15 15,3-7-22-15,-3-16 44 16,-4-6 9-16,-3-4 31 16,-7-1 12-16,-8 4 26 15,-7 6 78-15,-4 6 21 16,-3 10-33-16,0 6-15 15,0 2-51-15,0 9-25 16,0 14 1-16,0 9 5 16,0 9-2-16,0 7-5 15,0 4-15-15,2 6 13 16,6 3-11-16,0 3 13 0,-3 12-2 16,-1-7 2-16,-4 1-3 15,0 0 3 1,0-14 0-16,-14 1 6 0,-6-8-6 15,-6-10 14-15,0-9 7 16,-4-12-14-16,1-6 68 16,2-11-7-16,3-1 12 15,4-8-9-15,5-15-11 16,7-10-3-16,8-10-21 16,8-21-28-16,26-29 19 15,18-27-27-15,2-6-17 16,-9 22-56-16,-16 25-83 15,-20 40-93-15,-7 16-764 0</inkml:trace>
  <inkml:trace contextRef="#ctx0" brushRef="#br1" timeOffset="-123238.39">24144 15055 386 0,'0'0'923'0,"0"0"-530"0,0 0-217 16,0 0-27-16,0 0-2 16,0 0 17-16,0 0-26 15,-12 8-66-15,12-6-2 16,0-1-21-16,0-1-2 15,0 0 7-15,0 0-6 16,7-4 0-16,4-9-35 16,5-7-12-16,-1-7 34 15,3-2-35-15,-3-1 2 16,-2 5 22-16,-4 5 13 16,-3 9 5-16,0 7-36 0,1 4 3 15,2 0-18 1,5 18-4-16,8 7-8 0,7 8-23 15,4 1-42-15,16 10-46 16,-9-12-216-16,-6-7-581 0</inkml:trace>
  <inkml:trace contextRef="#ctx0" brushRef="#br1" timeOffset="-122616.18">24888 15082 1659 0,'0'0'504'15,"0"0"-377"-15,0 0 23 16,0 0-18-16,0 0-51 16,0 0-38-16,0 0-12 0,52 63 1 15,-20-24 41-15,4 10-55 16,7 17-6-16,3 22-3 16,-7 19-8-16,-12 7 18 15,-21-4-19-15,-8-8 2 16,-26-13-20-16,-11-3-4 15,-3-17-44-15,-25-10-49 16,12-21-388-16,0-18-1182 0</inkml:trace>
  <inkml:trace contextRef="#ctx0" brushRef="#br1" timeOffset="-85008.97">25654 15315 134 0,'0'0'646'0,"0"0"-407"16,0 0-41-16,81-13-50 16,-55 4 40-16,1-2 46 15,-3-1-25-15,-4 0-21 16,-4-1-74-16,-5 0-39 15,-5-2 29-15,-6-2-76 16,0 0-27-16,-17 0 20 16,-9 1-12-16,-8 0 30 15,-3 5-39-15,-4 5 1 16,4 5 26-16,0 1-26 16,4 7-1-16,3 13 18 15,9 6-18-15,3 7 28 0,12 6-28 16,6 6 0-16,0 6 9 15,14 6-7-15,11 2-2 16,3 3 1-16,5 3 8 16,0 0-3-16,-2-2-6 15,-2-1 0-15,-7-5 3 16,-7-5-3-16,-6-7-18 16,-8-7 2-16,-1-7-38 15,-3-7 20-15,-13-5-83 16,-5-8-85-16,-19-11-114 15,4 0-352-15,0-10-311 0</inkml:trace>
  <inkml:trace contextRef="#ctx0" brushRef="#br1" timeOffset="-84820.78">25248 15702 162 0,'0'0'1208'0,"0"0"-884"16,0 0-99-16,0 0-108 15,0 0 36-15,107-60-17 16,-47 51-57-16,25 4 4 16,21 2-80-16,9 3 6 15,-18 0-18-15,-11 0-89 16,-31 1-279-16,-14 1-476 0</inkml:trace>
  <inkml:trace contextRef="#ctx0" brushRef="#br1" timeOffset="-84462.25">26489 15243 519 0,'0'0'824'0,"0"0"-622"15,0 0 8-15,0 0-27 16,0 0 53-16,0 0-82 16,0 0-67-16,6-31-21 15,-24 31-38-15,-10 11 19 0,-7 7 13 16,-3 7-23-16,0 5 60 16,4 6-55-16,4 0-30 15,10 4 12-15,7 2-13 16,12-1-10-16,1 1-2 15,21 1 8-15,13-3-34 16,8-3 11-16,5-3-90 16,3-6 0-16,16-5-160 15,-13-7-438-15,-10-9-546 0</inkml:trace>
  <inkml:trace contextRef="#ctx0" brushRef="#br1" timeOffset="-84190.63">26958 15367 515 0,'0'0'895'15,"0"0"-573"-15,0 0-63 16,0 0-30-16,0 0-120 16,0 0-8-16,0 0 6 15,-88 42-35-15,66-13-25 16,2 6-30-16,6-1-10 15,5 1 26-15,6-1-33 16,3-2-8-16,9-2 7 16,11-3-15-16,5-6-31 0,2-5-27 15,3-6-88 1,7-10-33-16,-6-3-336 0,-5-11-114 0</inkml:trace>
  <inkml:trace contextRef="#ctx0" brushRef="#br1" timeOffset="-83807.44">27071 15150 563 0,'0'0'661'15,"0"0"-414"-15,0 0 10 0,0 0-84 16,0 0 7-1,0 0-98-15,0 0-36 0,-57-20 12 16,47 35-15-16,-2 2-11 16,6 3-32-16,4-2 1 15,2-2-14-15,0-3 13 16,12-6-16-16,2-6 15 16,3-1 1-16,-1-3 10 15,-3-12-10-15,-4-5 0 16,-8-3 18-16,-1-1-18 15,0 3 25-15,-10 4 16 16,-3 6-3-16,0 5-1 16,2 6-37-16,3 0-8 15,4 4-11-15,1 8 14 16,3 0-79-16,0 6-120 0,1-4-164 16,4-6-286-16</inkml:trace>
  <inkml:trace contextRef="#ctx0" brushRef="#br1" timeOffset="-83495.86">27259 15051 1842 0,'0'0'380'15,"0"0"-137"-15,0 0-133 0,0 0-41 16,0 0-59 0,0 0 25-16,106 73 54 0,-55-27-74 15,5 8 3-15,-2 5-9 16,-11 3-8-16,-14 2 7 16,-20 0-8-16,-9-3-40 15,-26-1 39-15,-35 2-66 16,-36 3-5-16,-27 1-90 15,15-13-172-15,20-17-701 0</inkml:trace>
  <inkml:trace contextRef="#ctx0" brushRef="#br1" timeOffset="-80330.75">25467 3951 523 0,'0'0'613'16,"0"0"-400"-16,0 0-107 15,0 0 36-15,0 0-17 16,0 0-21-16,0 0-38 16,-8 8-48-16,-2 12 21 15,-2 4 20-15,-1 3-49 16,-2 0 37-16,-3-2-47 15,3 0 0-15,-1-2 4 16,2-2-4-16,2-2-22 0,0-4-127 16,6-4-114-16,2-8 1 15,1-3-108-15,3 0-259 16</inkml:trace>
  <inkml:trace contextRef="#ctx0" brushRef="#br1" timeOffset="-80105.05">25362 3992 861 0,'0'0'290'0,"0"0"-77"15,0 0-85-15,0 0 14 0,0 0 28 16,0 0-69 0,0 0-47-16,9 13-41 15,1 3 62-15,3 5 16 0,3 1-76 16,7-1-5-16,-1-1 3 15,-1-1-13-15,-3 0-22 16,-11 1-258-16,-5-5-236 16,-2-6-808-16</inkml:trace>
  <inkml:trace contextRef="#ctx0" brushRef="#br1" timeOffset="-75067.47">21977 12694 639 0,'0'0'409'0,"0"0"-180"15,0 0-92-15,0 0 17 0,0 0 61 16,0 0-62-16,-11-11 13 15,11 11-82-15,0 0 2 16,0 0-5-16,0 0-10 16,0 0-4-16,1 0-51 15,8 0-7-15,7-1 43 16,10-1-51-16,8 1 0 16,12 1 11-16,7 0-11 15,5 0 13-15,4 0-14 16,3 0 0-16,0 5 12 15,3 1-11-15,-2 1-1 16,-2 0 6-16,-2 0-5 16,-3 0 11-16,-1-2-12 15,2 1 0-15,-3 0-1 16,1 0 1-16,-1 1-1 0,-2-2 0 16,0 3 2-16,-1-1 1 15,3 0-2-15,-1 1 0 16,-1 0-3-16,1 1 3 15,-4-1-9-15,2 1 8 16,1 1 2-16,4-2 6 16,4 1-7-16,1-1 0 15,1-1 6-15,-3-1-6 16,-1 1 0-16,-1-1-1 16,-2-1 2-16,-3-1 0 15,0 2-1-15,-4-2 0 16,0 0 3-16,-2-1-3 15,4 1-5-15,-1-2 5 0,1 1 0 16,-2-3 1 0,1 0-1-16,-1 0 0 0,-3 0-7 15,-1 0 7-15,-3 0-1 16,-4 0 0-16,0-2 1 16,-1 1 2-16,0-1-2 15,6 1 0-15,1 1-8 16,8 0 8-16,2 0-8 15,4 0-4-15,0 0-10 16,-1 3 16-16,-6 0-9 16,-3 1 15-16,-3-3-9 15,-4 2 9-15,-1-1-6 0,1-1 5 16,0 1 2 0,1 0 5-16,0 1-6 0,1 0 0 15,0 0-9-15,-2 0 9 16,-2 1-9-16,-2-1 8 15,-3 1 1-15,-1-2-3 16,-4 0 3-16,0 0 0 16,2-2 1-16,0 0-1 15,1 0-1-15,2 0 1 16,0 0 0-16,-3 0 0 16,-4 0 0-16,-2 0 0 15,-6 0 2-15,-1 0-2 16,-8 0-1-16,-5 0 1 15,-1 0 0-15,-3 0 3 16,0 2-3-16,0 3 0 0,0 2-15 16,2 2 15-16,-1 5-1 15,-2 4 1-15,-1 2 0 16,-1 2 9-16,0 3-9 16,0 6 0-16,0 5 27 15,0 3-27-15,0 6 35 16,-3 3-15-16,-3 3-14 15,-2 0 32-15,-1 2-38 16,1 0 1-16,2 0 15 16,3 1-15-16,1 0-1 15,2-1 0-15,0 2 2 16,0-4 10-16,0 0-12 16,0-4 0-16,0-7-1 15,-3-2 1-15,-6-4 0 16,-3-4-1-16,2-2 3 0,-1-2 1 15,1-4-3-15,4-2 0 16,1 0 0-16,2-5 0 16,3 1-6-16,0-2 0 15,0-2 6-15,0 1-8 16,0-1 8-16,-1-1-17 16,-2 0 16-16,0 0-9 15,-1-1 10-15,1 3 0 16,-2-2 0-16,1 2-13 15,1 1 13-15,-2-1-34 0,-1 1 34 16,-1-2-26 0,1-2 3-16,-3 0-4 0,-3-3 24 15,2-1-7-15,-4-2 10 16,-2-1-2-16,-1-2 2 16,-2-1 1-16,0 0 0 15,-1 0-1-15,-2 0 7 16,-5 0-1-16,-4-2-6 15,-5-6-5-15,-5 1 5 16,-3 0 0-16,-1 3 0 16,-1 1 0-16,1 2 1 15,-3 1 3-15,0 0-4 16,-2 0-1-16,-2 5 1 16,1 1 0-16,-2 0 0 15,0-1 0-15,2 1 1 0,-4 1 2 16,0-1-3-16,-2 1-7 15,-3 0 7-15,1-1 0 16,-1-2 1-16,0-3-1 16,3-1 6-16,-2 0-3 15,-1 0-3-15,-3 0 0 16,-2-2-1-16,-1-1 1 16,1 1 0-16,1 1 0 15,-1 1 0-15,3 0 3 16,-1 0-3-16,0 0-6 15,4 0 6-15,-1 0 0 16,0 1 1-16,4-1-1 16,0 0 1-16,1 0 3 0,3 0-4 15,0 0-5 1,2 0 5-16,0 0 0 0,-1 0 1 16,2 0-1-16,-5 0 0 15,1 0 5-15,-1 0-5 16,0 0-7-16,0 0 7 15,2 0 0-15,3 0 2 16,1 2-2-16,0 2 0 16,1-1-6-16,0 0 6 15,-2 1-10-15,1-3 10 16,-4 2 0-16,0-2-1 16,2 1-4-16,-2-2 5 15,3 1-20-15,0 0 4 0,-2 1-20 16,1-1-7-16,-3 2-1 15,0 0 28-15,-2-2-8 16,-1 2 6-16,4-1 3 16,0-2 15-16,1 1-7 15,3-1 7-15,2 0 0 16,4 0 9-16,3 0-9 16,2 0 0-16,6 0 0 15,4 0 0-15,3 0-2 16,5 0 2-16,5-6 0 15,3-2 9-15,5-2-9 16,1-2 1-16,3-4 40 0,1-2-41 16,1-5 7-1,-2-2 6-15,-1-5-5 0,-5-6 1 16,-1-3-9-16,-2-5 0 16,-2-2 35-16,2-5 1 15,2-4 1-15,-1-12-10 16,3 3-2-16,-1-4 46 15,2 0-53-15,0 9-16 16,-1-6 48-16,1 4-42 16,3 7-2-16,3 1 3 15,0 5-8-15,0 2 21 16,7-1-22-16,8 1 0 16,-1-4-5-16,0-3 5 15,0-3-6-15,-4-1 5 16,-4 0 1-16,-6 5 0 0,0 7 0 15,0 11 0-15,-3 10 3 16,-3 9-3-16,3 6-1 16,3 5 1-16,0 4-10 15,0 0-54-15,14 10-112 16,1 6-86-16,-2-1-419 0</inkml:trace>
  <inkml:trace contextRef="#ctx0" brushRef="#br1" timeOffset="-73949.41">26407 14029 1160 0,'0'0'235'0,"0"0"-116"16,0 0-30-16,0 0 0 16,0 0 93-16,85-29-3 15,-57 26-95-15,7 1-13 16,6 2-24-16,4 0-40 16,7 0 44-16,3 9-50 15,2 3 0-15,6 4 12 0,0 3-13 16,1 3 0-16,-3 2 0 15,-6 2 1-15,-1 4 10 16,-7 3-11-16,-6 2 0 16,-7 2-6-16,-7 3 6 15,-8 3 0-15,-7-1 0 16,-4 3 1-16,-5 0 36 16,0 1-37-16,-1-4 0 15,3-2 0-15,1-7 0 16,2-6 6-16,-1-7-6 15,-1-9 1-15,1-8 27 16,-1-3-27-16,-1 0-1 0,1-14-22 16,0-5-99-16,-3-4-31 15,-3-7-172-15,0 6-83 16,-7 4-690-16</inkml:trace>
  <inkml:trace contextRef="#ctx0" brushRef="#br1" timeOffset="-73686.72">27095 14530 515 0,'0'0'1017'16,"0"0"-732"-16,0 0-82 0,0 0-64 15,0 0-28 1,0 0-40-16,0 0-16 0,29 24 26 15,-12-6-56-15,2 2-8 16,-2 3-5-16,2-2-12 16,-3 0 8-16,1-1-8 15,-2-3-94-15,0-3-26 16,6-3-245-16,-6-4-151 16,-1-6-350-16</inkml:trace>
  <inkml:trace contextRef="#ctx0" brushRef="#br1" timeOffset="-73471.72">27565 14462 732 0,'0'0'676'0,"0"0"-427"0,0 0 28 16,0 0-27-16,0 0-58 16,0 0-92-16,0 0-34 15,7-11-65-15,-19 28-1 16,-4 7 73-16,-1 4-54 15,0 3-7-15,-2 1 0 16,0 1-11-16,2-1-2 16,-3 8-116-16,4-10-221 15,5-8-360-15</inkml:trace>
  <inkml:trace contextRef="#ctx0" brushRef="#br2" timeOffset="-64004.09">7579 16851 519 0,'0'0'807'0,"0"0"-561"16,0 0-27-16,0 0 42 15,0 0-51-15,0 0-50 0,0 0-34 16,-24-36-53-16,24 36-25 0,0 0-29 16,0 0-19-1,0 0 13-15,3 9-13 16,10 11 0-16,4 11 6 15,2 12-5-15,11 6 14 16,6 8-15-16,7 5 0 16,8 0 1-16,4-2-1 15,3-3-7-15,-1-7-21 16,-8-4-11-16,-6-7-3 16,-13-3-41-16,-12-7 7 15,-9-1 54-15,-9-1-5 16,-15-2 18-16,-16-1 9 0,-13-2 0 15,-8-4 45 1,-9-4 11-16,-3-3 2 0,-3-8 25 16,2-3-38-16,6 0-9 15,8-11 1-15,17-9-1 16,15-8 34-16,17-9-44 16,2-8-25-16,27-9-2 15,12-4-23-15,11 2-24 16,10 2-52-16,28 5-127 15,-10 14-436-15,-10 10-459 0</inkml:trace>
  <inkml:trace contextRef="#ctx0" brushRef="#br2" timeOffset="-63426.39">8369 16813 160 0,'0'0'1106'16,"0"0"-787"-16,0 0-36 15,0 0-71-15,0 0-5 16,0 0-46-16,0 0-68 0,0-25-50 16,5 40-43-1,1 13 40-15,0 10-21 16,-3 13-8-16,-3 20 1 0,0-3-5 16,-9 2 2-16,-9 0 3 15,-3-14-11-15,-1 0 24 16,1-9-25-16,13-11-6 15,8-7 6-15,2-10 1 16,28-7 0-16,26-8-1 16,31-4-6-16,22-6 0 15,9-12-39-15,-20 1-55 16,-25 4-26-16,-31 6-25 16,-3 7 2-16,-5 0-146 15,-10 0-297-15</inkml:trace>
  <inkml:trace contextRef="#ctx0" brushRef="#br2" timeOffset="-62934.67">7352 17698 1119 0,'0'0'512'16,"0"0"-364"-16,0 0 12 15,0 0 17-15,0 0-7 16,0 0-62-16,0 0-17 16,39 25-10-16,4-14 6 15,28 1-20-15,34-5-21 16,37-4 0-16,23-3 2 16,11 0-17-16,6-2 43 15,-4-3-44-15,13-5-18 16,3 0-3-16,-6 0-9 15,-15 4 0-15,-31 4-9 16,-40 2-19-16,-36 0 27 0,-30 0-57 16,-14 0 4-16,-8 0-13 15,-8 0-29-15,-6 4-78 16,-28 4-97-16,-11 2-89 16,-5-4-633-16</inkml:trace>
  <inkml:trace contextRef="#ctx0" brushRef="#br2" timeOffset="-62055.76">7828 18090 811 0,'0'0'994'0,"0"0"-695"16,0 0-160-16,0 0 34 15,0 0-29-15,0 0-43 16,0 0-38-16,-5-10-42 16,8 14-2-16,8 12-17 15,5 4 5-15,5 5 24 16,6 6-20-16,4 5-1 16,6-1-8-16,4 0 4 15,3 2 5-15,1-2-11 16,0 2-9-16,-2-5 8 15,-7 2-13-15,-9-4-22 16,-5-1 7-16,-13-3-1 16,-9-2 30-16,0-5-8 0,-14 1 8 15,-11-3 2 1,-9 0-1-16,-1-3 13 0,-7-1 1 16,-2-6-15-16,-3-3 32 15,-2-4-30-15,2 0 8 16,5 0 5-16,7-12-7 15,9-5 14-15,14-8 2 16,11-3-23-16,1-5 5 0,13-3-6 16,14 1-20-1,7 7 11-15,4 5-36 16,2 9-16-16,14 5-86 16,-12 5-245-16,-8 1-612 0</inkml:trace>
  <inkml:trace contextRef="#ctx0" brushRef="#br2" timeOffset="-61469.7">8429 18113 801 0,'0'0'1183'0,"0"0"-954"15,0 0-149-15,0 0-43 0,0 0 9 16,0 0 58-16,-2 103-14 16,2-54-66-16,0 1-16 15,0-3-1-15,0-5-7 16,5-10-18-16,9-8-30 15,2-7-37-15,2-11 42 16,6-6-22-16,1 0 10 16,3-19 44-16,-2-5 10 15,-2-11 1-15,-2-5 10 16,-3-2 5-16,-5 4 52 16,-4 2-38-16,-2 13 40 15,-5 10 30-15,-2 12-55 16,2 1-44-16,2 18-18 0,2 11 18 15,8 8-15-15,3 4 1 16,1-3-58-16,7-5 17 16,-1-10 4-16,5-7 29 15,-5-12-3-15,-1-4 14 16,-3-10 11-16,-2-15 58 16,-7-13 6-16,-4-9 31 15,-1-9-22-15,-7-3-18 16,0-2-10-16,-7 7-23 15,-2 15 24-15,1 14-46 16,2 16-6-16,1 9-80 16,5 28-234-16,0 6-357 15,0 0-634-15</inkml:trace>
  <inkml:trace contextRef="#ctx0" brushRef="#br2" timeOffset="-61207.04">9223 18172 1023 0,'0'0'1119'16,"0"0"-859"-16,0 0-95 15,0 0-70-15,0 0-4 16,0 0-37-16,0 0-35 16,4 25-1-16,-4 15-1 15,0 8-2-15,0 2-15 16,-4 3 0-16,4-5-4 0,0-1 4 15,4-8-24 1,14-4-6-16,9-5-30 0,4-8 17 16,7-8-54-16,12-14-157 15,-8 0-231-15,-9-14-606 0</inkml:trace>
  <inkml:trace contextRef="#ctx0" brushRef="#br2" timeOffset="-60800.18">9324 18051 766 0,'0'0'777'0,"0"0"-459"15,0 0-135-15,0 0 15 0,0 0 6 16,0 0-69-16,0 0-75 16,20-31-17-16,-20 31-34 15,0 0-9-15,0 0-2 16,0 0-55-16,-2 0-86 16,-7 5-343-16,-1 2-377 0</inkml:trace>
  <inkml:trace contextRef="#ctx0" brushRef="#br2" timeOffset="-60366.13">9114 18055 1289 0,'0'0'295'0,"0"0"-123"31,0 0-18-31,0 0-20 0,0 0-15 16,0 0-45-16,0 0 36 15,-41 66 14-15,22-22-8 16,0 7-68-16,2 2-21 16,3 4-6-16,6 1-14 15,2-1-6-15,6-1-1 16,0-6-25-16,21-5-26 15,3-8-86-15,31-4-90 16,-6-12-169-16,-2-10-194 0</inkml:trace>
  <inkml:trace contextRef="#ctx0" brushRef="#br2" timeOffset="-60073.22">9564 18144 1303 0,'0'0'639'16,"0"0"-505"-16,0 0-55 16,0 0-29-16,0 0 69 15,0 0 3-15,80 103-37 16,-52-61-17-16,-1 2-44 15,-4-2-12-15,-9-2-5 16,-9-1-6-16,-5-1 1 16,-8 0-2-16,-17-2-9 15,-10-5-10-15,-23-2-104 0,10-7-178 16,5-11-570-16</inkml:trace>
  <inkml:trace contextRef="#ctx0" brushRef="#br2" timeOffset="-59608.77">10236 17805 474 0,'0'0'1361'15,"0"0"-1122"1,0 0-131-16,0 0-11 0,0 0-26 16,0 0-31-16,0 0 52 15,94 37-53-15,-45-27-16 16,8-3-22-16,1 0-2 15,-2-1-50-15,-5-2-110 16,-3 1-207-16,-17 0-290 16,-14-3-555-16</inkml:trace>
  <inkml:trace contextRef="#ctx0" brushRef="#br2" timeOffset="-59420.51">10233 18131 1114 0,'0'0'399'0,"0"0"-204"16,0 0 114-16,83 14-76 15,-34-12-84-15,10-2-44 16,6 0-68-16,1 0-36 16,12 0-1-16,-19-6-211 15,-13-4-593-15</inkml:trace>
  <inkml:trace contextRef="#ctx0" brushRef="#br2" timeOffset="-57964.26">12596 17277 517 0,'0'0'1038'15,"0"0"-876"-15,0 0-137 0,0 0 8 16,0 0-9 0,-30 86 12-16,30-56-9 0,11 0-14 15,11-8-13-15,9-1-29 16,5-5-85-16,7-8 5 16,1-6-93-16,0-2 23 15,-3-17 36-15,-5-14 95 16,-8-10 48-16,-7-10 70 15,-8-4 70-15,-5-4 60 16,-7 1-21-16,-1 10 48 16,0 11 13-16,0 15-17 15,-1 15-38-15,-2 7-119 16,0 33-59-16,3 33 13 16,0 24-11-16,7 11-2 15,14 1 5-15,3-8-11 0,-3-2 10 16,1 1-11-16,-4 6 0 15,-9-3-9-15,-6-18-2 16,-3-18-23-16,0-20-19 16,-14-10 11-16,-6 0 32 15,-7-3-1-15,-6-2 11 16,-3-12 31-16,2-11 8 16,-2-2 25-16,5-15 6 15,2-17-6-15,4-18 20 16,14-30-39-16,11-24-33 15,6-13 22-15,26 1-34 0,8 8 0 16,5 17-11 0,-5 16-69-16,-1 10-56 0,-12 23-365 15,-15 18-755-15</inkml:trace>
  <inkml:trace contextRef="#ctx0" brushRef="#br2" timeOffset="-57502.73">12692 16968 825 0,'0'0'650'15,"0"0"-356"-15,0 0-186 16,0 0 1-16,0 0-2 16,0 0-4-16,0 0 0 15,-33 10-60-15,39-10-7 16,11 0 32-16,9-10-3 15,4-5-29-15,4-8-14 16,-1-3-14-16,-5-6 19 16,-5 1-8-16,-5-4-6 15,-6 4 13-15,-4 3 1 0,-3 7-11 16,-2 8 18-16,0 7-14 16,0 6-20-16,1 9-6 15,7 18-18-15,5 15 18 16,16 21-6-16,17 29-51 15,-4-12-139-15,-4-12-460 0</inkml:trace>
  <inkml:trace contextRef="#ctx0" brushRef="#br2" timeOffset="-56768.82">13424 17548 1508 0,'0'0'525'16,"0"0"-416"-16,0 0 55 15,0 0-38-15,0 0-7 16,0 0-21-16,0 0-45 16,51-10-18-16,-5 8-13 15,12 0-20-15,6 1 33 16,2-1-35-16,-3 1-1 0,-11 0 1 16,-10 1-32-16,-11 0-31 15,-9 0-70-15,-11-3-146 16,-1 0-374-16,-7-1-889 0</inkml:trace>
  <inkml:trace contextRef="#ctx0" brushRef="#br2" timeOffset="-56221.07">14247 17320 1543 0,'0'0'356'16,"0"0"-149"-16,0 0-34 16,0 0-99-16,0 0-5 15,0 0-61-15,0 0 5 16,-5 59 6-16,5-22-13 16,0-1 11-16,0 1-17 15,10-6-46-15,5-7 32 16,6-9-42-16,4-6-26 15,3-9 32-15,2-6 50 16,2-16 9-16,-4-9-9 0,-5-12 0 16,-4 0 31-1,-7-6 27-15,1 9 4 0,-5 6 29 16,-4 11 22 0,-2 11-20-16,-2 12-34 0,0 0-59 15,0 22 0-15,0 14-1 16,0 10 1-16,-2 11 2 15,1 6-1-15,1 3 3 16,0 13-4-16,6 13-20 16,8 12 20-16,0-8-33 15,-2-18 11-15,-8-28 8 16,-4-18-11-16,0-1 10 0,-8-4 0 16,-12-8 11-1,-11-13 4-15,-12-6 40 16,-7-20 6-16,-6-13-22 15,0-13-5-15,8-4 5 16,10-5-24-16,17-4-56 0,21-2-67 16,6 13-421-16,18 10-1340 15</inkml:trace>
  <inkml:trace contextRef="#ctx0" brushRef="#br2" timeOffset="-55951.53">14643 17145 1582 0,'0'0'524'16,"0"0"-316"-16,0 0-21 16,0 0-120-16,0 0 1 0,100 14-18 15,-44 41 0-15,10 22-9 16,-2 21-34-16,-11 5 15 0,-26-4-22 15,-26-10 1 1,-8-8-7-16,-29 3 6 16,-16-3-36-16,-5-10-46 15,-24-2-55-15,12-19-352 16,8-19-513-16</inkml:trace>
  <inkml:trace contextRef="#ctx0" brushRef="#br2" timeOffset="-55382.1">12338 17190 1064 0,'0'0'703'15,"0"0"-539"-15,0 0-61 16,0 0-22-16,0 0 51 16,0 0-16-16,0 0 49 0,-81 71-61 15,50-27-41 1,0 24 10-16,7 18-24 0,15 23-17 16,9 10-10-16,30-2-22 15,23-5 0-15,14-14-5 16,10-12-87-16,6-20-68 15,-20-23-349-15,-13-22-1284 0</inkml:trace>
  <inkml:trace contextRef="#ctx0" brushRef="#br2" timeOffset="-54609.08">15708 17080 833 0,'0'0'871'0,"0"0"-539"16,0 0-168-16,0 0-105 15,0 0 34-15,-124 94 36 0,66-10-26 16,-1 24-11-16,12 15-47 16,19 1-20-16,23 0-4 15,11-8-12-15,30 0-9 16,19-4-7-16,16-11-68 15,10-14-13-15,7-15-181 16,-20-25-434-16,-12-19-851 0</inkml:trace>
  <inkml:trace contextRef="#ctx0" brushRef="#br2" timeOffset="-53496.83">16417 17410 1245 0,'0'0'590'15,"0"0"-418"-15,0 0 3 0,0 0-16 16,0 0-36-16,0 0-63 15,0 0-26-15,-58 26 46 16,49 7-60-16,4 7-20 16,5-4 13-16,0 1-13 15,12-4 0-15,9-4-9 16,4-9-31-16,5-7 9 16,3-10-18-16,3-3-5 15,0-20 8-15,0-13 9 16,-4-10 26-16,-2-7 11 15,-6-2 0-15,-6 4 54 16,-6 7 12-16,-5 11 4 0,-2 9 13 16,-3 14-7-16,-2 7-43 0,0 17-33 15,0 28 0 1,0 28 7-16,8 31-7 16,6 16 0-16,2 2 0 15,-1-2 0-15,-6-9-7 16,-5-7-21-16,-4-7-26 15,0-19 12-15,-7-19-25 16,-6-20 33-16,-7-10 22 16,-5-5-7-16,-8-4 19 15,-9-11 9-15,0-9 41 16,-4-14 40-16,6-21-26 16,1-27 10-16,12-28 4 0,19-33-38 15,8-8-23 1,31-1-17-16,18 18-2 0,0 29-8 15,7 10-96-15,-12 28-113 16,-13 14-585-16</inkml:trace>
  <inkml:trace contextRef="#ctx0" brushRef="#br2" timeOffset="-53045.87">16390 17197 1257 0,'0'0'504'15,"0"0"-401"-15,0 0-17 16,0 0 0-16,0 0 59 16,0 0-27-16,0 0-68 15,-15 2 11-15,15-2-14 16,0 0 31-16,5-9 21 16,10-12-55-16,7-10-25 15,6-8-18-15,4-6 8 16,-3-1 6-16,-3 1-15 0,-4 2 0 15,-5 8 2 1,-7 11 23-16,0 6 20 0,-4 12-29 16,-1 6-16-16,2 15-1 15,4 21-14-15,7 23 4 16,9 23 10-16,-1-3-64 16,10 8-71-16,-9-24-236 15,-6-31-702-15</inkml:trace>
  <inkml:trace contextRef="#ctx0" brushRef="#br2" timeOffset="-52371.79">17399 17244 942 0,'0'0'764'0,"0"0"-527"15,0 0-30-15,0 0-70 16,0 0 2-16,0 0-60 16,0 0-26-16,-75 33 29 15,36 8-32-15,-3 18 8 16,5 19-30-16,13 16-18 16,15 8 29-16,11 0-39 15,22-19 1-15,7-20-2 16,-1-13-57-16,1-14-11 0,8 3-87 15,19-11-154-15,-7-6-317 16,-8-16-522-16</inkml:trace>
  <inkml:trace contextRef="#ctx0" brushRef="#br2" timeOffset="-52122.76">17715 17424 1423 0,'0'0'493'16,"0"0"-302"-16,0 0-83 15,0 0-17-15,0 0 60 0,0 0-17 16,-40 105-34-16,30-56-51 16,3 4-25-16,6 7-16 15,-1-1-8-15,2 0-2 16,0-6-71-16,0-7-73 15,9-3-91-15,3-14-333 16,6-14-355-16</inkml:trace>
  <inkml:trace contextRef="#ctx0" brushRef="#br2" timeOffset="-51926.99">18015 17711 1465 0,'0'0'588'0,"0"0"-420"16,0 0-35-16,0 0-31 0,117-12 7 16,-65 12-15-16,4 2-59 15,1 8-33-15,-2-1-2 16,-5 4-40-16,8 0-118 16,-14-2-180-16,-10-5-392 0</inkml:trace>
  <inkml:trace contextRef="#ctx0" brushRef="#br2" timeOffset="-51340.86">18910 17529 1572 0,'0'0'484'0,"0"0"-282"15,0 0-65-15,0 0-83 16,0 0-53-16,0 0 32 16,0 0-25-16,-28 93-2 15,19-50 5-15,5 1-11 16,4-2-17-16,5-3-25 16,16-10-29-16,6-12-2 15,10-11 8-15,3-6 16 16,4-16 27-16,0-18-1 15,-2-8 23-15,-3-9 0 0,-3-1 31 16,-9 0 50 0,-3 6 8-16,-5 10-3 0,-5 11 38 15,-6 10-24-15,-2 14-40 16,-4 2-60-16,-1 25-13 16,-1 26 13-16,2 31 8 15,1 37-7-15,6 20 6 16,6 7-7-16,0-5 0 15,-1-19 0-15,-6-13 0 0,-8-22-3 16,0-26 3 0,-5-22-44-16,-9-11 14 15,-4-6 5-15,-6-7 1 16,-9-9 7-16,-8-7 17 16,-5-28 29-16,-10-27-6 15,-2-30 18-15,10-27 8 0,15-14-22 16,27 0-9-16,15 9 22 15,30 16-25-15,5 19 3 16,-2 20-18-16,-7 24-91 16,11 8-72-16,-7 9-224 15,-8 3-1239-15</inkml:trace>
  <inkml:trace contextRef="#ctx0" brushRef="#br2" timeOffset="-50889.08">18995 17359 339 0,'0'0'1008'0,"0"0"-719"16,0 0-108-16,0 0-46 15,0 0-14-15,0 0 15 16,0 0 12-16,-24 0-71 16,24 0-13-16,0 0 8 0,0-1-3 15,5-9 4-15,9-8-49 16,4-8-18-16,6-6 12 15,5-8-18-15,-1-5 0 16,2-6 9-16,-2 1-8 16,-5 1 18-16,-3 11-3 15,-5 13-14-15,-7 15 47 16,-5 10-49-16,-2 14-31 16,2 21 22-16,0 14-20 15,5 7-47-15,4 5-76 16,10 9-150-16,-3-16-280 15,2-13-869-15</inkml:trace>
  <inkml:trace contextRef="#ctx0" brushRef="#br2" timeOffset="-50289.18">19665 17248 1005 0,'0'0'522'16,"0"0"-378"0,0 0 50-16,0 0-60 0,0 0 2 15,0 0 26-15,0 0-91 16,51 59 5-16,-17-14 22 15,14 20-50-15,8 21-16 16,4 26-18-16,-5 9 1 16,-13 3 24-16,-25-8-30 15,-17-19-9-15,-8-7 0 16,-17-18-1-16,-1-15 1 16,1-15-73-16,-24 9-120 15,5-9-120-15,0-8-556 0</inkml:trace>
  <inkml:trace contextRef="#ctx0" brushRef="#br2" timeOffset="-49278.13">20254 17004 1064 0,'0'0'329'15,"0"0"-108"-15,0 0 32 16,0 0-37-16,0 0-12 16,0 0-32-16,-2-13-58 15,13 13-48-15,11 15-50 16,13 9 1-16,21 26 23 15,21 26-3-15,11 27-11 16,-2 12-7-16,-19 3-18 16,-26-2 18-16,-25-5-19 15,-16 6-13-15,-5 5 13 16,-25-4-17-16,-11-7-17 16,-7-9 0-16,-1-23-39 0,7-17-40 15,-15-5-142-15,19-21-318 16,2-7-398-16</inkml:trace>
  <inkml:trace contextRef="#ctx0" brushRef="#br2" timeOffset="-48389.26">21771 17447 1008 0,'0'0'336'15,"0"0"-191"-15,0 0-32 16,0 0-18-16,59-89 28 15,-52 69 50-15,-4 0-61 16,-3 0-7-16,0 2-18 16,-12 0-27-16,-10 1-3 15,-8 3-12-15,-9 4-27 16,-5 7 25-16,-3 3-28 16,-2 7 3-16,6 17 1 15,4 11-4-15,7 12 9 16,13 19 5-16,18 22-17 15,8 28 21-15,28 12-24 0,9 2-9 16,-1-8 11-16,-5-16-11 16,-5-11-1-16,-9-21 1 15,-7-18-7-15,-8-20 7 16,-3-7-29-16,-4-2-7 16,-2-1-10-16,0-5-18 15,-12-5-3-15,-12-9-12 16,-23-7-131-16,3-1-134 15,2-12-269-15</inkml:trace>
  <inkml:trace contextRef="#ctx0" brushRef="#br2" timeOffset="-48203.06">21278 17873 1375 0,'0'0'362'16,"0"0"-188"-16,104-24-76 15,-44 17 34-15,6 4 16 16,5 3-38-16,2 0-48 16,0 0-62-16,-3 10 0 15,7-3-203-15,-18-1-523 16,-11-6-433-16</inkml:trace>
  <inkml:trace contextRef="#ctx0" brushRef="#br2" timeOffset="-47909.13">22508 17386 409 0,'0'0'917'16,"0"0"-658"-16,0 0-8 15,0 0-80-15,0 0-37 16,0 0-86-16,0 0 50 15,-98 30 23-15,49 5-34 16,-3 9-12-16,5 5-31 16,4 6-28-16,10 3 15 15,14 2-30-15,9 3 0 16,10 0-1-16,8-4-10 16,22-3-28-16,10-10-81 0,35-8-102 15,-8-14-178-15,-7-14-316 0</inkml:trace>
  <inkml:trace contextRef="#ctx0" brushRef="#br2" timeOffset="-47677.62">22816 17601 1292 0,'0'0'318'0,"0"0"-232"15,0 0-62-15,0 0 9 16,0 0 158-16,-16 74 23 15,5-34-72-15,2 5-59 16,2 4-46-16,5 1-36 0,2-3 29 16,0 2-30-1,15-10 0-15,6-3 0 0,3-10-42 16,4-9-69-16,18-17-107 16,-10-1-262-16,-3-19-354 0</inkml:trace>
  <inkml:trace contextRef="#ctx0" brushRef="#br2" timeOffset="-47204.64">22922 17290 954 0,'0'0'521'0,"0"0"-427"16,0 0 16-16,0 0-58 16,0 0 20-16,0 0 2 15,0 0-22-15,-12-16-17 16,12 16-35-16,0 0 0 16,0 0 0-16,0 0-12 15,0 0 12-15,1 0 26 16,-1 0 2-16,0 0 48 15,0 0-31-15,0 0-22 16,-1 0 11-16,-4 0-34 16,1 0-10-16,0 0 9 0,2 0 0 15,2 0-5-15,0 0-5 16,9 0 11-16,4 0 7 16,4 0 15-16,-2 0-6 15,-4-4-2-15,-6-7-14 16,-5-4 58-16,0-1-11 15,-13-4-11-15,-7 5 14 16,-1 5-40-16,2 7-9 16,4 3-1-16,3 13-32 15,12 22-94-15,0-2-221 0,15-4-186 0</inkml:trace>
  <inkml:trace contextRef="#ctx0" brushRef="#br2" timeOffset="-46851.6">23292 17293 1455 0,'0'0'391'0,"0"0"-195"16,0 0-84-16,0 0-2 15,0 0 6-15,0 0 7 16,99 86-59-16,-77-42-24 16,1 5-7-16,-3 9-32 15,-7 16 19-15,-8 17-20 16,-5 18 0-16,-28 2 5 15,-14-8-5-15,-4-24-26 16,4-24-66-16,-29 5-85 16,15-20-188-16,-1-7-661 0</inkml:trace>
  <inkml:trace contextRef="#ctx0" brushRef="#br2" timeOffset="-38449.74">5627 1059 833 0,'0'0'201'0,"0"0"-161"16,0 0-8-16,0 0-31 15,0 0 17-15,112 23 42 16,-69-20 17-16,5 1 1 16,7-1-9-16,5 0-14 0,3 0 22 15,1-2-41-15,2 2 1 16,-4 0 12-16,-2 0 2 16,3-1 2-16,-4 3-17 15,2-3-15-15,5 1 33 16,19 0-38-16,31-3 0 15,38 0 19-15,16 1-5 16,6 2 18-16,-6 5-19 16,-22 5-29-16,0 3 37 15,2 1-37-15,1 1-1 16,10 3 1-16,6 0 0 16,6 2 14-16,6 0-14 15,6-2 0-15,5-4-10 16,1-2 10-16,6-3-14 15,-11 0 2-15,-5 0 12 0,-14-1 0 16,-9 3-9-16,-9 0 9 16,-7 2 0-16,-5-2 1 15,2 0 5-15,0-2-6 16,5 0 1-16,4-3 10 16,3-1-11-16,1-1 0 15,-4-2 2-15,-1 0-2 16,-5-2 0-16,-8-1 0 15,-5 0 0-15,-5-2 7 16,-5 0-7-16,-4 0 0 16,-2-3-3-16,-1-4 3 15,0 1 0-15,0-2 0 16,-2 0 0-16,0 0 1 0,0 1-1 16,0 1 0-1,-3 2 0-15,1-1 0 0,-1 2-6 16,2 2 6-16,3-1 0 15,3 2 2-15,1-1-2 16,-3-2 0-16,0-3-10 16,-5 1 10-16,-3-1-1 15,-2 0 1-15,-5 1 0 16,2-3 3-16,-1 4-3 16,5-2 0-16,4 1-2 15,5 0 2-15,2 0-6 16,1 1 6-16,-1 0 0 0,-7-2 5 15,-6 0-5-15,-8-1 0 16,-6 0-6-16,-1-1 6 16,-2 1 0-16,5 2 1 15,5 3-1-15,5 0 0 16,1 1-3-16,-1-1-42 16,-1 1 43-16,-5-2-20 15,-5 0 21-15,-16 0 1 16,-16-1 0-16,-12 1-2 15,-9 0 2-15,6-1 0 16,7-1 2-16,4-1-2 16,2 0-1-16,4 0 0 15,6-1 1-15,6 1-1 16,16 0-2-16,17 2 3 16,15 1 8-16,2 2-8 0,-7-1 0 15,-15-2 15-15,-11 0-14 16,-3-3 13-16,-1-1-14 15,-2 1 0-15,0 0 5 16,3 3-5-16,-15 0 0 16,-12 1 2-16,-12 2-2 15,-10-3 22-15,3 1-11 16,4 0-1-16,2 0 39 16,-4 2-48-16,-1-2 17 15,-5 2-12-15,0-2-6 16,-2 0 13-16,-4 0-13 15,0 0 0-15,-4 0-5 16,-3 2 5-16,-8-2-23 0,-5 2-10 16,-4-2-37-1,-5-1-98-15,0-5-160 0,-11 1-63 16,-3-2-281-16</inkml:trace>
  <inkml:trace contextRef="#ctx0" brushRef="#br2" timeOffset="-38045.99">18965 741 1177 0,'0'0'271'0,"0"0"-182"0,0 0-69 15,0 0-20-15,0 0 1 16,0 0 54-16,0 0 76 15,5 47-2-15,12-28-53 16,4 2-14-16,5 0-1 16,5 2 2-16,2 2-39 15,3 1-23-15,4 2 43 16,3 3-43-16,2 3 0 16,4 1 12-16,2 2-3 15,-6-4 14-15,-6-1-20 16,-9-7 2-16,-11-2-10 15,-10-4 4-15,-8 1-9 16,-1 1 9-16,-9 1 0 0,-13 0 21 16,-8 3-6-16,-6 1-14 15,-3 3 25-15,0 5-26 16,1 2 0-16,2 3 0 16,-7 20-48-16,8-8-209 15,6-7-224-15</inkml:trace>
  <inkml:trace contextRef="#ctx0" brushRef="#br2" timeOffset="-20692.04">25531 3759 205 0,'0'0'260'15,"0"0"-102"-15,0 0-48 16,0 0-39-16,0 0 40 16,0 0-39-16,-33-9-24 15,26 9 3-15,0 0-14 16,1 0-1-16,0 0 8 15,-1 0 1-15,0 0 29 0,-2 0-31 16,0 0-14 0,-3 2 7-16,-6 3-2 0,-2 2 8 15,-5 3-6-15,0 3-1 16,0 1 22-16,1 2-46 16,4 2-10-16,3 2 12 15,3 1 2-15,1 5-9 16,4-1-6-16,1 3 1 15,0 2 10-15,0-1-11 16,0 2 0-16,2-1-12 16,-1-3 12-16,4-1-17 15,2-3-17-15,1 0-18 16,0-4 21-16,11-2-46 16,8-3-7-16,6-1 42 15,5-4 16-15,4-3 10 0,2-4 3 16,2-2-2-16,1 0 15 15,-1 0 5-15,1-5-4 16,1-4 18-16,-3-2-19 16,-1-5 0-16,-2-1 9 15,-1-2 17-15,-2-7 35 16,-1-1-19-16,-5-2-16 0,-1-5 41 16,-6-4 18-1,-1-2-10-15,-5-2 3 16,-5 0 8-16,-1 0 12 15,-6 6-35-15,0 2-22 16,0 6 59-16,-7 4-54 0,-2 6-23 16,-5 3-5-16,-7 5-18 15,-4 9 0-15,-24 7-74 16,4 12-168-16,5 4-292 0</inkml:trace>
  <inkml:trace contextRef="#ctx0" brushRef="#br2" timeOffset="-17474.75">8706 18526 166 0,'0'0'143'0,"0"0"-124"0,0 0-12 15,0 0 13 1,0 0-3-16,0 0 31 0,47 27-5 15,-22-11-8-15,5 0 15 16,9 4-24-16,35 3-26 16,-11-5-14-16,-3-2-198 0</inkml:trace>
  <inkml:trace contextRef="#ctx0" brushRef="#br2" timeOffset="-12219.33">25488 1462 947 0,'0'0'288'0,"0"0"-82"0,0 0-26 16,0 0-42-16,0 0-18 16,0 0-26-16,6-24-11 15,-5 21-15-15,-1 0 29 16,2 2-79-16,-1-1-12 15,-1 2-6-15,0 0-35 16,0 0-58-16,2 0-130 16,2 3-151-16,2 7-31 15,2-1-208-15</inkml:trace>
  <inkml:trace contextRef="#ctx0" brushRef="#br2" timeOffset="-11602.94">25509 2006 834 0,'0'0'240'0,"0"0"-153"16,0 0-87-16,0 0-52 16,0 0-138-16,0 0-191 0</inkml:trace>
  <inkml:trace contextRef="#ctx0" brushRef="#br2" timeOffset="-3390.38">24435 16857 208 0,'0'0'283'0,"0"0"-29"15,0 0-113-15,0 0-34 16,0 0 7-16,0-20 25 16,0 17-8-16,0 3-18 15,0 0 21-15,0 0-53 0,0 0-19 16,0 0-26-16,0 0-18 15,0 7 2-15,-11 9 2 16,-1 5 37-16,-4 6 14 16,-1 6-46-16,0 10 40 15,-3 20-5-15,1 25-3 16,-4 22 7-16,1 13-29 16,4 1-37-16,3 4 43 15,2 9-41-15,-2 11 17 16,1 10-4-16,0-2-9 15,3-20 2-15,0-8-8 16,1-18 2-16,1-15 13 16,2-22-15-16,-1-21 0 0,1-15 7 15,2-11-7-15,-2 4 1 16,1-3-1-16,0-1 1 16,0-9 15-16,3-7-16 15,3-4-7-15,0-6-5 16,3-7-81-16,10-13-170 15,5-8-579-15</inkml:trace>
  <inkml:trace contextRef="#ctx0" brushRef="#br2" timeOffset="-2200.44">25851 16579 1145 0,'0'0'280'16,"0"0"-62"-16,0 0-21 0,0 0 12 15,0 0 10-15,0 0-108 16,0 0-50-16,0-25-8 16,0 25-17-16,1 0-7 15,6 0-29-15,5 14 12 16,9 9 6-16,10 14-10 16,16 27-1-16,13 23 12 15,5 25-19-15,-5 6-1 0,-16-9 0 16,-17-25-36-1,-16-28 28-15,-8-20-49 16,-3-5-22-16,0 2 19 16,-18-2 2-16,-6 0 14 15,-10-9 35-15,-9-12 10 16,-5-8 9-16,-5-2 7 0,1-17 33 16,3-13 43-1,6-11-9-15,10-20-25 0,18-20-13 16,15-17-26-16,27 6 42 15,12 25-49-15,0 22-6 16,-2 22-12-16,6 8-9 16,2 6-27-16,-1 9-37 15,-12 23-120-15,-14 10-148 16,-12 3-396-16</inkml:trace>
  <inkml:trace contextRef="#ctx0" brushRef="#br2" timeOffset="-1631.59">26659 16561 656 0,'0'0'672'15,"0"0"-432"-15,0 0 59 16,0 0-56-16,0 0-71 16,0 0-82-16,0 0-37 15,3 0-53-15,-3 23 1 16,0 14 71-16,0 11-52 16,-9 19 0-16,-3-4-5 15,-3 3-7-15,-3 2 7 16,2-11-15-16,1 2 0 15,3-9 11-15,5-7-11 16,5-12 0-16,2-11 0 0,12-8 1 16,16-9 5-16,28-3 3 15,30-21-3-15,29-20 13 16,6-8-19-16,-20 4 0 16,-30 13 0-16,-34 18-5 15,-16 9-6-15,-4 5-27 16,-6 0-122-16,-11 12-114 15,-3 9-105-15,-15 2-1 0</inkml:trace>
  <inkml:trace contextRef="#ctx0" brushRef="#br2" timeOffset="-852.16">25569 17561 517 0,'0'0'760'0,"0"0"-581"16,0 0-118-16,0 0 33 15,0 0 151-15,0 0-46 16,0 0-62-16,31 10-18 15,9-6-8-15,27 2-6 16,41 1-35-16,45 1-28 16,31 1 1-16,20-2-6 0,15-4-20 15,-1-3 36-15,6 0-45 16,-6 0-7-16,-21-3-1 16,-30 2 1-16,-43 1 7 15,-39 0-8-15,-33 0 1 16,-21 0-2-16,-2 0 1 15,-11 1-36-15,-7 2-28 16,-11-1-103-16,-29 12-119 16,-7-1-87-16,-1 1-369 0</inkml:trace>
  <inkml:trace contextRef="#ctx0" brushRef="#br2" timeOffset="454.25">25829 17849 985 0,'0'0'891'0,"0"0"-726"16,0 0-109-16,0 0 4 16,0 0 99-16,0 0-73 0,0 0-52 15,-8 10-18 1,16 15 0-16,5 12 20 0,6 8-3 16,8 6-27-16,4 4 32 15,8 0-38 1,4 1 1-16,5-1 6 0,1-1-7 15,-1-5 0-15,-3 1 0 16,-5-8 11-16,-9-2-23 16,-7-5 6-16,-9-1-12 15,-9-3 17-15,-6 1 1 16,0-4-2-16,-15 1 2 16,-12-3 0-16,-7-2 11 15,-8-5-11-15,-3-6 0 16,-4-6 39-16,1-7 2 15,4 0 22-15,5-9 19 0,9-12-25 16,11-9 32-16,14-6-50 0,5-7-9 16,23-7 10-1,17 0-40-15,12 5-12 16,8 5-22-16,1 14-70 16,9 7-40-16,-16 12-212 15,-15 4-1063-15</inkml:trace>
  <inkml:trace contextRef="#ctx0" brushRef="#br2" timeOffset="1214.71">26698 17915 1181 0,'0'0'535'0,"0"0"-299"16,0 0-53-16,0 0 30 15,13-76-26-15,-11 76-68 16,0 0-60-16,-1 0-27 0,-1 20-32 16,0 23-6-1,0 31 6-15,-1 24 1 16,-7 15 9-16,0-8-10 16,1-23-15-16,2-26 14 0,0-16-57 15,0-8 3-15,2 2-2 16,-1-7-26-16,0-2 13 15,1-8 29-15,2-13 19 16,-1-4 22-16,2 0 1 16,0-17 33-16,3-15-13 15,13-9-20-15,7-11 0 16,10-5-1-16,6 1 1 16,4 7 3-16,-2 9-3 15,-4 12-1-15,-4 14 24 16,-5 14-15-16,-3 0-8 15,-2 19-1-15,-8 11 16 16,-5 7-4-16,-10 5-12 16,0-1-5-16,-18-3 5 0,-12-1 1 15,-9-7-1-15,-10-8 0 16,-3-4 7-16,-2-3-16 16,7-7-41-16,12-2-98 15,13-6-179-15,18 0-349 0</inkml:trace>
  <inkml:trace contextRef="#ctx0" brushRef="#br2" timeOffset="1599.26">27416 18434 947 0,'0'0'552'15,"0"0"-462"-15,0 0-42 16,65-73 128-16,-55 60 75 16,-5 6-57-16,-5 0-56 15,0 4-43-15,-3 3-40 16,-15 0-3-16,-4 0-30 16,-8 7 1-16,-1 12 38 15,0 5-43-15,1 7 3 16,7 4 12-16,5 5-17 15,8 0 3-15,7 5-13 16,3-2-5-16,0 4 25 16,12-5-26-16,2-1 0 0,-1-2 0 15,-4-2-6-15,-6-5-35 16,-3-2-14 0,0-6-37-16,-19-3-6 0,-6-4-91 15,-22-9-149-15,6-5-228 0,5-3-447 16</inkml:trace>
  <inkml:trace contextRef="#ctx0" brushRef="#br2" timeOffset="1763.36">27184 18708 696 0,'0'0'1362'0,"0"0"-1139"15,0 0-107-15,0 0-11 16,91-35-16-16,-49 35-37 15,9 0-41-15,7 0-2 0,26 1-18 16,-13 4-97-16,-10-5-562 16</inkml:trace>
  <inkml:trace contextRef="#ctx0" brushRef="#br2" timeOffset="2317.09">28448 17578 882 0,'0'0'868'0,"0"0"-633"15,0 0-28-15,0 0-5 16,0 0-55-16,0 0-37 15,0 0-52-15,9-9-52 16,7 9 34-16,7 0-40 16,7 0-5-16,6 0-19 15,3 0-43-15,0 0-39 16,-1 0-93-16,-5 0-102 16,-11-1-192-16,-12 1-271 0</inkml:trace>
  <inkml:trace contextRef="#ctx0" brushRef="#br2" timeOffset="2514.05">28432 17845 1230 0,'0'0'788'15,"0"0"-643"-15,0 0-29 16,0 0-10-16,111 0 7 0,-54 0-54 15,6 5-20 1,26 5-39-16,-17 0-156 0,-11-6-584 16</inkml:trace>
  <inkml:trace contextRef="#ctx0" brushRef="#br2" timeOffset="3646.7">29752 16956 1759 0,'0'0'346'15,"0"0"-196"-15,0 0-114 16,0 0-26-16,0 0 44 16,0 0 39-16,-55 91-29 0,47-47-51 15,8 0-2-15,0-3-17 16,12-8 6-16,15-4-17 16,6-9 0-16,7-9-13 15,3-8-15-15,3-3-18 16,-4-17-28-16,-3-17 90 15,-6-13-2-15,-8-5 3 16,-7-6 65-16,-7 7-2 0,-5 12 27 16,-5 13 1-1,1 12-24-15,-2 11 14 16,0 3-81-16,0 17-41 16,0 18 40-16,0 22 1 15,3 25 0-15,7 24 0 16,1 4 1-16,-2-3 10 15,-2-4-11-15,-7-7-11 0,-7-1-7 16,-18-2-50-16,-3-20 2 16,-2-19 8-16,2-22-2 15,-3-16 59-15,-5-5-9 16,-9-5 10-16,-1-6 89 16,4-20 6-16,6-18-7 15,11-27-4-15,15-25-23 0,11-23 8 16,36-4-66-1,22 6 7-15,14 17-20 16,3 15-35-16,-5 4-81 0,-18 22-161 16,-16 10-587-16</inkml:trace>
  <inkml:trace contextRef="#ctx0" brushRef="#br2" timeOffset="4112.67">29871 16611 1043 0,'0'0'542'16,"0"0"-420"-16,0 0-43 0,0 0 69 16,0 0-21-1,0 0-71-15,0 0 16 16,-21 6-54-16,21-5-5 16,0-1 11-16,0 0 32 15,4 0 11-15,7 0-30 16,7-5 3-16,6-11 28 15,3-5-62-15,1-4 12 16,0-4 10-16,-2 0-28 16,-3 1 30-16,-4 5-2 15,-3 6-15-15,-7 7 50 0,-1 9-63 16,-2 1 0 0,2 8-19-16,4 15 18 0,4 9 1 15,3 8 0-15,3 4-30 0,8 16-27 16,-5-11-222-1,-7-9-520-15</inkml:trace>
  <inkml:trace contextRef="#ctx0" brushRef="#br2" timeOffset="5157.12">30513 17352 1788 0,'0'0'300'0,"0"0"-146"15,0 0 25-15,0 0-38 16,0 0-29-16,0 0-36 0,0 0-66 16,31 0 32-16,-7 0-42 15,7 0 1-15,6 4 7 16,4 1-8-16,-1 0 0 16,2-1 0-16,-6 0 0 15,-5-2 3-15,-6-1-3 16,-8-1-18-16,-7 0 18 15,-7 0-19-15,-3 0-19 16,0 0-17-16,0 0-57 16,0 0-63-16,0 0-361 15,0 0-481-15</inkml:trace>
  <inkml:trace contextRef="#ctx0" brushRef="#br2" timeOffset="5710.68">31159 17069 1773 0,'0'0'287'16,"0"0"-171"-16,0 0 26 16,0 0-90-16,0 0-52 15,0 0 12-15,0 0-12 0,1 47 0 16,5-21-3-16,6-3 3 16,6-1-2-16,4-2-21 15,5-6-13-15,0-6 35 16,2-6-44-16,-4-2 5 15,-3-10 39-15,-1-14-7 16,-6-7 8-16,-3-6 0 16,-3 1 18-16,-5 3 66 15,-4 9-26-15,0 10 33 16,0 8-20-16,0 6-58 0,-1 3-13 16,-7 18-26-1,-2 11 20-15,3 8-3 16,1 10 10-16,4 2-1 0,2 3 0 15,0-1-9-15,0-3-6 16,-6-1-9-16,-6-5-9 16,-4-4 32-16,-7-9-20 15,-5-6 2-15,-3-12 7 16,-7-7 0-16,1-7 12 16,-1 0-7-16,0-20-103 15,11-1-80-15,12-5-398 0</inkml:trace>
  <inkml:trace contextRef="#ctx0" brushRef="#br2" timeOffset="6236.79">31447 16762 1277 0,'0'0'261'16,"0"0"-9"-16,0 0 31 15,0 0-47-15,0 0-90 16,0 0-41-16,0 0-105 16,40 31 0-16,-10 10 33 15,10 23-19-15,5 25-1 16,-1 19 2-16,-9 5-15 0,-18-10 12 16,-16-25-12-16,-1-25-31 15,-14-13 22-15,-9-2-93 16,-40 24-58-16,3-8-150 15,-2-5-421-15</inkml:trace>
  <inkml:trace contextRef="#ctx0" brushRef="#br2" timeOffset="6852.38">29624 16808 1073 0,'0'0'344'0,"0"0"-155"16,0 0 78-16,0 0-63 15,0 0-58-15,0 0-96 16,0 0 24-16,-78 8 20 0,35 19 1 16,-6 9-13-16,1 11-27 15,-4 24-8-15,4 16-12 16,11 15-34-16,14-7 17 16,16-20-18-16,7-22-32 15,5-14-16-15,23 25-93 16,-3-8-228-16,0-8-689 0</inkml:trace>
  <inkml:trace contextRef="#ctx0" brushRef="#br2" timeOffset="7632.67">32162 16984 1587 0,'0'0'260'0,"0"0"-96"16,0 0 64-16,0 0-55 0,0 0-51 15,0 0-52-15,0 0-64 16,7-4-3-16,-13 21-3 16,-8 5 0-16,-3 11 10 15,-5 5-9-15,-3 4 7 16,0-1-8-16,-2-2-46 15,2-2-55-15,-2 2-151 16,9-10-265-16,3-9-109 0</inkml:trace>
  <inkml:trace contextRef="#ctx0" brushRef="#br2" timeOffset="7844.87">31999 17032 1534 0,'0'0'300'0,"0"0"-143"16,0 0 44-16,0 0-105 16,0 0-47-16,0 0-9 15,0 0 41-15,53 106-3 16,-31-58-66-16,3-2 2 16,0-1-5-16,-3-7-9 15,-2 8-141-15,-7-13-211 16,-7-8-439-16</inkml:trace>
  <inkml:trace contextRef="#ctx0" brushRef="#br2" timeOffset="9510.03">29600 18247 1480 0,'0'0'475'16,"0"0"-374"-16,0 0 54 16,0 0-28-16,0 0-66 15,0 0-36-15,0 0-25 16,0 51 0-16,0-20 16 16,1 1-16-16,7-2 0 15,5-8 0-15,4-4-39 16,2-8 21-16,3-4-13 15,1-6 13-15,2-6 9 16,-1-13 11-16,-2-6-2 0,-2-5 24 16,-5 0-5-16,-6 5 49 15,-3 8-13-15,-1 4 13 16,-3 9 22-16,-2 4-90 16,0 7-2-16,0 16-14 15,0 11 16-15,1 12 6 16,7 6-6-16,1-1 0 15,1 0-10-15,-1-3 10 16,-4-3-16-16,-4-3-22 16,-1-4-30-16,-6-5 35 15,-15-7 8-15,-5-6 25 16,-9-6 6-16,-4-4 4 16,-1-5 14-16,-3-5 19 0,6 0-4 15,5-6 10-15,10-11-31 16,7-3-17-16,9-2 13 15,6-8-14-15,7-26-95 16,13 9-185-16,-1 2-596 0</inkml:trace>
  <inkml:trace contextRef="#ctx0" brushRef="#br2" timeOffset="9951.91">29343 18176 1106 0,'0'0'618'0,"0"0"-511"16,0 0 7-16,0 0 24 15,0 0-11-15,0 0-39 16,0 0-51-16,0 0-9 16,0 0 20-16,0 0 1 15,0 0 43-15,0 0-24 16,5-6-11-16,2-5 13 16,6-8-53-16,2-8-11 15,2-3-6-15,-1-2 1 0,2 1 14 16,-4 1-15-16,-1 6 0 15,-4 7 7-15,-3 7 2 16,-3 6-8-16,-3 4-1 16,1 0-1-16,-1 0-11 15,2 4-6-15,1 13-4 16,3 11 7-16,1 6 12 16,15 31-82-16,-2-8-134 15,2-8-462-15</inkml:trace>
  <inkml:trace contextRef="#ctx0" brushRef="#br2" timeOffset="10952.47">30365 18192 717 0,'0'0'808'0,"0"0"-671"16,0 0 39-16,0 0 95 0,0 0-9 15,0 0-102-15,0 0-97 16,15-43-20-16,-30 53-42 15,-9 17-1-15,-4 9 33 16,-3 11-9-16,-1 19 13 16,10 0-30-16,8 0-6 15,11 0 22-15,5-11-23 16,22 6-26-16,10-6-51 16,35-1-91-16,-10-15-158 15,-2-16-485-15</inkml:trace>
  <inkml:trace contextRef="#ctx0" brushRef="#br2" timeOffset="11463.3">30723 18312 1696 0,'0'0'264'0,"0"0"-52"15,0 0 10-15,0 0-71 0,0 0-69 16,0 0-72 0,0 0 16-16,8 63 5 0,-8-21 8 15,0 8 1-15,0-1-38 16,1-2 1-16,2-4-3 16,3-6-91-16,9-1-73 15,-3-13-366-15,3-10-335 0</inkml:trace>
  <inkml:trace contextRef="#ctx0" brushRef="#br2" timeOffset="11658.8">31016 18468 863 0,'0'0'1236'15,"0"0"-1053"-15,0 0-51 0,0 0 36 16,0 0-107-16,0 0-30 15,111-21-14-15,-67 21-17 16,5 10 0-16,-4 1-23 16,7 2-169-16,-12-3-342 15,-10-4-347-15</inkml:trace>
  <inkml:trace contextRef="#ctx0" brushRef="#br2" timeOffset="12130.29">31477 18295 1470 0,'0'0'661'0,"0"0"-578"15,0 0 35-15,0 0-17 16,0 0-52-16,0 0-28 16,0 0-21-16,0 52 0 15,0-21 12-15,0-1-12 16,0-2-25-16,3-4-38 15,4-10-24-15,3-5-29 16,4-8 4-16,1-1 46 16,3-11 65-16,3-12 1 15,-2-7 19-15,-1-3 103 16,0 0 8-16,-6 8-1 16,-2 8-7-16,-3 6-40 0,-3 11 19 15,-4 0-101 1,0 18-40-16,0 14 40 0,0 14 0 15,0 7 6-15,0 1-6 16,0 2 1-16,-4-3 8 16,1-1-9-16,-4-6-19 15,-2-6 18-15,-3-4-20 16,-4-10 14-16,-2-9 1 16,-4-9 6-16,-4-6 15 15,-2-2-2-15,1-13-6 16,0-10 16-16,5-8-23 15,4-8 0-15,12-29-64 16,6 8-159-16,0 4-480 0</inkml:trace>
  <inkml:trace contextRef="#ctx0" brushRef="#br2" timeOffset="12550.73">31436 17997 227 0,'0'0'1317'15,"0"0"-1086"-15,0 0-86 16,0 0-23-16,0 0 16 0,0 0-36 15,0 0-65-15,0 0-13 16,0 0-18-16,0 0 0 16,0 0 69-16,0 0-9 15,3-2 18-15,6-6-5 16,6-5-22-16,3-6-29 16,1-1-28-16,0-6 8 15,-3 7 21-15,-7 5-17 16,-2 4 12-16,-4 7 2 15,-2 3-26-15,-1 6-11 16,0 13-26-16,0 15 7 16,0 10 15-16,0 7-79 0,8 2-75 15,19 7-128 1,-3-14-328-16,1-13-539 0</inkml:trace>
  <inkml:trace contextRef="#ctx0" brushRef="#br2" timeOffset="13054.37">31955 18001 613 0,'0'0'991'0,"0"0"-772"16,0 0-76-16,0 0 14 0,0 0 19 16,0 0-62-16,0 0-79 15,11 46 19-15,4-2 25 16,12 24-9-16,7 18-15 15,6 17-30-15,-4 3 24 16,-8-8-31-16,-14-22-18 16,-11-23 21-16,-3-12-21 15,-11-4-33-15,-36 17-70 16,3-8-117-16,-6-8-488 0</inkml:trace>
  <inkml:trace contextRef="#ctx0" brushRef="#br2" timeOffset="26712.09">27284 16563 307 0,'0'0'497'16,"0"0"-229"-16,0 0-43 16,0 0-43-16,0 0-3 15,0 0-10-15,-9-38 16 16,8 37 18-16,1 1-100 15,0 0-57-15,0 0 25 16,-2 0-65-16,2 0-6 16,-4 13-6-16,-2 6 6 15,0 6 8-15,-2 5-8 16,2 2 0-16,1-6-3 16,2-3 3-16,3-6-1 0,0-7 0 15,0-6-12 1,11-4 13-16,12 0 7 0,17-14 5 15,11-10 53-15,25-13-65 16,21-13 0-16,-6 6 0 16,-9 2 6-16,-17 10-5 15,-26 11-1-15,-3 4 0 16,-7 3-26-16,-17 8 26 16,-12 6-98-16,-15 7-183 15,-15 10-201-15,-5-1-55 0</inkml:trace>
  <inkml:trace contextRef="#ctx0" brushRef="#br2" timeOffset="30458.32">9150 17097 1160 0,'0'0'370'0,"0"0"-237"0,0 0-123 15,0 0 28 1,0 0 11-16,28 82 10 0,-17-57 1 16,0-1-25-16,0 0-12 15,-5-3-8-15,4-1-8 16,-4-3 36-16,-3-4-42 15,0-5-1-15,0-5 22 16,3-3 18-16,9 0 33 16,9-17 44-16,10-12-65 15,11-8 22-15,9-10-74 16,1-5-11-16,0-6 11 16,-3 3-89-16,-1 3-66 0,-15 16-170 15,-12 14-298-15</inkml:trace>
  <inkml:trace contextRef="#ctx0" brushRef="#br2" timeOffset="37269.25">10763 2878 611 0,'0'0'383'16,"0"0"-145"-16,0 0-110 16,0 0-93-16,0 0 53 15,0 0 17-15,0-29 38 0,0 26-7 16,0 0-68 0,0 2-13-16,0-1-3 0,0 1-27 15,0 1 59-15,0-3-77 16,0 0 4-16,-5-1-1 15,-2 0 4-15,-1-2-13 16,-1 2-2-16,-3-2 2 16,0 0 14-16,-1 1-15 15,5-1-17-15,-1 2 16 16,3 1-11-16,-1 0 12 16,0 2 0-16,-1 0 9 15,2 1-2-15,-4 0-7 16,-1 0-11-16,-1 0 5 15,-3 0 6-15,2 0-8 16,-5 1 8-16,3 6 0 0,-1 0 4 16,1 1-4-16,0 1-3 15,3 1-4-15,-1 1 7 16,2-1 0-16,0 2 0 16,1-1 1-16,1 0 2 15,0 1-3-15,-1 1 0 16,1 3 2-16,-2 1-2 15,1 3 0-15,1 2-1 16,0 2 7-16,1 2 2 16,1 0-8-16,1 0 0 15,2-2 3-15,1 1-3 16,0 0 0-16,0 1 0 0,1-2 2 16,-1 1 7-16,-1-2-9 15,4-2 0-15,0-1-1 16,0-2 1-16,0-1-1 15,0-1 0-15,0-2 2 16,6 0 3-16,-2-1-4 16,1-1 0-16,-1 1-7 15,2-1 7-15,-1 1 0 16,2-1-1-16,-1-1 2 16,0 0-8-16,0 1 7 15,0-3 0-15,1 1-15 16,-1 0 15-16,0 0-2 15,2-2 1-15,2 1-12 16,1 0 1-16,2-4-5 16,2 0-11-16,3-3 14 0,0 1-20 15,0-1 20-15,-3-2 14 16,1 1 0-16,-4-1 8 16,0 1-8-16,1-1 0 15,-1 2 4-15,2-2-4 16,-2 0 0-16,2 0 0 15,0 0 2-15,5 0-6 16,1-2 4-16,2-3 0 16,2-1 6-16,-1-1-6 15,-1 0 0-15,-1 1-1 0,-6-1 2 16,-1 3 9 0,-3-1-10-16,-3 1 0 15,0 0 15-15,0 0-15 0,1-2 0 16,1-1-7-16,1-1 14 15,1-1 15-15,1 1-22 16,1-2 1-16,-1-1 44 0,-3-1-44 16,1 1 15-1,2-2 18-15,-4 1-13 16,0-2 23-16,1 1-23 16,-2-1-21-16,-2-2 69 15,2 0-68-15,0 0 6 16,1-4 13-16,0 0-20 15,-1-3 28-15,4 0-28 16,-3 0 0-16,-3 2 51 16,-2 1-23-16,2 0-7 0,-5 2 21 15,-1 1-28 1,0 0 30-16,0 1-44 0,0 1 6 16,0 1 34-16,-4 0-40 15,-5 1 0-15,2-1 13 16,-1 1-7-16,-2 0 32 15,2 1-38-15,-1-1 2 16,-4 1 23-16,-2-2-25 16,1-1-1-16,-3 1 1 15,-4-1 0-15,4-1 10 16,-3 2-10-16,-3 0 0 16,2 4-12-16,-1 3 12 0,-2 4-11 15,-3 3 4-15,-1 0-26 16,-2 3 21-16,-3 10-36 15,-1 4-53-15,1 3-16 16,-3 10-220-16,8-4-223 16,9-5-279-16</inkml:trace>
  <inkml:trace contextRef="#ctx0" brushRef="#br2" timeOffset="42764.42">8756 4896 126 0,'0'0'76'0,"0"0"103"16,0 0 63-16,0 0-77 0,0 0-64 15,0 0 9-15,0-16 17 16,0 14-11-1,0-1-35-15,0 2-39 0,0 1-14 16,0-1 43-16,0 1-54 16,0 0 2-16,0 0 7 15,0 0-24-15,0 0 40 16,0 0-30-16,0 0-12 16,0 0 73-16,0 0-56 15,0 0 2-15,0 0 2 16,0 0-20-16,0 0 19 15,0 0-20-15,0 0-4 16,3 0-14-16,4 2 20 16,-1 8-2-16,5 1 33 15,2 5-15-15,-1 1 37 16,6 4-24-16,-3 2-31 0,1 2 68 16,4 2-55-16,-3 1 13 15,2 0-2-15,-2-1-15 16,-3-3 34-16,4-2-43 15,-2 1 2-15,-1 1 43 16,4 2-44-16,-1 0 23 16,6 2 13-16,1 2-21 15,4 0 31-15,1-2-47 16,1 0 13-16,0-1 11 16,-2-2-24-16,-4-2 0 15,-1 0 6-15,-5-4 3 16,-2-2-2-16,-2 0-7 0,-3-1 0 15,1-1 0 1,-1 2 0-16,3-2-1 0,0 1 1 16,4-3-3-16,-1 0-13 15,3-2 1-15,0-2-14 16,-5-3 8-16,-1 0 3 16,-3 0-10-16,-4-4-3 15,0 1-32-15,-3-1 11 16,-2-1-44-16,0-1-10 15,-3 0 52-15,3 0-89 16,2 0-39-16,-2 0-102 16,-2-3-252-16</inkml:trace>
  <inkml:trace contextRef="#ctx0" brushRef="#br2" timeOffset="43170.21">9309 5629 408 0,'0'0'343'15,"0"0"239"-15,0 0-418 16,0 0-93-16,0 0 40 15,0 0-41-15,0 0 3 16,0 0-10-16,2 4 2 0,10 3 59 16,-2 2-37-16,5 1-40 15,-3-1 70-15,9 0-86 16,-2-1 11-16,7 0 24 16,-1-1-43-16,3 0 32 15,-1-1-55-15,0 0 0 16,-4 0 7-16,-3-1-7 15,-2 0-18-15,-4-1-19 16,-5-1-39-16,-3 0 27 16,-2-2-96-16,-3 0-60 15,-1-1 4-15,0 0-63 16,0-5-102-16</inkml:trace>
  <inkml:trace contextRef="#ctx0" brushRef="#br2" timeOffset="43440.77">9664 5509 137 0,'0'0'1031'16,"0"0"-766"-16,0 0-124 16,0 0 10-16,0 0-53 15,0 0-67-15,0 0 49 16,-31 19-6-16,16 1 8 15,-1 3-10-15,1-1-43 0,3-1 36 16,1-1-65 0,3-1 8-16,0-1 7 0,2-3-15 15,3 1-6-15,-2-2-56 16,-3 3-134-16,2-5-88 16,0-4-330-16</inkml:trace>
  <inkml:trace contextRef="#ctx0" brushRef="#br2" timeOffset="73428.25">15747 7982 1079 0,'0'0'278'0,"0"0"-191"15,0 0-1-15,0 0-85 16,0 0 54-16,0 0 102 15,0 0-28-15,0 0-38 16,0 0-46-16,0 0-25 16,0 0 98-16,0 0-62 0,0 0-3 15,0 0-1-15,0 0-18 16,0 0 33-16,0 0-26 16,7 0-24-16,8-4 66 15,11-3-83-15,10 0 0 16,6 0 0-16,5 0 0 15,0 2 10-15,-5 0-10 16,-6 2-36-16,-9 2 17 16,-10 1-40-16,-9 0-19 15,-8 0-41-15,-22 0-162 16,-11 0-205-16,-4 0-303 0</inkml:trace>
  <inkml:trace contextRef="#ctx0" brushRef="#br2" timeOffset="74112.97">14822 7896 998 0,'0'0'317'16,"0"0"-146"-16,0 0-82 15,0 0 65-15,0 0 51 16,0 0-32-16,0 0-67 16,-30-13-60-16,30 12 65 15,3 1-92-15,14 0 14 16,8-1-5-16,6-1-21 16,5 2 11-16,1 0-18 0,-4 0-25 15,-6 0 18-15,-9 0-161 16,-17 0-85-16,-1 0-304 15,-8 0-384-15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6:02:49.86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2300 14842 22 0,'0'0'169'0,"0"0"335"16,0 0-367-16,0 0-69 16,0 0-8-16,0 0 4 15,3 1 8-15,0-1-21 16,-1 0-31-16,-2 0 19 16,1 0-8-16,-1 0 15 0,2 0 3 15,-1 0-2 1,1 0 8-16,1 0-19 15,0 1-13-15,1 1 18 16,3-2-13-16,1 0 5 0,4 1 14 16,1-1 11-16,2 0 16 15,0 0-25-15,3 0-30 16,0 0 25-16,1 0-33 16,-1 0 0-16,3 0-4 15,-3 0-7-15,0 0 7 16,3 0-7-16,-2 0 0 15,1 0 9-15,-1 0-9 16,-1 0 0-16,0 0 0 16,-2 0 0-16,-1 0 10 15,3 0-10-15,0 0 1 16,-1 0 24-16,2 0-25 16,0 0 9-16,2 0 6 0,0 0-2 15,1 0 2-15,-2 0-6 16,2 0 2-16,-1 0 31 15,-3 0-30-15,1 0 3 16,-1 0-2-16,-1 0-11 16,-1 0 24-16,-1-1-13 15,4 1-13-15,-2 0 22 16,4-2-21-16,2 1-1 16,0 0 1-16,1 1-1 15,4-2 13-15,-1 2-13 16,0-1 0-16,-2 1 0 15,0 0 0-15,-5 0-1 16,4 0 1-16,-5 0 0 0,2 0 7 16,-3 0-7-1,4 0 0-15,-2 0 0 0,1 0 0 16,-1 0-1-16,0 0 1 16,1 0 0-16,-3 0 5 15,3 0-5-15,-2 0 0 16,1 0 0-16,-1 0 0 15,0-2-1-15,-4-1 1 16,-2 2 0-16,-2 1 4 16,-5-1-4-16,0 1 0 15,-4 0-7-15,-2 0 7 16,0-2-71-16,-5 1-133 16,-7-2-334-16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6:01:38.6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4653 1257 227 0,'0'0'114'0,"0"0"-96"16,0 0-10-16,0 0 113 15,0 0 69-15,0 0-25 16,-3 0-84-16,3 0-39 16,0 0 39-16,0 0-55 15,0 0 0-15,0 0-3 16,0 0-17-16,0 0 17 0,0 0-23 15,0 0 0-15,0 0 11 16,0 0-10-16,0 0-1 16,0 0 0-16,0 0 13 15,0 0 26-15,0 0-13 16,0 0-10-16,0 0 24 16,0 0-28-16,0 0-3 15,0 0-5-15,0 0 6 16,0 0 11-16,0 0-21 15,0 0-5-15,0 0 4 16,0 0 2-16,0 0-1 16,0 0 0-16,0 0 1 15,0 0 11-15,0 0-12 0,0 0 0 16,0 0 10 0,0 0 9-16,0 0 0 0,0 0-11 15,0 0 1-15,0 0 32 16,0 0-41-16,0 0 0 15,0 0 29-15,0 0-3 16,0 0-3-16,0 0 12 16,0 0-25-16,0 0 57 15,0 0-67-15,0 0 0 16,0 0 7-16,0 0-7 16,6 0 0-16,-1 0-2 15,3 0 14-15,0 0 19 16,1 3-30-16,-3-2-1 0,4-1 35 15,-1 0-7 1,-1 0 3-16,-2 0-24 0,-1 0 5 16,-2 0 23-16,-1 0-35 15,-1 0 0-15,-1 0 5 0,0 0-4 16,2 0 6 0,1 0-7-16,6 0 0 15,3 0 42-15,1 0-41 16,2 0 0-16,0 0 9 15,-1 0-10-15,-1 0 13 16,-1 0-13-16,-2 0 0 16,-2 0 2-16,-2 0-2 15,-2 0-6-15,1 0 5 16,2 0 2-16,2 0-1 0,2 0 0 16,2 0 1-16,-1 0 9 15,6 0-10-15,-2 0 0 16,2 0 5-16,0 0-4 15,0 0 3-15,1 0-4 0,-2 0 0 16,-1 0 6 0,2 0-6-16,0 2-7 15,-1-1 6-15,0-1 2 16,0 0 13-16,2 0-14 16,2 0 0-16,2 0 6 15,-1 0-6-15,2-4 0 16,-1 1-1-16,-1 0 2 15,-2 0 10-15,-2 2-11 0,2 0 0 16,-4 1-6 0,1-2 6-16,-1 2 0 0,-4 0-6 15,4 0 12-15,-2-1-2 16,2 1-4-16,-4-2 0 16,7 1 3-16,-2-1-3 15,1 0-8-15,1 0 8 16,-4 1 0-16,6 1 10 15,-5 0-10-15,5 0 0 16,0 0-3-16,-3 0 3 16,7 0-5-16,-1 0 3 15,1 0 4-15,1 0 8 16,1 0-10-16,1 0 0 0,-1 0 0 16,-2 0 0-1,-1 0 0-15,-1 0-6 0,-4 0 15 16,5 0-9-16,-6 0 0 15,3-2 0-15,-2 2-6 16,-1 0 6-16,1 0-1 16,-2 0 0-16,2 0 1 15,0 0 5-15,0 0-5 16,-2 0-2-16,4 0 2 16,-3 0 0-16,3 0 0 15,3 0-6-15,-3 0 13 16,3 0-8-16,-1 0 1 15,3 0 0-15,-5 0 0 16,3 0 0-16,-4 0-1 16,0 0 0-16,2 0 1 0,1 0 2 15,2 0-2-15,2 0-2 16,-3 0 2-16,0 0 0 16,-2 0-6-16,2 0 5 15,-5 0 2-15,1 0 5 16,-2 0-6-16,-2 0-3 15,3 0 2-15,-1 0 1 16,2 0 0-16,-1 0 0 16,5 0 7-16,1 0 4 15,1 0-11-15,0 0 0 16,0 0-6-16,-4 0 6 16,2 0 0-16,-3-1 0 0,-1-1 1 15,-1 1 5 1,0 1-6-16,4 0-3 0,-4 0 2 15,5 0 1-15,-6 0-1 16,4 0 1-16,0 0 0 16,-2 0 1-16,1 0-1 15,0 0 0-15,-2 0-1 16,-1 0 2-16,3 0-1 16,-3 0 0-16,3 0 1 15,-2 0 3-15,-1 0-4 16,6 0-1-16,-2 0 1 15,4 0-8-15,-1 0 8 16,0 0 0-16,-1 0 1 0,-2 0 5 16,0 0-6-1,-3 0-7-15,0 0 7 0,-1 0 0 16,0 0 7-16,0 0-7 16,1 0 0-16,2 3 2 15,2-2-2-15,-1 1-1 16,3-1 1-16,1 1 0 15,0-1 1-15,-3 2-1 16,2-2 0-16,-2 1 4 16,-1-1-4-16,-1 1-4 15,0-1 2-15,3 0 4 16,2 1 3-16,4-1-5 16,-1 1 0-16,6 1 0 0,-3-1 0 15,-1 0-5 1,-3 1 3-16,-2 0 4 0,-4-2 3 15,-1 0-5-15,-4-1 0 16,-1 2 2-16,1-2-2 16,-1 0 0-16,-1 0-7 15,4 0 15-15,2 0 0 16,-1 0-8-16,3 0 0 16,1 0-6-16,0-2 6 15,-1 1-5-15,0-2 5 16,3 2 0-16,-1 1 12 15,3-2-12-15,2 2 0 16,1-1 4-16,2 1-4 16,2-2-1-16,-1 1-7 0,3 0 16 15,1 1 1-15,2 0-9 16,-3 0 0-16,-1-2-5 16,-2 2 5-16,-1-1 0 15,-3-2 0-15,0 1 1 16,3 0 25-16,4-1-26 15,2 1 0-15,1 1 6 16,2-1-6-16,1 2-1 16,-1 0 0-16,1 0 1 15,-1 0 15-15,0-1-15 16,4 0 0-16,-3 1 15 16,3 0-15-16,-4 0 0 15,-3 0 0-15,0 0 11 16,-4 0-8-16,0 0-3 0,2 0-3 15,1 0-3-15,3 0 6 16,-2 0 0-16,3 0 0 16,2 0 1-16,-3 0 9 15,2 0-10-15,-1 0 0 16,0 0 0-16,-1-2 0 16,-2 1 0-16,-3-1 0 15,4 2 7-15,-1 0 11 16,1 0-18-16,1-1 0 15,2 1 3-15,-1 0-1 16,1-2 7-16,2 2-9 16,-3 0 9-16,-2-1 1 15,0 0-10-15,-6-1-3 16,-2-1 2-16,-3 2 1 0,1-2 0 16,2 0-1-16,-1 2 3 15,3-2 8-15,-2 2-10 16,-4 1-9-16,2 0 9 15,-5 0 0-15,2 0 2 16,-1 0-2-16,0 0 1 16,3 0 5-16,1 0-6 15,-2 0 0-15,2 0-1 16,1 0 1-16,3 2-8 16,1 0 8-16,3-1 0 0,0 1 3 15,-1-2-3 1,3 0-6-16,0 0 0 15,2 0 12-15,0 0-6 0,3 0 0 16,-2 0 0-16,2 0 7 16,-2-2-7-16,1 1-5 15,0-1 4-15,0 0 2 16,-1-1 6-16,-1 2-7 16,-4-1 0-16,2 1-4 15,-2 1 4-15,1 0-2 16,1 0 1-16,5 1 2 15,-2 6-3-15,5 0 2 16,0 2 0-16,2-1 4 16,1 2-4-16,0-3-5 15,1 2 5-15,0-2 0 0,-1-1 7 16,-5-1-7-16,-3 1 0 16,-7-4-4-16,-4 3 4 15,-6-3 0-15,-3 0-1 16,-3-1 2-16,-3 1-2 15,2-1-2-15,-2 0-106 16,13-1-24-16,-5 0-215 16,-4 0-330-16</inkml:trace>
  <inkml:trace contextRef="#ctx0" brushRef="#br0" timeOffset="2517.23">13306 1326 225 0,'0'0'82'16,"0"0"279"-16,0 0-215 15,0 0-7-15,0 0 40 0,0 0-59 16,-22-34-65-1,22 31-4-15,0 1-2 16,0 0 22-16,0 1-70 16,0 1-1-16,0 0 0 15,0 0 1-15,0 0-2 16,0 0 1-16,0 0-10 16,0 0-19-16,6 0 20 15,6 3 2-15,4-2 7 16,5 2 0-16,6 0 8 15,1-1-8-15,2 0 0 0,6 1 0 16,0-1 0-16,1 0-1 16,3-1 1-16,-1 2 1 15,-2-2 8-15,1 1-9 16,-1-1 0-16,-4-1 10 16,-1 0 0-16,1 0-10 15,0 0 35-15,0 0-6 16,0 0 24-16,1-3-53 15,1-1 8-15,-1 3 17 16,4-1-25-16,1 1 0 0,2 0 0 16,2 1 1-16,0 0 10 15,1 0-11-15,0 0 0 16,1 0 2-16,1 0-2 16,-1 0 0-16,3 0-8 15,-3 0 16-15,-1 0-8 16,1 0 0-16,0 2 0 15,-3 0-3-15,-2 1 3 16,1-1 0-16,-3 0-9 16,-1 1 18-16,-1-1-8 15,-3 0-1-15,7-1 0 16,-3 1 2-16,2-1-2 16,2-1 0-16,0 2-6 15,1 0 12-15,-3 1-5 0,-1 0-1 0,-2 0 0 16,-3 0 3-1,2 0-3-15,-3 0 0 16,6-1-1-16,2 0 2 16,2 1 5-16,3-2-6 15,4-1 0-15,3 0-2 16,2 0 2-16,2 0 0 16,4 0-2-16,-3 0 4 15,-1 0 14-15,-1 0-16 16,-2 0 0-16,-1 0 5 15,0 2-4-15,-4-2 5 16,4 0-6-16,0 0 10 16,1 0-6-16,3 1-4 15,4 0-7-15,0 4 7 0,-2-3 1 16,2 3 0 0,-4-3-1-16,1 1 7 0,-3-3-4 15,-1 0-3-15,-2 0-1 16,0 0 1-16,0 0 1 15,-1-1 9-15,0-5-10 16,3 1 8-16,1-1 25 16,4 0-33-16,3 2 0 15,5 0 12-15,1 1-11 16,-1 1 5-16,-4 2-6 16,-3-1 10-16,-7 1 34 15,-4-1-43-15,-5-2 15 0,-3 1 15 16,-3-1-22-16,1 1 4 15,-1-1 6-15,2 0-10 16,4 3 30-16,9 0-39 16,5 0-3-16,6 0-4 15,-1 0 6-15,-2 4-4 16,-5 2 4-16,-9-3 2 16,-5 1 14-16,-4-3-15 15,-3 2 0-15,2 0 28 16,0 0-12-16,4 0 7 15,6 0-23-15,8 1 8 16,3 0 6-16,1 2-14 16,0-1 0-16,-6 0-1 15,-8-3 2-15,-6 0 7 16,-5-2-8-16,-2 0 6 0,-1 0 53 16,2 0-59-16,0 0 0 15,1 0 10-15,3-2-10 16,2 0 7-16,-1-3-7 15,3 1 0-15,-3-1 5 16,1-1-5-16,-1 0-5 16,3 1 4-16,2 0 2 15,2 1 7-15,0 1-8 16,-4 2 0-16,-2 1-3 16,-1 0 3-16,-3 0-1 15,1 0 0-15,0 0 2 16,3 0 7-16,1 0-8 15,2 1 0-15,3 2 5 0,3 1-5 16,3 1-3 0,3-1-4-16,2 2 14 0,0-1-16 15,0-1-3-15,-3 2 12 16,-3 0-19-16,-4-2 19 16,-5 1-10-16,0-1 8 15,0-1 4-15,2 1-4 16,4 1 2-16,5-1 0 15,0 0 0-15,6 1 0 0,-2-1-4 16,0-1 1 0,-3-2 6-16,-1 1 1 15,-2 0-4-15,1 3 0 16,0-1 0-16,0 3 0 0,2 0-20 16,1 2-1-1,1 0-31-15,0 1 30 0,3-2-56 0,1 2-32 16,1-1 81-1,2-1-73-15,-1 0 41 16,-2-3-55-16,-3 0-41 16,16-5 93-16,-15 0-164 15,-9 0-385-15</inkml:trace>
  <inkml:trace contextRef="#ctx0" brushRef="#br0" timeOffset="3732.73">22076 1553 214 0,'0'0'304'16,"0"0"19"-16,0 0-217 15,0 0-86-15,0 0-11 16,0 0 95-16,0 0-98 16,89-8 11-16,-64 8-10 15,1 0 5-15,4 0 3 16,1 1-15-16,4 8 0 15,3-1 2-15,1 2-2 16,2-2 0-16,2 1-1 16,0-3 2-16,3 1 11 0,1-3-12 15,0 2 0-15,0-3 12 16,2-1-12-16,-4 0 0 16,-1-2 7-16,-2 0 15 15,-3 0 28-15,-3 0-18 16,-1 0-16-16,0 0 65 15,0 0-68-15,3 0 5 16,1-2-1-16,1 0-16 16,0-1 15-16,-1 1-16 15,1 1 0-15,-1 1 5 16,0 0-5-16,3 0-5 16,1 0 4-16,-1 0 2 15,1 0 9-15,-3 0-10 16,-1 1 0-16,0-1-6 15,-1 0 7-15,3 0-1 0,1 0 0 16,2 0 8-16,4 0-5 16,3 0-3-16,2 0 0 15,0 0 0-15,1 0 0 16,-2 0-1-16,-3 0 1 0,-1 0 0 16,-3 0-12-1,-2-1 12-15,-4-3-77 16,-2-1 19-16,-3 0-139 15,14-11-173-15,-11 2-13 16,-1 1 29-16</inkml:trace>
  <inkml:trace contextRef="#ctx0" brushRef="#br1" timeOffset="11419.3">30569 7890 9 0,'0'0'150'0,"0"0"92"16,0 0-14-16,0 0-62 16,0 0-37-16,-83 2-5 15,75-2-10-15,3-2-86 16,-1 1 47-16,-2 0-75 16,-3-2 0-16,-3 0 10 15,-3-1-4-15,-4 0 4 16,-1 0-10-16,-3 1 15 0,2 0 2 15,-2 2-17-15,0-1 0 16,1 2-4-16,1 0 11 16,-1 0-7-16,1 0 0 15,0 0 0-15,1 0 18 16,-2-1-18-16,-1 1 0 16,-2 0 3-16,-2 0-2 15,1 0 4-15,0 0-5 16,0 0 2-16,-2 0 14 15,2 0-16-15,3 0 0 16,0 0 5-16,3 0-3 16,2 0 6-16,1 0-8 15,-2 0 0-15,0 0 3 16,-3 1-3-16,-4-1 0 0,-1 0 0 16,-2 0 1-16,0 0 18 15,1 0-19-15,2 0 1 16,1 0 22-16,2 0-23 15,-1 0 0-15,0 0-2 16,0 0 4-16,-1 0 2 16,-1 0-4-16,-2 0 0 15,-2 0 6-15,0 0-6 16,-4 0-8-16,0 0 8 16,-3 0 0-16,3 0 18 15,1 0-18-15,0 0 0 16,2-1 16-16,0 1-16 15,2 0 0-15,1 0 6 16,1 0-6-16,-1 0 19 0,1 0-19 16,-3 0 0-16,-3 0 7 15,-1-2-6-15,-4 0-1 16,1 0 8-16,2 2-7 16,0 0 12-16,0 0-13 15,-1 0 0-15,1 0 0 16,1 0 0-16,-1 0-1 15,0 0 1-15,2 0 0 16,2 0 9-16,2 0-9 16,-2 0 0-16,-1 0 4 0,-4 0-4 15,-4 0-2 1,-5 0 1-16,-4 0 2 0,-1 0 8 16,-2 0-9-16,-2-5 0 15,-1 0 36-15,2 1-36 16,2 0 10-16,1 2-7 15,0 2 5-15,3 0 3 16,-3 0-11-16,1 0 0 16,2 0-35-16,0 0 32 15,1 0-71-15,-3 0-22 16,-32 3-84-16,11 1-24 16,3-1-161-16</inkml:trace>
  <inkml:trace contextRef="#ctx0" brushRef="#br1" timeOffset="11938.34">25985 7965 276 0,'0'0'187'0,"0"0"7"16,0 0-5-16,-93 0-14 16,65 0-76-16,-2-1-15 15,2 0-16-15,-2-1-42 16,0 2 38-16,-3 0-64 0,-1-1 0 16,-4 1 12-1,-5-3-12-15,-3 0 19 0,-3-1 12 16,-2-1-30-16,3 2 69 15,4 0-70-15,0 0-4 16,4 0 4-16,-3 2 0 16,3-2 1-16,-1 0-1 15,-2 2 1-15,-2-2 11 16,-2 0-12-16,-6 0-6 16,-2-1 6-16,0-1 10 15,3 1 19-15,2 1-20 16,4 2 9-16,3 1 14 15,1-2-32-15,5 2 0 16,1 0 10-16,2 0-10 16,-4 0 2-16,-3 0-2 0,-4 0 8 15,-6 0-15-15,-1 0 7 16,-3 0-62-16,-1 0-37 16,-18 0-77-16,11 5-97 15,9 0-126-15</inkml:trace>
  <inkml:trace contextRef="#ctx0" brushRef="#br1" timeOffset="12811.65">18928 8111 811 0,'0'0'212'0,"0"0"-96"16,0 0 14-16,0 0-70 15,-88-4 36-15,65 1 2 16,1 1-51-16,-3 0 26 15,-2 0-30-15,-5 1 11 16,-5 1 65-16,-3 0-78 16,-5 0-18-16,-4 0-5 15,-2 0-11-15,3 0 18 16,1 0-25-16,0 0-57 16,-15 0-16-16,8 4-130 15,8-3-175-15</inkml:trace>
  <inkml:trace contextRef="#ctx0" brushRef="#br1" timeOffset="13773.93">14122 7839 834 0,'0'0'198'16,"0"0"12"-16,0 0-72 15,0 0-56-15,0 0-8 16,0 0-26-16,-85-16 81 16,60 14-102-16,-6 2 1 15,-5 0 9-15,-6 0 20 16,0 0-9-16,-4 0-48 16,-5 0 15-16,-4 0 8 15,-6-2-23-15,-2-1 0 16,1-2 10-16,-12 0 37 15,3 1 6-15,2-1-53 16,-6 1 1-16,10 1 14 0,-22-1-15 16,-10-3 0-16,-11 0-1 15,-7-3 2-15,7 2 14 16,7-2-15-16,8 1 0 16,-1-1 41-16,-1 0-40 15,1 1-1-15,0-1 15 16,7 2-14-16,-1-2 9 15,0-2-10-15,14 2-44 16,13 0 43-16,10 0-118 16,3 1-49-16,-38-8-3 15,9 2-72-15,0 0-255 0</inkml:trace>
  <inkml:trace contextRef="#ctx0" brushRef="#br1" timeOffset="14656.81">9661 7631 380 0,'0'0'172'0,"0"0"20"15,-95 5-36-15,52-2-83 16,1 0-38-16,1 0 58 16,3 0 2-16,7-2 25 15,-2 1-92-15,0-1-27 16,-3 2 56-16,-1 0-57 0,-5 1 0 16,-1 0 23-1,1-1 3-15,-4 0 59 0,2 0-85 16,-2 0 2-1,1-2 88-15,1 1-21 0,0-1-43 16,4 0-10-16,0 1 3 16,4-2 74-16,2 0-93 15,-1 0 2-15,-1 0-4 16,-5 0 2-16,2 1 0 16,-4 2 0-16,-5 0 2 15,2-2 27-15,-2 2 5 16,3-2-25-16,2-1 26 15,1 0-29-15,5 0 11 16,-2 0-12-16,5 0 14 16,1-1 15-16,0-2-34 0,-1 0 0 15,-2 1 0-15,-1 0 1 16,1 2-1-16,-3 0 0 16,2 0 9-16,-2 0-8 15,0 0-1-15,2 0 0 16,0-3 3-16,2 1-1 15,1-3 23-15,1 3-24 16,2-1 21-16,-1 0-5 16,0 3-17-16,0 0-9 15,2 0 9-15,2 0 1 16,3 0 5-16,1 0-6 16,3 0 10-16,0 0 11 15,2-2-21-15,7 1 0 16,0 0 17-16,3-1-17 15,0 1 1-15,6 1-1 0,0-2-21 16,1 2 3-16,2 0-46 16,0 0-118-16,0 0-100 15,3 0-85-15,8 3 33 16,0 0-542-16</inkml:trace>
  <inkml:trace contextRef="#ctx0" brushRef="#br1" timeOffset="15422.13">7425 7338 159 0,'0'0'691'0,"0"0"-612"16,0 0-4-16,0 0-27 16,0 0-25-16,0 0 10 15,0 0-33-15,-64 25 0 0,34-4 37 16,2 3-18-16,-5 1 19 16,0 5 4-16,-4 1-16 15,1 3 25-15,-3 1-17 16,3-1-5-16,7 0 67 15,3-4-86-15,8-2-1 16,2-6 7-16,5-2-14 16,2-3 9-16,2-4-11 0,3-4 0 15,-1-4 35 1,5-2-23-16,0-2 7 16,0 1 10-16,0-2-28 15,0 1 20-15,0 2-21 0,0 1 0 16,0 6 4-16,13 2-4 15,2 6 0-15,11 2-7 16,8 3 15-16,8 4 3 16,13 4-11-16,6 3 0 15,5 3-31-15,1 4-17 16,12 22-164-16,-15-10-147 16,-18-4-459-16</inkml:trace>
  <inkml:trace contextRef="#ctx0" brushRef="#br1" timeOffset="26452.43">2394 9536 1151 0,'0'0'617'0,"0"0"-494"16,0 0-113 0,0 0 40-16,0 0-7 0,0 0 30 15,-6-10-26-15,6 10-28 16,0 0-3 0,0 5-6-16,9 4-1 0,9 5 99 15,6 3-65-15,9 3-9 16,4 1 0-16,3 0 0 15,4 0 3-15,0 4-37 16,0 0 15-16,-2 6-3 16,-4 3-11-16,-7 5-1 15,-6 7 0-15,-6 0 0 16,-10 4 13-16,-6-3-13 16,-3-1-1-16,0-7-25 15,-18-6 26-15,-9-6-1 16,-4-8 1-16,-7-6 0 15,-5-9 27-15,-3-4-3 0,-3-10-8 16,1-15 57-16,2-9-42 16,7-8 13-16,9-5 2 15,14 1-25-15,11 0 3 16,5 7-24-16,15 6-34 16,15 8 32-16,7 6-84 15,24 13-108-15,-9 4-287 16,-8 2-442-16</inkml:trace>
  <inkml:trace contextRef="#ctx0" brushRef="#br1" timeOffset="26978.97">3228 9601 978 0,'0'0'622'0,"0"0"-457"16,0 0 31 0,0 0 39-16,0 0-52 0,0 0-37 15,0 0-118-15,11-37-18 16,-11 40-14-16,1 13 4 16,-1 9 0-16,0 10-1 15,0 6 2-15,-9 7 23 16,-7 0-24-16,-2 1 0 15,-3-2 34-15,4-6-34 16,3-4 9-16,3-8-9 16,5-5 9-16,6-7 0 15,0-4-9-15,20-4 0 0,14-5 9 16,26-3 1-16,4-1-4 16,9 0-6-16,3-3-25 15,-9-4 23-15,6 2-72 16,-9-1-58-16,5 2-42 15,-12 1-309-15,-20-1-263 0</inkml:trace>
  <inkml:trace contextRef="#ctx0" brushRef="#br1" timeOffset="27406.21">2285 10515 1485 0,'0'0'622'15,"0"0"-526"-15,0 0-71 16,0 0 77-16,0 0 23 16,0 0-64-16,0 0 30 0,162 7-44 15,-30-7 4-15,28-3 7 16,13-6-19-16,0-1-9 15,-15 3-15-15,-9 3-14 16,-20-1-2-16,-34 4-11 16,-35 1-89-16,-27-1-15 15,-25 1-84-15,-6 0-160 16,-2 0-433-16</inkml:trace>
  <inkml:trace contextRef="#ctx0" brushRef="#br1" timeOffset="28576.16">2139 10888 469 0,'0'0'1134'16,"0"0"-902"-16,0 0-114 0,0 0-21 16,0 0 48-1,0 0-5-15,0 0-80 0,-7-3-32 16,7 3 2-16,0 0-29 16,4 4 55-16,11 9-44 15,9 4 1-15,7 3 23 16,5 3-20-16,9 3-7 15,1 3-9-15,2-2 14 16,-2 4-31-16,-6 4 13 0,-7 1-48 16,-9 4 20-1,-9 3-24-15,-8 4 34 16,-7-1 11-16,-4 1-78 16,-17-5 79-16,-9-6-3 15,-6-7 13-15,-4-8 19 16,-2-7 9-16,0-8 40 0,-2-6-7 15,5-4-15 1,3-16 45-16,5-9-66 0,7-8-19 16,9-7 20-16,8-4-13 15,7 0-4-15,10 3-9 16,14 4-15-16,10 7-1 16,8 10-36-16,0 9-105 15,7 12-65-15,-12 3-354 16,-13 0-522-16</inkml:trace>
  <inkml:trace contextRef="#ctx0" brushRef="#br1" timeOffset="29094.6">3076 10923 150 0,'0'0'843'0,"0"0"-584"15,0 0-115-15,0 0-6 16,0 0 99-16,-15-74-45 0,-3 62-40 15,-4 4-85-15,-5 2-5 0,2 3 31 16,-1 3-19 0,-1 0-1-16,2 4-27 15,4 11-33-15,3 4 50 16,2 6-54-16,7 5 1 16,6 6 6-16,3 4-7 15,1 6 15-15,16 3-24 16,7 3 6-16,1 1 12 15,8 0-18-15,0 1 0 16,1-1 4-16,-4 1-2 16,-3-2-4-16,-5-1-1 15,-10-4-3-15,-6-4-11 16,-6-4 9-16,0-6-16 0,-18-5-2 16,-6-3-9-16,-6-6-8 15,-4-5-70-15,1-7-85 16,-16-7-117-16,12-7-264 15,5-10-718-15</inkml:trace>
  <inkml:trace contextRef="#ctx0" brushRef="#br1" timeOffset="29275.58">2667 11461 690 0,'0'0'833'0,"0"0"-570"16,0 0-124-16,0 0-53 15,0 0 33-15,87-43-28 0,-35 38-58 16,6 0-1-16,3 2-32 16,-1 2-19-16,10 1-55 15,-16-1-411-15,-14-1-296 0</inkml:trace>
  <inkml:trace contextRef="#ctx0" brushRef="#br1" timeOffset="29576.56">3407 11025 1219 0,'0'0'489'0,"0"0"-255"0,0 0-100 16,0 0 12-16,0 0-18 15,0 0-53-15,-91 50 26 16,61-15-44-16,2 4-29 16,4 4 21-16,5-2-23 15,7 4-10-15,10-5-16 16,2 1 10-16,11-4-11 16,20-6 1-16,8-5-58 0,22-12-24 15,-7-8-191 1,-8-6-394-16</inkml:trace>
  <inkml:trace contextRef="#ctx0" brushRef="#br1" timeOffset="29801.88">3620 11205 1506 0,'0'0'644'15,"0"0"-558"-15,0 0-11 16,0 0 26-16,0 0-28 15,0 0 38-15,-43 80-71 16,39-47-34-16,4 5 15 16,0-2-10-16,0-3-11 15,9-1-15-15,4-10-69 16,5-5 6-16,12-17-136 16,-6 0-266-16,-2-9-292 0</inkml:trace>
  <inkml:trace contextRef="#ctx0" brushRef="#br1" timeOffset="30144.17">3659 10949 1285 0,'0'0'335'15,"0"0"-158"-15,0 0-9 16,0 0-34-16,0 0-12 15,0 0-103-15,0 0-13 16,-47 16-6-16,47-6-7 0,0-1-30 16,0-2-15-1,10-3-29-15,-1-4 52 0,3 0-56 16,1 0-38-16,-5-8 35 16,-4-4 39-16,-4 1 49 15,0 0 26-15,-10 2 107 16,-11 5 15-16,0 3-43 15,-3 1 0-15,6 0-21 16,5 1-47-16,4 6-37 16,9 3-23-16,2 1-178 15,15-1-184-15,1-6-1044 0</inkml:trace>
  <inkml:trace contextRef="#ctx0" brushRef="#br1" timeOffset="30424.25">3888 10913 1215 0,'0'0'978'0,"0"0"-833"15,0 0-117-15,0 0 40 16,0 0-40-16,0 0 42 15,110 89-18-15,-70-44-31 16,-1 6-2-16,-2 3-19 0,-11 2 0 16,-8 2 2-16,-14 0-2 15,-4 0-15-15,-28-2-6 16,-50 22-44-16,8-16-115 16,0-11-519-16</inkml:trace>
  <inkml:trace contextRef="#ctx0" brushRef="#br1" timeOffset="48714.01">4340 10415 400 0,'0'0'1293'15,"0"0"-1029"-15,0 0-101 16,0 0-101-16,0 0 30 16,0 0 16-16,-5 0-39 15,11-1-33-15,8 1-21 16,5-2-6-16,6 2 52 15,2 0-48-15,3 0 8 16,0-1 3-16,-2 1-5 16,2 0 13-16,-6 0-32 15,-3 0 10-15,-5 0 8 16,-1 0-18-16,-3 0-5 0,-2 0 4 16,-2-1-7-1,3 1-21-15,-3 0-65 16,0-2-101-16,-4 1-105 0,-2-1-433 15</inkml:trace>
  <inkml:trace contextRef="#ctx0" brushRef="#br1" timeOffset="48985.54">4362 10641 354 0,'0'0'885'0,"0"0"-592"16,0 0-169-16,0 0-3 15,0 0 115-15,0 0-79 0,0 0-48 16,15 3-14 0,10-3-15-16,10 0 22 0,7 0-55 15,2 0-47-15,-2-3 4 16,-2-1-4-16,-3-2-119 15,5-1-47-15,-9 0-218 16,-9-2-349-16</inkml:trace>
  <inkml:trace contextRef="#ctx0" brushRef="#br1" timeOffset="52079.21">6006 9612 1382 0,'0'0'369'16,"0"0"-202"-16,0 0-122 15,0 0 8-15,0 0 19 16,0 0-43-16,0 0 30 16,19 10-51-16,7 8 18 0,11 5 18 15,8 4-17-15,10 0 12 16,5 3-39-16,1 3 2 15,6 2 19-15,-3 4-21 16,-4 1 0-16,-2 1 5 16,-9 2-4-16,-8-4 3 15,-10 1-4-15,-9-2 0 16,-8-3-23-16,-10 0 23 16,-4-1-34-16,-3-2 12 15,-19-5 3-15,-8-3 9 16,-10-5 7-16,-5-8 3 15,-6-6 37-15,-1-5-2 16,1-9 44-16,1-18 16 16,5-8-17-16,6-9 15 0,8-5-66 15,14-4-17-15,11-1 47 16,6 0-57-16,12 2-21 16,20 5 3-16,5 6-57 15,27 4-50-15,-9 11-356 16,-10 6-914-16</inkml:trace>
  <inkml:trace contextRef="#ctx0" brushRef="#br1" timeOffset="53009.33">6895 9612 935 0,'0'0'793'15,"0"0"-610"-15,0 0 48 16,0 0-95-16,0 0-57 16,0 0-17-16,0 0-52 15,0-4-10-15,0 33 9 16,0 5 6-16,3 2 10 16,11-3-25-16,7-1-13 15,4-8 12-15,5-8-26 16,1-9-22-16,-1-7 6 15,4-7 22-15,-4-18-1 16,-3-10 22-16,-3-5-12 0,-6-2 5 16,-5 1 14-1,-2 9 2-15,-5 8 37 0,-3 9 3 16,-2 8 86-16,-1 7-120 16,2 0-15-16,1 14-9 15,5 15 3-15,3 9 2 16,5 9 2-16,1 6 4 15,4 5 10-15,-5 3-12 16,-1 2-3-16,-6 2-3 16,-4-3-9-16,-5-3-10 15,-5-8 10-15,-17-9 15 16,-8-10-17-16,-1-11 19 16,-7-10-2-16,-1-11 50 15,0 0 10-15,1-18 7 16,2-13-8-16,8-10-44 0,8-10 60 15,14-18-75-15,6 3-16 16,14-5-41-16,29-17-97 16,-3 26-329-16,-7 5-741 0</inkml:trace>
  <inkml:trace contextRef="#ctx0" brushRef="#br1" timeOffset="53476.62">6937 9193 2 0,'0'0'1416'16,"0"0"-1088"-16,0 0-151 16,0 0-75-16,0 0-31 15,0 0 44-15,0 0-114 16,-3 7 6-16,3 6 24 16,0-1-19-16,0-3 17 0,0-3-29 15,0-3 0-15,0-3 41 16,0 0 13-1,12-15 53-15,6-10-23 0,6-9-61 16,1-4 10-16,0-3-33 16,-5 3 0-16,-2 5 8 15,-6 10-8-15,-3 6 0 16,-5 8 24-16,4 6-15 16,-2 3-9-16,7 5-4 15,8 15 4-15,10 10-20 16,7 11 20-16,20 34-102 15,-9-10-145-15,-10-7-448 0</inkml:trace>
  <inkml:trace contextRef="#ctx0" brushRef="#br1" timeOffset="53940.99">6376 10744 1113 0,'0'0'719'16,"0"0"-621"-16,0 0-98 15,0 0 97-15,0 0 79 16,139-1-3-16,-6-15-40 16,26-1-72-16,7 0-14 15,-21 7 11-15,-32 7-33 16,-31 3 34-16,-22 0-59 16,-17 0-59-16,-3 9-40 15,-7-2-216-15,-9-3-477 0</inkml:trace>
  <inkml:trace contextRef="#ctx0" brushRef="#br1" timeOffset="54556.37">6290 10975 1435 0,'0'0'406'16,"0"0"-247"-16,0 0-38 16,0 0 36-16,0 0-11 0,0 0-77 15,0 0-56-15,-93-3 72 16,62 18-64-16,3 2-8 15,2 3 11-15,8 3-24 16,2 4 14-16,13 3-14 16,3 2 10-16,3 2 11 15,27 1-21-15,10 0 0 16,9 1 11-16,6 0-9 16,2 3-1-16,-2 2-1 15,-7 0 9-15,-9-1-37 16,-9 3 28-16,-14-1-30 0,-7 0 15 15,-9 0-25 1,-9-2 4-16,-16-3-2 16,-13-5 14-16,-5-5-3 15,-8-4 12-15,-4-7-43 0,0-8-30 16,1-8-81-16,-19-15-145 16,15-14-216-16,12-6-623 0</inkml:trace>
  <inkml:trace contextRef="#ctx0" brushRef="#br1" timeOffset="54708.31">5973 11462 1149 0,'0'0'521'0,"0"0"-449"15,0 0 86-15,112-19 45 16,-61 17-45-16,22 2-18 0,-1 0-47 16,4 0-74-16,4 0-19 15,8 4-52-15,-10 1-520 16,-17-4-687-16</inkml:trace>
  <inkml:trace contextRef="#ctx0" brushRef="#br1" timeOffset="54992.7">7016 11098 1467 0,'0'0'291'0,"0"0"-162"16,0 0-12-16,-104 12 55 0,59 10-2 15,-4 10-52-15,4 9-8 16,-1 7-58-16,10 3-34 16,9 1 51-16,14 0-69 15,13 0 0-15,4-5-1 16,29-3 1-16,18-7 0 15,10-12-73-15,33-15-120 16,-15-8-156-16,-9-2-664 0</inkml:trace>
  <inkml:trace contextRef="#ctx0" brushRef="#br1" timeOffset="55249.48">7261 11286 1570 0,'0'0'561'16,"0"0"-492"-16,0 0-58 15,0 0 117-15,0 0 7 16,0 0-71-16,-76 92 28 16,68-59-72-16,5 3 4 15,3-3-17-15,3 1 2 16,18-4 9-16,7-3-18 15,7-6-48-15,4-8 47 16,1-6-96-16,9-7-102 0,-10-13-378 16,-9-6-589-16</inkml:trace>
  <inkml:trace contextRef="#ctx0" brushRef="#br1" timeOffset="55637.45">7282 11039 728 0,'0'0'836'16,"0"0"-627"-16,0 0-80 0,0 0 13 15,0 0-67-15,0 0-41 16,0 0 10-16,-15 38-38 16,12-17 33-16,3-1-39 15,0-5-21-15,4-4 3 16,7-3-33-16,-1-8 15 16,-1 0 35-16,-3-6 1 15,-3-8 19-15,-3-3-6 16,0 0 54-16,-6 2 27 15,-3 3-23-15,3 6-16 16,-4 5-36-16,5 1-19 16,-5 10-19-16,0 7-162 15,5 0-471-15</inkml:trace>
  <inkml:trace contextRef="#ctx0" brushRef="#br1" timeOffset="55922.95">7513 11098 1719 0,'0'0'565'0,"0"0"-417"15,0 0-111-15,0 0 9 16,0 0-9-16,0 0-19 15,91 59-9-15,-46-22-9 16,4 5 15-16,-4 2-8 0,-8 3-7 16,-16 1-13-16,-12 1-5 15,-9 2-55-15,-24 0-74 16,-52 8-5-16,7-12-29 16,-1-12-472-16</inkml:trace>
  <inkml:trace contextRef="#ctx0" brushRef="#br1" timeOffset="56696.73">8366 10357 1560 0,'0'0'507'0,"0"0"-353"0,0 0-111 15,0 0 22 1,0 0-7-16,0 0-19 16,0 0 57-16,-68 105-82 0,48-59-4 15,-2 4 20-15,7-4-30 16,2-5-2-16,5-6-33 16,2-8-93-16,3-10-56 15,0-7-200-15,3-10-319 0</inkml:trace>
  <inkml:trace contextRef="#ctx0" brushRef="#br1" timeOffset="56914.43">8098 10453 778 0,'0'0'859'0,"0"0"-690"15,0 0-137-15,0 0 62 16,0 0 72-16,0 0-32 15,45 86-29-15,-14-52-53 16,9-2 13-16,-1 0-65 16,1-5 9-16,-1-6-23 15,-9-3-101-15,-11-4-160 16,-7-5-318-16,-12-7-305 0</inkml:trace>
  <inkml:trace contextRef="#ctx0" brushRef="#br1" timeOffset="57079.75">8019 10621 140 0,'0'0'1130'16,"0"0"-875"-1,0 0-116-15,0 0-18 0,0 0-15 16,94-7 47-16,-45 7-15 16,6 10-94-16,0 3-44 15,5 4 0-15,-17-2-136 16,-11-5-538-16</inkml:trace>
  <inkml:trace contextRef="#ctx0" brushRef="#br1" timeOffset="58918.04">9430 9563 1094 0,'0'0'338'0,"0"0"42"15,0 0-90-15,0 0-106 16,0 0-15-16,0 0-9 16,0 0-79-16,-30-45-42 15,30 45-39-15,0 1 20 16,8 15-19-16,14 10-1 15,13 14 0-15,15 9 5 0,13 11-5 16,7 2-5-16,1 2-10 16,-6 1-18-16,-13 1 14 15,-10-4-11-15,-17-4-51 16,-16-5 14-16,-9-8-16 16,-8-8 31-16,-21-12 39 15,-13-8 13-15,-6-10 25 16,-7-7-14-16,3-4 5 15,1-17 54-15,6-9-9 16,11-8-14-16,19-4-27 16,11-7-10-16,9-1 12 15,28-1-22-15,15 2-64 16,45 1-71-16,-13 13-187 0,-7 10-560 16</inkml:trace>
  <inkml:trace contextRef="#ctx0" brushRef="#br1" timeOffset="59452.14">10179 9636 1270 0,'0'0'343'16,"0"0"-10"-16,0 0-44 16,0 0-102-16,0 0-30 15,0 0-64-15,0 0-62 16,12-31-28-16,-9 51-3 16,0 11 0-16,0 13-2 0,-1 8 2 15,-2 4 0 1,0 4 2-16,0-6-2 0,0-4 8 15,0-8-8-15,-2-8 0 16,2-10 3-16,0-9-3 16,10-5-8-16,19-7 8 15,25-3-7-15,29-1 5 16,25-13-32-16,6 0-51 16,-18 4 29-16,-25 7-153 15,-18 3-92-15,-20 0-183 16,-8 3-303-16</inkml:trace>
  <inkml:trace contextRef="#ctx0" brushRef="#br1" timeOffset="59752.02">9436 10553 1401 0,'0'0'296'0,"0"0"-203"16,0 0 86-16,100 22 72 16,-6-15-97-16,46-4-35 15,26-3-36-15,9 0-44 16,-4 0 22-16,-20-2-49 0,-12-2-1 15,-17 0 6-15,-33 2-17 16,-20 1-90-16,-29 0-159 16,-23-1-487-16</inkml:trace>
  <inkml:trace contextRef="#ctx0" brushRef="#br1" timeOffset="60930.21">9993 11132 838 0,'0'0'1225'0,"0"0"-1023"0,0 0-85 16,0 0-89 0,0 0-27-16,0 0 29 0,0 0 21 15,-6 52 4-15,6-25-49 16,0 0 13-16,10-2 8 16,8-5-27-16,7-5-3 15,7-5 2-15,4-6 1 16,5-4 0-16,4-2 0 15,-3-15-9-15,-5-4-8 16,-11-5 17-16,-7 1-1 16,-12 1 1-16,-7 4 18 15,0 3 26-15,0 6 10 16,-1 4-39-16,-2 4 71 16,1 1-86-16,1 2-7 15,-2 5 7-15,1 13-9 0,1 11 9 16,1 10 0-16,1 9 2 15,16 7 11-15,10 6-13 16,3 2-10-16,1 2 2 16,2-3 7-16,-3-2-25 15,-5-6 2-15,-6-4-41 16,-10-6 59-16,-7-8-81 16,-2-5 31-16,-8-7 44 15,-10-7 12-15,-1-7 8 16,-7-6 51-16,-2-4-20 15,-2 0 53-15,-1-12-61 0,0-8-5 16,1-7 8-16,6-7-6 16,7-7-1-16,10-18-25 15,7-23 17-15,33-16-38 16,9 6-29-16,11 7-106 16,-11 30-361-16,-17 23-869 0</inkml:trace>
  <inkml:trace contextRef="#ctx0" brushRef="#br1" timeOffset="61440.6">10054 10984 1169 0,'0'0'635'16,"0"0"-468"-16,0 0-46 15,0 0 47-15,0 0-71 0,0 0-3 16,0 0-22-16,0 0-16 16,10 0-5-16,4-5-48 15,5-7 12-15,5-6 7 16,0-3-22-16,-2-2 0 15,-1-1 5-15,-7 3-4 16,-3 4 60-16,-5 6-38 16,-3 5-23-16,-3 4 42 15,2 2-42-15,1 2-24 16,3 14 2-16,12 9 7 0,5 7 13 16,30 16-116-1,-4-6-149-15,-4-10-406 0</inkml:trace>
  <inkml:trace contextRef="#ctx0" brushRef="#br1" timeOffset="63536.74">9429 11331 1279 0,'0'0'319'0,"0"0"-137"15,0 0-47-15,0 0 23 16,0 0-49-16,0 0-40 15,0 0 32-15,0-2-74 16,3 15-15-16,7 4 32 16,-1 6-19-16,5 3 20 15,2 4-45-15,-1 1 7 16,7 1 23-16,2 4-29 16,9 0 11-16,1 0-3 15,5-1 4-15,4-1 4 16,2-3-17-16,4-1 0 15,-2-4-25-15,0 0 0 16,-3-2-27-16,-7 1 13 0,-7-1-17 16,-8 1 45-16,-9-2-29 15,-10 0-28-15,-3-2 67 16,-10-1-23-16,-13-2 22 16,-12-4 2-16,-2-1 0 15,-8-6 66-15,-3-6-9 16,3-1-3-16,2 0 66 15,6-13-59-15,8-5-16 16,10-4 10-16,9-7-30 16,10-4 35-16,11-4-60 15,24-5-64-15,39-23-9 16,-5 10-312-16,-6 7-1095 0</inkml:trace>
  <inkml:trace contextRef="#ctx0" brushRef="#br1" timeOffset="88254.78">4496 13564 1358 0,'0'0'648'16,"0"0"-532"-16,0 0-83 15,0 0 77-15,0 0 19 16,0 0-56-16,18 0-20 16,5 0-32-16,5 1 55 15,5 0-60-15,8 1-10 16,1-2 29-16,2 0-28 15,3 0-7-15,-2 0-9 16,-3 0-89-16,-6-3-94 16,-13 2-393-16,-15-1-420 0</inkml:trace>
  <inkml:trace contextRef="#ctx0" brushRef="#br1" timeOffset="88427.22">4514 13759 605 0,'0'0'659'0,"0"0"-484"16,0 0-11-16,0 0 33 16,0 0 3-16,0 0-14 15,0 0-71-15,61 51-27 16,-10-51-47-16,31-5-41 16,-12-10-111-16,-10-3-712 0</inkml:trace>
  <inkml:trace contextRef="#ctx0" brushRef="#br1" timeOffset="91016.65">5997 13275 530 0,'0'0'1050'0,"0"0"-843"0,0 0-107 16,0 0-52-16,0 0 30 16,0 0-51-16,-15 28-27 15,15-3 60-15,0 0-60 16,9-1 0-16,8-4 0 16,5-6 0-16,6-6 18 15,-1-6-18-15,4-2 0 16,-2-12-10-16,-5-11 10 15,-3-9 0-15,-4-1 15 16,-6-3-15-16,-5 4 47 16,-1 7-10-16,-5 6-9 15,0 8 102-15,0 7-84 0,0 4-22 16,0 0-24-16,0 15 1 16,0 12-1-16,0 12 0 15,0 14 0-15,0 20 21 16,0 26-21-16,0 28 0 15,-8 7-6-15,-6-10 13 16,-8-19-5-16,1-36-2 16,-1-17 0-16,1-16 6 15,-1-6-6-15,-5-3 0 16,-6-2-5-16,0-5 14 16,2-11 67-16,1-9 4 15,2-10-20-15,1-20 61 16,7-13-87-16,7-23-1 0,13-25 6 15,16-31-38-15,23-5 16 16,5 22-17-16,-6 30-67 16,4 20-16-16,-11 21-183 15,-4 0-639-15</inkml:trace>
  <inkml:trace contextRef="#ctx0" brushRef="#br1" timeOffset="91472.03">6030 13141 570 0,'0'0'692'15,"0"0"-410"-15,0 0 1 16,0 0-61-16,0 0 41 16,0 0-114-16,0 0-67 0,-28-22-34 15,28 22-48 1,-2 0 64-16,2 0-64 16,0 0 6-16,0-1 34 15,0-5-31-15,5-4 4 16,5-9 8-16,5-7-10 0,-3-5 20 15,7-5-31 1,-5 1 0-16,-1 3-2 0,-4 6 2 16,-3 8 0-16,-3 8-1 15,0 7 7-15,-1 3-34 16,2 0 22-16,2 12-6 16,3 7 0-16,6 5 12 15,3 6-1-15,6 2-14 16,13 21-111-16,-3-10-104 15,-5-4-578-15</inkml:trace>
  <inkml:trace contextRef="#ctx0" brushRef="#br1" timeOffset="91791.57">6557 13518 1273 0,'0'0'856'0,"0"0"-732"15,0 0-78-15,0 0 107 0,0 0-56 16,79-31-48-16,-33 16-45 16,6 2 14-16,2 2-36 15,-2 2-113-15,5 2-206 16,-14 3-338-16,-13-1-646 0</inkml:trace>
  <inkml:trace contextRef="#ctx0" brushRef="#br1" timeOffset="92241.32">7038 13241 932 0,'0'0'939'0,"0"0"-725"16,0 0-55-1,0 0-63-15,0 0 4 0,0 0-100 16,0 0 0-16,6 54 4 15,5-27-4-15,7-3-1 16,0-6-47-16,6-6-96 16,1-9-16-16,0-3-37 15,2-13 63-15,-4-16 33 16,-4-4 101-16,-2-3 7 16,-6 1 113-16,-8 6 24 15,-1 9 96-15,-2 7-74 16,0 9-40-16,0 4-62 0,0 8-58 15,0 15-6 1,0 9 13-16,0 8-1 0,7 5 28 16,1 6-40-16,-1 4-3 15,-4 6 3-15,-3 2 0 16,0 3 0-16,-16-1 0 16,-9-2 0-16,-11-10 20 15,-8-8-20-15,-3-10 7 16,-1-11 26-16,3-12-23 15,6-12 1-15,11-24-11 16,10-13-135-16,12-10-342 0</inkml:trace>
  <inkml:trace contextRef="#ctx0" brushRef="#br1" timeOffset="92509.85">7459 13128 1940 0,'0'0'374'0,"0"0"-262"16,0 0-55-16,0 0-20 16,0 0 73-16,0 0-64 15,99 88-19-15,-59-40 7 16,-3 9-20-16,-4 5-7 15,-8 13-7-15,-17 15-37 16,-20 13 31-16,-42 1-115 0,-29-15-60 16,8-28-371-1,9-25-372-15</inkml:trace>
  <inkml:trace contextRef="#ctx0" brushRef="#br1" timeOffset="93076.29">5589 13423 28 0,'0'0'1599'15,"0"0"-1287"-15,0 0-145 16,0 0-13-16,0 0 44 15,0 0-157-15,0 0 9 16,-59 67 81-16,24-18-46 16,-1 22-22-16,9 22-24 15,24 16-32-15,13 5 33 16,43-8-40-16,24-16-21 16,20-15-64-16,8-16-88 15,-22-21-100-15,-17-20-579 0</inkml:trace>
  <inkml:trace contextRef="#ctx0" brushRef="#br1" timeOffset="93652.3">8138 13064 398 0,'0'0'1060'0,"0"0"-659"0,0 0-134 15,0 0-61-15,0 0-35 16,0 0-82-16,0 0-22 16,-82-6-25-16,48 43-30 15,0 25 91-15,-2 22-81 16,7 24 13-16,16 6-4 15,13-6-24-15,25-15 1 16,11-26-8-16,7-16-27 16,19-4 14-16,-6-18-95 15,28-8-53-15,-10-5-137 0,-23-16-440 16</inkml:trace>
  <inkml:trace contextRef="#ctx0" brushRef="#br1" timeOffset="94530.58">8480 13265 1401 0,'0'0'382'0,"0"0"-115"15,0 0-59-15,0 0-14 16,0 0-97-16,0 0-49 15,0 0-48-15,0-2 0 16,0 20 32-16,0 4-31 16,0-2-1-16,0-3 9 15,0-4-8-15,0-6 19 16,3-4-20-16,-3-2 0 16,4-1 112-16,-4 0-55 0,0 0-5 15,0 0-1-15,0 0-23 16,0 0 6-16,0 0-34 15,0 0 0-15,0 0-18 16,0 0 18-16,0 0-24 16,0 0 10-16,3 2 14 15,2 5-7-15,4 1 7 16,4 2 0-16,5 0 7 16,6-2-7-16,4-2-6 15,5-3 0-15,3-3-35 16,-2 0 11-16,-1-7-27 15,-5-8 36-15,-5-7-6 0,-8 0 27 16,-5-1 0-16,-7 1 1 16,-3 2-1-16,0 6 32 15,0 5-32-15,0 6 8 16,0 3-1-16,-2 0-7 16,-2 3-16-16,-3 11 16 15,-1 8 1-15,2 4 24 16,2 7-25-16,1 4 0 15,1 6 6-15,-1 4-6 16,3 6-1-16,-4 4 1 16,-1 1 0-16,-2 1 0 15,-5-1 0-15,-6-6 0 16,3-7-7-16,-6-9 7 16,0-10-2-16,-2-10 2 15,0-8 0-15,-1-8 39 0,2-3-27 16,2-18-4-16,1-14 84 15,3-10-75-15,7-22-4 16,9-17-4-16,0 3-1 16,16 11-16-16,8 12-32 15,10 6-144-15,-1 7 1 16,-3 4-755-16</inkml:trace>
  <inkml:trace contextRef="#ctx0" brushRef="#br1" timeOffset="94906.71">8453 13046 1375 0,'0'0'394'0,"0"0"-199"16,0 0 74-16,0 0-103 15,0 0-82-15,0 0-47 16,0 0-31-16,-12-3 12 16,12 7-18-16,0-3 0 0,3-1-22 15,9 0 31 1,3-9-9-16,6-11 67 16,4-7-48-16,-1-3 12 0,0-1-31 15,-2 3 0-15,-4 4 9 16,-3 7-9-1,-1 7-5-15,-3 7 4 0,1 3 2 16,3 10-11-16,3 15 8 16,3 11-42-16,4 8 23 15,8 24-166-15,-5-11-368 16,-3-6-687-16</inkml:trace>
  <inkml:trace contextRef="#ctx0" brushRef="#br1" timeOffset="95416.26">9487 12972 1185 0,'0'0'382'16,"0"0"-89"-16,0 0-91 16,0 0-40-16,0 0 35 15,-108 22-112-15,74 13-30 16,3 7-9-16,0 20-21 15,6 19 32-15,11 14-57 16,9-4 19-16,5-21-25 16,12-21 6-16,11-14-59 15,8-2-26-15,8 0-115 0,25-9-127 16,-10-10-314-16,-5-14-473 16</inkml:trace>
  <inkml:trace contextRef="#ctx0" brushRef="#br1" timeOffset="95664.56">9694 13209 740 0,'0'0'941'0,"0"0"-656"15,0 0-156-15,0 0 18 0,0 0-39 16,0 0 70-16,0 0-97 15,-18 103-59-15,14-62 57 16,2 3-79-16,2-2 0 16,0-1 0-16,0-6-34 15,5-5-2-15,4-9-164 16,3-8-354-16,-2-10-477 0</inkml:trace>
  <inkml:trace contextRef="#ctx0" brushRef="#br1" timeOffset="95839.64">9851 13372 1530 0,'0'0'315'0,"0"0"-117"15,0 0-13 1,0 0-9-16,0 0-18 0,0 0-130 16,104-38-19-16,-74 38-9 15,3 0-82-15,13 0-90 16,-10 0-484-16,-5 0-586 0</inkml:trace>
  <inkml:trace contextRef="#ctx0" brushRef="#br1" timeOffset="96386.85">10367 13198 489 0,'0'0'701'15,"0"0"-337"-15,0 0-116 0,0 0-20 16,0 0 19-16,0 0-105 16,0 0-58-16,12-31-84 15,-12 48 0-15,0 6 24 16,0 3-24-16,0 2 0 16,0-2 0-16,8-6-41 15,8-8 29-15,5-6-62 16,7-6-18-16,4-4 81 15,-1-16-35-15,0-7 31 16,-5-4 14-16,-7 0 2 16,-7 3 62-16,-6 3 5 15,0 9 7-15,-5 7 61 0,-1 9-70 16,0 0-66-16,0 19-6 16,0 12 6-1,-7 11 11-15,1 10-11 0,-2 17 0 16,1 17-2-16,4 16 2 15,3 3-7-15,0-19-11 16,0-22 18-16,0-21-2 16,0-4 2-16,0 3-29 15,-7-2 28-15,-4 1-57 16,-6-10 0-16,-3-11 27 16,-6-10 31-16,0-10 19 15,2 0 45-15,4-19-2 16,4-11 48-16,10-24-68 0,6-28-16 15,22-35-26 1,20-16-15-16,7 5-11 0,-5 25-240 16,-19 43-588-16,-13 27-599 15</inkml:trace>
  <inkml:trace contextRef="#ctx0" brushRef="#br1" timeOffset="96828.37">10360 13116 950 0,'0'0'575'16,"0"0"-464"-16,0 0 33 16,0 0 63-16,0 0-68 15,0 0-46-15,0 0-41 16,-26 0-46-16,26 0 79 16,0 0-10-16,2-8-23 15,8-7 6-15,2-5-45 16,3-5 0-16,3-1 14 15,0-4-25-15,-3 2 63 16,0 2-42-16,-3 4-15 0,-1 3 40 16,-3 8-19-1,-2 4-12-15,-1 6-17 0,-1 1-12 16,5 1-4-16,3 13 16 16,4 7-22-16,2 6-7 15,12 15-94-15,-5-6-242 16,-4-8-544-16</inkml:trace>
  <inkml:trace contextRef="#ctx0" brushRef="#br1" timeOffset="97534.9">10837 12916 990 0,'0'0'582'0,"0"0"-337"16,0 0 10-16,0 0 16 15,0 0-119-15,0 0-17 16,0 0-125-16,52 14 19 15,-18 15 38-15,4 14-40 16,5 20-15-16,-1 23-12 0,-11 21 1 16,-16 7-19-1,-15-7-7-15,-9-15-181 16,-10-33-16-16,-1-18-822 0</inkml:trace>
  <inkml:trace contextRef="#ctx0" brushRef="#br1" timeOffset="98150.31">11222 12742 1389 0,'0'0'285'0,"0"0"-55"15,0 0-47-15,0 0-20 16,0 0-65-16,0 0-83 16,0 0 124-16,55 79-60 15,-17-34-33-15,6 6 7 16,4 7-31-16,6 15 6 15,-2 16-28-15,-12 15 17 0,-16-9-4 16,-18-20-13-16,-6-20-12 16,-12-12-34-16,-34 27-72 15,4-9-201-15,-4-5-923 0</inkml:trace>
  <inkml:trace contextRef="#ctx0" brushRef="#br1" timeOffset="100792.47">12046 13050 580 0,'0'0'767'0,"0"0"-565"15,0 0 73-15,0 0-81 16,0 0 7-16,0 0 18 16,0 0-112-16,40-57-67 15,-40 56 87-15,0 1-127 0,0 0 0 16,0 12-6-16,0 11 6 16,-3 11 51-16,-2 5-51 15,1 8 1-15,2 0 21 16,2-1-22-16,0-3-6 15,0-7 5-15,8-6-10 16,4-7 10-16,-2-8-55 16,4-6 0-16,2-9 35 15,5 0-12-15,-2-13 11 16,5-14 20-16,0-7 2 16,0-7 0-16,-3-1 0 0,-2 0 0 15,-5 6 73 1,-3 8-67-16,-3 10 35 15,-5 11-1-15,0 7-39 16,-3 1-1-16,2 20-16 0,1 10 16 16,1 3-2-16,3 3 2 15,1-2-1-15,-1-5-5 16,7-6-17-16,-2-9 22 16,5-5-31-16,2-10 32 15,1 0 13-15,0-20-13 16,-2-9 0-16,-5-10 1 15,-3-4 1-15,-3-1 33 16,-7 1-35-16,0 4 6 16,0 8 26-16,0 9-32 15,0 10-6-15,0 12-40 16,0 9-225-16,-2 13-207 16,-1-1-264-16</inkml:trace>
  <inkml:trace contextRef="#ctx0" brushRef="#br1" timeOffset="101108.18">12968 12857 1333 0,'0'0'326'16,"0"0"-94"-16,0 0-25 15,0 0 29-15,0 0-94 0,0 0-141 16,0 0 97-16,-42 26-71 16,19 11 9-16,0 8 9 15,0 7-26-15,4 3 27 16,-1 2-46-16,7-1 0 16,3-1 20-16,10-4-20 15,0-5-2-15,11-6-14 16,15-6-71-16,6-9-1 15,24-8-69-15,-8-5-124 16,-5-11-292-16</inkml:trace>
  <inkml:trace contextRef="#ctx0" brushRef="#br1" timeOffset="101365.58">13321 12976 1378 0,'0'0'387'0,"0"0"-82"16,0 0-149-16,0 0-16 16,0 0-68-16,0 0-14 15,0 0 32-15,-60 86-51 16,41-46-38-16,1 1 60 16,8 0-61-16,5-3-1 15,5-2 1-15,0-4-15 16,9-6-16-16,7-6-88 15,4-7-124-15,7-13-53 16,-5-2-222-16,-4-13-324 0</inkml:trace>
  <inkml:trace contextRef="#ctx0" brushRef="#br1" timeOffset="101724.27">13396 12766 1002 0,'0'0'307'16,"0"0"-79"-16,0 0 36 15,0 0-99-15,0 0-65 16,0 0 15-16,0 0-115 16,-21-41-1-16,21 45-1 15,0 6 2-15,-2 3 12 0,2 0-12 16,0-2 0-1,0-3-35-15,0-2-14 0,5-6-81 16,4 0 130-16,-3 0 2 16,0-8 29-16,-5-6-31 15,-1-2 0-15,0 0 48 16,-1 2-5-16,-11 1 28 16,-3 5 10-16,3 4-47 15,-1 4 0-15,2 0-34 16,2 6-24-16,4 17 15 15,4-3-298-15,1-3-417 0</inkml:trace>
  <inkml:trace contextRef="#ctx0" brushRef="#br1" timeOffset="102009.51">13572 12721 973 0,'0'0'891'0,"0"0"-746"16,0 0-54-16,0 0-1 16,0 0-43-16,0 0 75 15,61 79-57-15,-40-37-59 16,0 3 72-16,-4 5-77 0,-9 0-1 15,-5 6 0-15,-3 0-12 16,-19 2-40-16,-44 17-141 16,2-14-340-16,-2-11-506 0</inkml:trace>
  <inkml:trace contextRef="#ctx0" brushRef="#br1" timeOffset="106471.19">25542 1511 772 0,'0'0'813'0,"0"0"-601"16,0 0-42-16,0 0-63 0,0 0-24 15,0 0 62-15,0 0-69 16,0-35-20-16,0 33-31 16,0 2-16-16,0 0 2 15,0 0-11-15,0 0-104 16,3 0-57-16,1 7-236 15,-1 0-280-15</inkml:trace>
  <inkml:trace contextRef="#ctx0" brushRef="#br1" timeOffset="106989.5">25579 1977 975 0,'0'0'492'16,"0"0"-380"-16,0 0-25 15,0 0 44-15,0 0-37 16,0 0-28-16,0 0-66 15,6-16-37-15,-6 16-160 0,0 0-341 16,0 0-467-16</inkml:trace>
  <inkml:trace contextRef="#ctx0" brushRef="#br1" timeOffset="107431.3">25489 2619 1106 0,'0'0'374'16,"0"0"-233"-16,0 0-73 15,0 0 36-15,0 0-73 16,0 0-31-16,0 0 0 16,14-21-352-16,-14 24-509 0</inkml:trace>
  <inkml:trace contextRef="#ctx0" brushRef="#br1" timeOffset="117813.1">17634 10611 758 0,'0'0'288'0,"0"0"-99"16,0 0-145-16,0 0 3 16,0 0 83-16,0 0 16 15,0 0-28-15,9 0-31 16,6 0-26-16,9 0 67 15,7 1-69-15,14 1-10 16,21-1 1-16,31 3-10 16,37 4 4-16,18 2-22 15,7 0-13-15,-7 1 42 16,-12 0-40-16,3 0-9 16,2 2 20-16,4 1-9 15,3-3 11-15,2 2-24 16,2-3 8-16,-3-3 20 0,-6-1-28 15,-11-2-6-15,-17-2 6 16,-25-2 1-16,-28 0 9 16,-23 0-10-16,-10 0 0 15,0 0-34-15,-5-2 4 16,-5-2-80-16,-14-2-40 16,-26-6-105-16,-14 0-83 15,-9-1-457-15</inkml:trace>
  <inkml:trace contextRef="#ctx0" brushRef="#br1" timeOffset="118524.42">17581 10539 316 0,'0'0'576'0,"0"0"-476"16,0 0-21-16,0 0-78 0,0 0 27 15,0 0 66 1,0 0 36-16,-46 92-24 0,38-55-10 16,0 5-7-16,2 5 72 15,-1 6-76-15,3 18-9 16,2 17 21-16,2 23-53 15,0 9-3-15,5-1-5 16,2-3-36-16,-4-5 60 16,-2-3-20-16,1-7-18 15,-2-2 3-15,0-7 6 16,0-2-8-16,0 4-15 16,4-3 6-16,-1-2 17 15,2 0-31-15,-2-4 0 16,-1-3 8-16,-2-13-8 15,0-17-1-15,0-13-5 0,0-7-56 16,0-1 31-16,0-1-114 16,0-1-46-16,0-5-60 15,0-9-49-15,0-6-281 0</inkml:trace>
  <inkml:trace contextRef="#ctx0" brushRef="#br1" timeOffset="118982.23">17441 12887 633 0,'0'0'294'0,"0"0"-161"16,0 0-84-16,0 0 145 16,0 0 44-16,0 0-24 15,120 23-32-15,-48-16-78 16,26 0-51-16,31 2 73 16,14-1-59-16,0-1-14 15,-4-1 7-15,-12 1-12 16,-2 1-18-16,-1 1-19 0,3-1-1 15,-2 0 49 1,3 2-59-16,1-1 0 0,-4 1 18 16,-7-1-7-16,-9-1 2 15,-21-1-13-15,-23-3 8 16,-13 0-5-16,-10-2-3 16,5-1-5-16,-1 0 4 15,-1-1 2-15,-12 0-2 16,-11 0-14-16,-9-1-83 15,-13-14-5-15,0-1-293 16,-9-2-573-16</inkml:trace>
  <inkml:trace contextRef="#ctx0" brushRef="#br1" timeOffset="119756.08">20467 11050 175 0,'0'0'47'16,"0"0"155"-1,0 0-13-15,0 0 55 0,0 0-8 16,0 0-94-16,0 0-60 15,6-32-21-15,-6 36-3 16,-10 9 77-16,0 3 21 16,-1 6-61-16,1 3 36 15,2 5-79-15,4 5 55 16,2 7-33-16,2 9-13 16,0 20-2-16,-4 22-6 15,-8 21-53-15,-2 7 56 16,-3-6-56-16,-3-8 0 15,-1-11 6-15,-1 3-6 16,-1 1 9-16,0-1-9 16,-1-2 11-16,2-3 20 0,0-2-31 15,3-1 0-15,4-17 10 16,2-14 4-16,4-17 0 16,0-6-14-16,-1 1 11 15,-1 2 2-15,0 1-13 16,3-10 0-16,3-7-7 15,5-7 7-15,0-8-11 16,0-6-44-16,5-6-130 16,8-13-4-16,-4-10-438 0</inkml:trace>
  <inkml:trace contextRef="#ctx0" brushRef="#br1" timeOffset="120446.15">19044 11540 925 0,'0'0'263'0,"0"0"-119"16,0 0-24-16,-79-60 66 0,36 48 14 15,0 4-94-15,1 3 34 16,6 5-81-16,10 0-23 16,10 14 3-16,9 10-27 15,7 10-12-15,3 8 0 16,22 8 7-16,11 2 21 16,9 0-28-16,4-2-10 15,-2-5-20-15,-8-4-15 16,-6-4 33-16,-12-7 10 15,-10-4 2-15,-11-6-16 16,0-6 26-16,-20-6-10 16,-13-5 90-16,-11-3-13 15,-9 0-16-15,-5-12-16 0,3-7-45 16,9-2 49 0,8-2-49-16,16-2-16 0,22-12-26 15,9 7-177-15,19 1-592 16</inkml:trace>
  <inkml:trace contextRef="#ctx0" brushRef="#br1" timeOffset="122542.23">18003 10629 147 0,'0'0'701'0,"0"0"-526"15,0 0-38-15,0 0 36 16,0 0-41-16,0 0 26 15,0 0-72-15,0 3-24 16,0-1 25-16,0 2-34 16,0 5-5-16,0 2 53 15,-3 6-40-15,0 5 36 16,0 4-57-16,0 5-25 16,-2 4 36-16,1 3-39 15,-2 2-4-15,-1 2-7 16,1 0 13-16,0-1 6 15,0-1-20-15,1-4 0 0,2-4-6 16,0-6 6-16,3-6-9 16,-3-6-10-16,3-5 19 15,-1-6-9-15,-1-3 9 16,-2 0-10-16,-5 0 10 16,-7-10 10-16,-9-8-8 15,-9-1 23-15,-9-2-9 16,-8-2 70-16,-3 2-44 15,-1 3-20-15,6 2 38 16,9 5-41-16,13 4-4 0,12 3-15 16,8 4 3-1,7 0-27-15,1 0-80 16,36 8-49-16,-4 5-172 0,1-5-531 16</inkml:trace>
  <inkml:trace contextRef="#ctx0" brushRef="#br1" timeOffset="123556.43">17830 10782 67 0,'0'0'262'0,"0"0"308"16,0 0-383-16,0 0-53 16,0 0-21-16,0 0 69 15,0 0-31-15,7-59-65 16,6 40 50-16,4-2-83 0,5-4-18 15,7-5 20-15,5-5-41 16,10-7 44-16,8-6-3 16,19-9-43-16,22-6 47 15,19 1-47-15,5 6 13 16,-2 14 15-16,-4 11-33 16,-4 7 27-16,2 3-34 15,1 1 0-15,3 3 24 16,3 2-24-16,8 2 0 15,6 0-1-15,4 5 7 16,3 0-6-16,3 2 0 16,2 5 0-16,4 1 2 15,2 0-2-15,7 0-9 0,2 4 9 16,2 3-19-16,-2 0 4 16,-5 0-50-16,-1 0-19 15,-4 0 69-15,1 0-25 16,-3 3 27-16,-3-2 12 15,-5 1-4-15,-3-2-8 16,-7-3 13-16,-5-1 0 16,-9-1-9-16,-22-2 9 15,-22 0-7-15,-22 0-12 16,-11-3 19-16,5-7 14 16,3-2-14-16,5-3 0 15,-4-2 38-15,1-3-38 16,-3-1 0-16,-3-2 0 15,-1 1 9-15,-8 1 1 0,-4 2-10 16,-7 4-11 0,-1 2-9-16,-5 1 1 0,-3 3-77 15,-3 3 18-15,-2 1-23 16,-2 2-32-16,-4 1-101 16,0 1-57-16,0-2-111 0</inkml:trace>
  <inkml:trace contextRef="#ctx0" brushRef="#br1" timeOffset="123886.74">22932 9742 160 0,'0'0'908'0,"0"0"-619"16,0 0-17-16,0 0-6 15,0 0-92-15,0 0-90 16,0 0 15-16,8-13-99 16,8 26 0-16,11 5 24 15,9 7-24-15,7 1 37 16,0 4-37-16,0 1 0 16,-4-3 3-16,-9-1-3 15,-9-3-2-15,-12-1 1 16,-9-1 1-16,0-1 0 15,-21 2 0-15,-12-2 0 16,-7 0 9-16,-11 2-9 16,-16 4-158-16,11-6-424 0,12-6-873 15</inkml:trace>
  <inkml:trace contextRef="#ctx0" brushRef="#br1" timeOffset="125199.98">23612 9547 95 0,'0'0'888'0,"0"0"-602"15,0 0 0-15,0 0-35 16,0 0-49-16,0 0-37 0,0 0-108 16,-8-19-49-16,8 31 38 15,0 9-46-15,0 8 67 16,0 6 7-16,0 6-36 15,0 3 13-15,5 1-51 16,3 1 1-16,1-2 22 16,-1-2-23-16,0-7 0 15,-2-5 2-15,0-8-2 16,-3-7-6-16,-1-5-70 16,-1-6-63-16,-1-3 1 15,0-1-151-15,-1-7-23 16,-5-5-383-16</inkml:trace>
  <inkml:trace contextRef="#ctx0" brushRef="#br1" timeOffset="125845.67">23684 9549 111 0,'0'0'251'15,"0"0"13"-15,0 0-95 16,0 0 0-16,0 0-65 16,0 0 24-16,0 0 40 15,-28-31-12-15,28 31 5 0,0 0-27 16,0 0-35 0,0 0 60-16,0 0-96 0,0 0-9 15,0 0-17-15,6 0-23 16,10 0 18-16,9 0-13 15,7 0-7-15,8 0 22 16,4 0-34-16,2 3 0 16,-6 1 1-16,-7-1 0 15,-11 0 12-15,-10-3-13 16,-6 0 0-16,-6 0 19 16,0 0-5-16,0 0-14 15,0 0 28-15,0 0-9 16,0 0 11-16,0 1-30 0,0 2 0 15,0 4-34 1,0 4 32-16,0 7 2 0,0 6-1 16,0 5 9-16,1 3 1 15,2 3-9-15,2 3 0 16,-1 0 15-16,4 1-15 16,1-4-1-16,0-2 1 15,-2-4 0-15,1-5-1 16,-5-6-1-16,-2-5 2 15,-1-6-23-15,0-5 23 16,0-2-11-16,-13 0 11 16,-12 0 16-16,-8 0 18 15,-6 0-20-15,-7-2-8 16,1 2 37-16,3 0-43 16,2 0 0-16,9 2-1 0,8 6 1 15,7 2-23-15,10-1-97 16,6 3-162-16,6-2-219 15,7-6-562-15</inkml:trace>
  <inkml:trace contextRef="#ctx0" brushRef="#br1" timeOffset="127471.42">18304 10704 1107 0,'0'0'184'15,"0"0"-100"-15,0 0-44 16,0 0 24-16,0 0 6 15,0 0-7-15,0 0 42 16,18 53-66-16,-16-35-11 16,-2 0 26-16,0 3-12 15,0 1-15-15,0-1 3 0,0 3-29 16,0-2 71 0,0 4-61-16,-2-1 4 0,-2-1 16 15,-1 2-21-15,-2-4 2 16,2-2-12-16,1-2 8 15,1-5 8-15,0-3-16 16,1-3-3-16,1-1 2 16,-1-3 1-16,-1-1-13 15,-1 0 11-15,-3-1-1 16,-3 2 3-16,-2-2 0 16,-5 2 12-16,-3-1-5 0,-1 0-6 15,0-2 1-15,-1 0-2 16,1 0 13-16,-1 0 42 15,1 0-48-15,0-2 11 16,0-5 29-16,-1 0 3 16,1-1-5-16,4 3-23 15,1 0-12-15,7 3 35 16,3 0-45-16,5 2-11 16,1 0 5-16,0 0-22 15,4 0-80-15,20 10-23 16,-3 2-179-16,0-5-409 0</inkml:trace>
  <inkml:trace contextRef="#ctx0" brushRef="#br1" timeOffset="128571.89">23642 10244 719 0,'0'0'855'0,"0"0"-654"16,0 0-124-16,0 0 60 15,0 0-48-15,0 0-18 16,0 0 23-16,9 47-27 16,-4-23 27-16,-4 5-55 15,1 5-26-15,-2 3 48 16,0 3-61-16,0-1 1 15,0 2-1-15,0-4 9 16,0-2 0-16,0-4-9 0,1-2 0 16,4-4-3-16,2-4 3 15,-1-4-21-15,0-3-22 16,2-4-59-16,-1-2-15 16,-1-3-89-16,1-5-123 15,1 0-57-15,-2-7-468 0</inkml:trace>
  <inkml:trace contextRef="#ctx0" brushRef="#br1" timeOffset="129271.51">23684 10191 173 0,'0'0'948'0,"0"0"-747"0,0 0-79 15,0 0-35 1,0 0 78-16,0 0-30 16,0 0-61-16,0-3 31 15,6 3-80-15,7 0-9 16,6 0 52-16,6 0-18 15,8 0-4-15,3 0-46 16,4 0 0-16,-2 0 29 16,0 1-29-16,-7 1-19 15,-6-2 10-15,-8 1 9 0,-7-1 6 16,-5 0-6-16,-5 0 0 16,0 0 53-16,0 0-40 15,0 0 5-15,0 0-2 16,0 0-14-16,0 3-2 15,0 1 0-15,0 5 0 16,0 5-10-16,1 4 10 16,2 4 0-16,0 6-2 15,0 3 4-15,2 4 14 16,1 2-16-16,0 3 0 16,0 1-2-16,-2 0 2 15,1-1-23-15,-2-3 5 16,-2-8-25-16,-1-5 8 15,3-7 1-15,-3-5 28 0,0-6-16 16,0-3 22-16,0-1-28 16,0-2 28-16,0 0 32 15,-4 0 37-15,-4 0-45 16,1 0-17-16,-4-2 67 16,-2 1-73-16,-4 1 0 15,-4 0 1-15,-2 0-2 16,-3 7 14-16,-2 0-14 15,-2 1 0-15,-1 1-24 16,-2-4 9-16,-3 1-116 16,-10-6-180-16,4 0-96 0,8-1-875 0</inkml:trace>
  <inkml:trace contextRef="#ctx0" brushRef="#br1" timeOffset="131236.28">18607 10724 186 0,'0'0'766'0,"0"0"-542"16,0 0-79-16,0 0-28 15,0 0 81-15,0 0-86 16,0 0-46-16,0 0-5 16,2 0-6-16,-2 0-3 15,1 0-13-15,-1 0-25 16,0 0 67-16,0 0-65 16,0 0-4-16,0 0 19 15,0 0-12-15,0 0-13 16,0 0-6-16,0 4 0 15,0 5-5-15,0 5 5 16,0 4 0-16,0 6 2 16,0 5-1-16,-3 3-1 15,2 2 0-15,-1 1 6 0,2 0 0 16,0-2-6-16,0-5-40 16,0-4 13-16,0-6-11 15,0-5-6-15,0-4 2 16,0-5 20-16,0-4 22 15,0 0 8-15,0 0 23 16,-6-4 1-16,-3-5-5 16,-7-2-17-16,-5 2 5 15,-3 1-9-15,-6 2 41 16,-1 3-47-16,-2 3 0 16,4 0 12-16,6 0-12 15,5 0 1-15,9 0-10 16,4 0 14-16,5 0-22 0,0 0-84 15,30 3-166-15,0 0 126 16,0-3-267-16</inkml:trace>
  <inkml:trace contextRef="#ctx0" brushRef="#br1" timeOffset="132347.81">23765 11043 491 0,'0'0'378'0,"0"0"-95"16,0 0-64 0,0 0 25-16,0 0-32 0,0 0-72 15,0 0 8-15,0-15-104 16,0 15-23-16,0 8-9 15,-2 9 9-15,-2 7 73 16,1 4-55-16,0 6-29 16,0 4 64-16,1 2-68 15,1 1-3-15,1-1-3 16,0 0 9-16,0-6 7 16,0-5-16-16,0-5-62 15,0-4 61-15,1-5-114 16,4-7-47-16,-1-8-144 0,0 0-92 15,0-1-197-15</inkml:trace>
  <inkml:trace contextRef="#ctx0" brushRef="#br1" timeOffset="132910.87">23789 11025 403 0,'0'0'524'16,"0"0"-352"-16,0 0-23 15,0 0-27-15,0 0 38 16,0 0 38-16,0 0-67 16,17-43-56-16,-6 43-27 0,4 0-21 15,4 0-26-15,10 0 22 16,4 6-2-16,7 1-3 15,0 2-18-15,0-2-9 16,-1-1-13-16,-8-4 22 16,-5 0-3-16,-8-2 3 15,-8 0 1-15,-4 0 81 16,-6 0-18-16,0 0-33 16,0 0 72-16,0 0-93 15,0 0-1-15,0 0-9 16,0 4-3-16,0 7-6 15,-2 7 6-15,-2 8 3 16,1 5 12-16,0 2-12 0,2 5-1 16,-1-1 0-16,-1 2 2 15,2-1 8-15,1 0-9 16,-2-1 0-16,1-4-15 16,-1-2 15-16,-2-5-31 15,-7-4 3-15,-1-5-6 16,-5-3 28-16,-6-2-19 15,-7-7 25-15,-3 0 11 16,-5-4-11-16,0-1 0 16,2 0 6-16,5 2-6 15,4 0-25-15,8 4-157 16,7 0-150-16,6-4-162 0</inkml:trace>
  <inkml:trace contextRef="#ctx0" brushRef="#br1" timeOffset="134637.79">23878 9855 578 0,'0'0'354'0,"0"0"-179"16,0 0-67-16,0 0-25 15,0 0 30-15,0 0 73 0,0 0-62 16,0-6-69 0,0 6 7-16,0 0-62 0,0 9 0 15,0 7 4-15,0 6-3 16,-1 4 56-16,-1 9-57 16,2 2 2-16,0 5 31 15,0 4-33-15,3 2 0 16,6 4 0-16,-2 3-21 15,0 3 20-15,-6 0-125 16,-1 0-4-16,0-2-26 16,0 15-128-16,-8-15-82 15,2-9-226-15</inkml:trace>
  <inkml:trace contextRef="#ctx0" brushRef="#br1" timeOffset="134818.97">23907 10889 191 0,'0'0'194'0,"0"0"-35"15,0 0-22-15,0 0-26 16,4 86 48-16,-4-67-55 16,0 1 22-16,2-2-27 15,-2 1-47-15,0 3-3 16,0 2-49-16,0 0-28 16,-3 2-78-16,-13 11-136 15,3-4-86-15,1-5-161 0</inkml:trace>
  <inkml:trace contextRef="#ctx0" brushRef="#br1" timeOffset="135140.49">23866 11548 166 0,'0'0'374'16,"0"0"-146"-16,0 0-20 16,0 0-113-16,0 0-18 15,15 84 2-15,-8-62-18 16,2 2-16-16,2 4-45 15,-1 1 2-15,-1 1-11 16,-3 2-110-16,-1 0-31 16,-4 0-90-16,-1 1-43 15,0-2 87-15,0 0 96 16,0-2 90-16,0-4 10 16,0 0 84-16,0-2 57 15,0-2 41-15,7 0-23 16,1 1-13-16,0 3-74 0,1 0-27 15,-1 4 27-15,0 3-72 16,-4 1 0-16,0 4-18 16,-4 20-112-16,0-9-168 15,0-3-282-15</inkml:trace>
  <inkml:trace contextRef="#ctx0" brushRef="#br1" timeOffset="135389.37">23854 13311 179 0,'0'0'571'0,"0"0"-367"15,0 0-16-15,0 0 2 16,0 0-105-16,0 76 16 15,6-52-74-15,-1 4 5 16,-2 8-32-16,-3 4-55 16,-11 36-118-16,-10-10-176 15,-1-3-597-15</inkml:trace>
  <inkml:trace contextRef="#ctx0" brushRef="#br1" timeOffset="135645.24">23751 14155 409 0,'0'0'599'15,"0"0"-420"-15,0 0-32 16,0 0 18-16,0 0-19 16,0 0-103-16,76 96-43 15,-65-61-19-15,-4 6-120 16,-4 8-65-16,-3 2-121 16,0 2-229-16,0-1 532 15,3-5 22-15,5-3 15 16,1 0 32-16,3-2 106 15,1-1 81-15,1 0-60 0,0 1-62 16,-2 1-38 0,-1-1-56-16,-1 3-18 0,-8 16-99 15,-2-10-435-15</inkml:trace>
  <inkml:trace contextRef="#ctx0" brushRef="#br1" timeOffset="135825.47">24033 15523 646 0,'0'0'550'16,"0"0"-414"-16,0 0-136 16,0 0 10-16,0 0 33 15,17 85 8-15,-17-68-20 16,0-2-7-16,-6-3-5 16,4-1-9-16,2-1-10 15,6 5-117-15,12-1-218 0,2-4-386 16</inkml:trace>
  <inkml:trace contextRef="#ctx0" brushRef="#br1" timeOffset="137091.68">18814 10846 856 0,'0'0'209'0,"0"0"19"16,0 0 2-16,0 0-55 15,0 0 9-15,0 0-32 16,0-20-81-16,0 20 10 15,0 0-75-15,0 0 6 0,0 0 14 16,0 4-18 0,0 8-8-16,0 1 18 15,0 4-17-15,0 2 29 16,0 2-30-16,0 2 0 16,0 2 5-16,-1 3-5 15,-1 3 0-15,2 0-2 16,-1 0 8-16,1-2-23 15,-2-6 5-15,2-4-58 0,-1-7 69 16,-1-4-51 0,-3-7 8-16,-3-1 25 0,-6 0 19 15,-8-9 50-15,-6-5-49 16,-3-1 0-16,-1 1 79 16,5 3-80-16,5 2 7 15,7 5-7-15,7 2-57 16,8 2-144-16,0 0-358 15,13 0-310-15</inkml:trace>
  <inkml:trace contextRef="#ctx0" brushRef="#br1" timeOffset="137595.54">19283 10858 165 0,'0'0'915'15,"0"0"-648"-15,0 0-219 16,0 0-37-16,0 0 8 16,0 0 57-16,0 0 14 0,0 60-61 15,0-41-28-15,-3 4 39 16,1-1-40-16,1 0 0 16,1 0 11-16,-2-1-10 15,1-3 10-15,-1 0-11 16,-1-4 0-16,-1-3-15 15,-3-2 15-15,-4-4-11 16,-7-4 11-16,-4-1 0 16,-8 0 34-16,-6-2-18 15,-6-5 13-15,1-2 81 16,2 4-75-16,5-1-15 16,9 3-5-16,9 2-15 0,9 1 0 15,7 0-70-15,0 0-107 16,22 7-32-16,4 1-311 15,2-3-386-15</inkml:trace>
  <inkml:trace contextRef="#ctx0" brushRef="#br1" timeOffset="138071.57">19544 10847 111 0,'0'0'820'0,"0"0"-564"15,0 0-97-15,0 0-34 16,0 0-16-16,0 0-38 16,0 0-50-16,0 20 126 15,-4-4-100-15,1 3-19 16,1 4 6-16,2 1-26 16,0 1 3-16,0 2-11 15,0 0 6-15,2-2 4 16,5-1-10-16,-3-3-8 0,-1-5 8 15,0-4-10-15,-3-5 9 16,0-4 1-16,0-3-33 16,-7 0 33-16,-14 0 27 15,-7-1 22-15,-7-8 3 16,-2 2-34-16,3 0-18 16,4 3-32-16,6 1-154 0,8 3-81 15,10 0-372-15</inkml:trace>
  <inkml:trace contextRef="#ctx0" brushRef="#br1" timeOffset="138534">19889 10919 320 0,'0'0'697'0,"0"0"-411"16,0 0-135-1,0 0-72-15,0 0-23 0,0 0-56 0,0 0 61 16,0 31-26 0,0-7-9-16,0 1 27 15,0 2-31-15,0-2-3 16,4 1-19-16,1-2 13 16,-1-3-16-16,-1-4 3 15,0-3-40-15,-3-4 30 16,0-3-10-16,0-4-4 15,0-2-25-15,-13-1 39 16,-10 0 10-16,-5 0 26 16,-6 0-9-16,-4-1 39 15,4-2-56-15,1 2-89 16,9 1-166-16,14-3-573 0</inkml:trace>
  <inkml:trace contextRef="#ctx0" brushRef="#br1" timeOffset="142836.79">2949 11900 1052 0,'0'0'261'0,"0"0"-139"16,0 0-96-16,0 0 54 15,0 0 77-15,0 0-50 16,0 0-49-16,0 0-5 16,0 0-3-16,0 0 93 15,0 0-67-15,0 0-29 16,3 0-1-16,0 0-14 16,2 0-10-16,4 0-11 15,7 0-5-15,9-2 94 16,11-3-66-16,11-1-33 15,11-2 35-15,19-2-26 16,17-2 1-16,-6 2-11 16,-10 3 19-16,-12 3-31 15,-20 1 12-15,-3 2-50 16,0-1-10-16,-15 1-84 0,-8 1 70 16,-8 0-44-16,-5-1-40 15,-2-1 62-15,-4-1-150 16,-1 1-51-16,0-1-206 0</inkml:trace>
  <inkml:trace contextRef="#ctx0" brushRef="#br1" timeOffset="143204.47">2994 12086 7 0,'0'0'1153'16,"0"0"-927"-16,0 0-164 16,0 0 34-16,0 0 158 15,0 0-53-15,0 0-61 16,100-1-4-16,-54-6-57 15,11-5-14-15,7-2-3 16,5-2-47-16,1 1 51 16,0 1-66-16,-11 1 0 15,-11 5-16-15,-12 2 16 0,-12 2-30 0,-9 1-16 32,-11 3-37-32,-4 0 6 0,0 0-88 15,-1 0-44-15,-11 0-135 16,3 3-319-16</inkml:trace>
  <inkml:trace contextRef="#ctx0" brushRef="#br1" timeOffset="146298.13">20867 2774 84 0,'0'0'101'0,"0"0"-43"0,0 0 28 16,0 0 187-16,0 0-73 16,0 0-100-16,0 0-10 15,2-11 2-15,-2 7 9 16,1 1 15-16,-1 0-58 15,0 0 9-15,0 2-13 16,0-1-32-16,0 2 31 16,0 0-41-16,0 0-6 15,0 0 19-15,0 0-25 16,0 0 0-16,0 0 6 16,0 0-5-16,0 0 43 15,0 0 2-15,0-1 6 16,0 1 71-16,0 0-61 0,0 0 4 15,0 0 4 1,0 0-28-16,0 0 32 0,0 0-40 16,0 0-24-16,0 0 67 15,0 0-76-15,0 0 10 16,0 0-11-16,0 0 10 16,0 0-20-16,0 0 8 15,0 7-5-15,0 7-13 16,-1 4 20-16,-6 6 0 15,1 3 7-15,1 0-7 16,0-1 10-16,4 0-10 16,-1-3 0-16,2-1 2 15,0-2-2-15,0 0-1 16,0-3 1-16,0-2 0 16,0-1 9-16,0-3-9 0,0-1 0 15,0-3-1 1,0-1 1-16,0-3 0 0,-1-2-1 15,-1 1 2-15,-1-2 3 16,-2 0-4-16,-4 1 0 16,-5 2 16-16,-7 0-16 15,-1 0 0-15,-5 0 1 16,0-1-1-16,-3 1 14 16,3-3-14-16,2 0 0 15,6 0 10-15,5 0-10 16,4 0 0-16,4 0 12 15,3 0 6-15,3 0 17 0,0 0-35 16,0 0 14-16,0 0 12 16,0 0-26-16,0 0-1 15,0 0 0-15,0 0-48 16,5 0-122-16,3 0-403 16,3 0-639-16</inkml:trace>
  <inkml:trace contextRef="#ctx0" brushRef="#br1" timeOffset="147062.44">21243 2835 170 0,'0'0'722'0,"0"0"-505"16,0 0-21 0,0 0-73-16,0 0 18 15,0 0 22-15,0 0-11 16,0-43-29-16,0 39-17 15,0 3-40-15,0 1 42 16,0 0-93-16,0 0-8 16,0 0-14-16,0 0 7 15,0 11-18-15,-1 4 17 16,-2 8 1-16,0 4 9 16,3 1-9-16,0-1 0 15,0 0 2-15,0-2-2 0,0-1-1 16,0-3 1-16,3-1 0 15,3-3-1-15,-2-3 1 16,1-3 0-16,-4-4 4 16,-1-1-4-16,0-3-1 15,0-2-15-15,-1-1 13 16,-11 2 2-16,-8-2 1 16,-5 0 0-16,-6 0 36 15,-2 0-36-15,0 0 13 16,0-2 4-16,3-1-16 15,4 3 36-15,4 0-37 16,5 0 0-16,5 0 2 0,3 0-2 16,4 0-6-1,2 0 6-15,3 0-22 0,0 0 21 16,0 0-77-16,0 0-88 16,2-1-187-16,3-5-474 0</inkml:trace>
  <inkml:trace contextRef="#ctx0" brushRef="#br1" timeOffset="147837.68">21585 2785 168 0,'0'0'373'0,"0"0"7"16,0 0-133-16,0 0-56 16,0 0-28-16,0 0-23 15,0 0-50-15,0 0-67 16,0 0 7-16,0 2-30 16,0 7 0-16,0 5 17 15,0 6 29-15,0 3 2 0,0 2-3 16,0 2-33-1,0 0 57-15,0 1-58 16,0-1-5-16,0-1 12 0,0-1-17 16,0-3 8-16,0-2-9 15,0-4 9-15,-2-5 4 16,2-4-13-16,-1-4-1 16,-1-1 1-16,1-2 13 15,-2 0 6-15,-6 0 31 16,-4 0 5-16,-8 0 38 15,-7-3-92-15,-5 0-1 16,-2 0 16-16,-1 2-15 16,4 1 1-16,2 0-2 15,8 0 0-15,8 0 13 16,4 0-13-16,7 0-17 0,1 0 17 16,2 0-30-16,0 0-33 15,0 0-23-15,6 0-125 16,6-2-290-16,2-5-184 0</inkml:trace>
  <inkml:trace contextRef="#ctx0" brushRef="#br1" timeOffset="148610.74">21878 2805 196 0,'0'0'13'16,"0"0"641"-16,0 0-375 15,0 0-98-15,0 0 9 16,0 0-78-16,0 0-18 16,0-9-18-16,0 9-30 15,0 0 8-15,0 0-54 16,0 7 1-16,-2 6 11 15,-1 6-12-15,-2 3 0 16,2 3 12-16,0 2-5 0,2 0 18 16,-1 1-25-16,2-1 0 15,0 0 9-15,0-3-8 16,0-2-1-16,0-2 0 16,5-4 0-16,-1-5 9 15,-2-3-9-15,0-4 1 16,-2-3 34-16,0-1-33 15,0 0 28-15,0 0 29 16,-11 0-9-16,-7 0 36 16,-7-5-66-16,-5 0-14 15,-3 1 33-15,-1 3-39 16,1 1 0-16,5 0-1 16,8 0 7-16,5 0-10 0,9 0 4 15,3 0-71-15,3 1 28 16,0-1-81-16,3 1-73 15,20-1-43-15,-2 0 69 16,-1-2-394-16</inkml:trace>
  <inkml:trace contextRef="#ctx0" brushRef="#br1" timeOffset="149248.76">22231 2784 173 0,'0'0'745'0,"0"0"-522"15,0 0-80-15,0 0-85 16,0 0 24-16,0 0 22 0,0 0-47 15,0 0-24-15,0 0-12 16,0 0-20-16,-3 5 38 16,0 8-25-16,-3 5 64 15,3 5 6-15,0 5-37 16,2 2-9-16,1 0-9 16,0 1-28-16,0-3 42 15,0-1-43-15,0-2 0 16,0-5 8-16,1-3-7 15,1-6 0-15,-2-4-1 16,0-3 9-16,0-2 14 16,0-2-23-16,-12 0 0 0,-8 0 44 15,-6 0-12-15,-4 0-1 16,-2-2-3-16,4 0-28 16,2 0 42-16,6 1-42 15,6 1 0-15,4 0-3 16,7 0 3-16,3 0-23 15,0 0-54-15,0 0-95 16,19-2-218-16,1-2-188 16,2-3-258-16</inkml:trace>
  <inkml:trace contextRef="#ctx0" brushRef="#br1" timeOffset="149887.87">22474 2770 771 0,'0'0'262'0,"0"0"-37"15,0 0-25-15,0 0 22 16,0 0-40-16,0 0-17 16,0 0-145-16,0-18-20 15,-3 20-29-15,-3 11 29 0,0 7 21 16,0 2-3 0,3 7-9-16,2 0 33 15,1 2-42-15,0 2 0 16,1-2 8-16,7 0-1 0,-2-1 6 15,-1-3-13-15,-3-1 1 16,-2-3 9-16,0-6-10 16,0-3-16-16,-7-5-2 15,-5-3 18-15,-3-2 5 16,-5-3-4-16,-3-1 12 16,-4 0 14-16,0 0-27 15,-1-2 0-15,4-4 9 16,1 1-8-16,6 0 10 15,6 1-11-15,3 1 1 16,7 2-1-16,1 1 0 16,7 0-85-16,13 0-224 15,-1-1-422-15</inkml:trace>
  <inkml:trace contextRef="#ctx0" brushRef="#br1" timeOffset="150539.56">22777 2820 68 0,'0'0'169'16,"0"0"628"-16,0 0-511 15,0 0-81-15,0 0-44 16,0 0 23-16,0 0-93 16,0-1-60-16,0 1-18 0,-4 6-13 15,1 9-13-15,-2 5 12 16,1 5 2-16,-2 4 46 15,1 1-30-15,2-1-16 16,1-1 58-16,2 1-58 16,0-4 8-16,-2-1-9 15,2-6 10-15,-2-4 5 16,2-5-15-16,-1-4 0 16,-1-3 22-16,-1-2-22 15,-1 0 31-15,-7 0 49 16,-5 0-23-16,-5-4 0 15,-6-3-57-15,-3 0 1 0,2 1 20 16,3 2-21-16,4 2-6 16,6 1 5-16,5 1-30 15,5 0-49-15,5 0-187 16,13 7-247-16,5-3-213 0</inkml:trace>
  <inkml:trace contextRef="#ctx0" brushRef="#br1" timeOffset="151278.22">22986 2813 110 0,'0'0'86'15,"0"0"121"-15,0 0 204 16,0 0-222-16,0 0 15 15,0 0-69-15,0 0-25 16,0 0-33-16,0 0-51 16,0 0-16-16,0 0-10 15,0 5 0-15,0 5 45 16,0 7 3-16,0 2 17 16,0 6 8-16,0 2-1 0,-1 2-27 15,-1-3-28-15,2 3-9 16,0-4 26-16,0-1-34 15,0-2 0-15,0 0 3 16,0-5-2-16,0-2 11 16,0-3-12-16,2-5 0 15,-2-2 6-15,0-2-6 16,0-3-26-16,0 1 4 0,0-1 22 16,-11 0 14-1,-5 0 81-15,-7 0-46 16,-7 0 15-16,-1 0-64 15,1 0 0-15,2 0 3 0,6-3-3 16,8 1-37-16,8 0-33 16,6-3-138-1,9 1-30-15,6-3-672 0</inkml:trace>
  <inkml:trace contextRef="#ctx0" brushRef="#br1" timeOffset="151870.41">23204 2808 33 0,'0'0'135'0,"0"0"487"15,0 0-453-15,0 0 19 16,0 0 30-16,0 0-18 16,0 0 32-16,0-19-89 15,0 19-77-15,0 0 25 0,0 0-90 16,0 0-1-16,0 6-18 16,0 9 18-16,-2 7 32 15,-4 6-21-15,3 3-1 16,0 2 31-16,2 0-40 15,1 1-1-15,0 0 11 16,0-2-9-16,0-3 12 16,0-5-14-16,0-6 0 15,0-5 4-15,0-5-4 16,-5-2-16-16,-5-5-19 16,-4-1 35-16,-8 0 51 15,-5 0-17-15,-1-1-32 0,-2-6 52 16,3 1-54-16,8 3-1 15,8 1-36-15,11 2-106 16,0 0-368-16,2 0-404 0</inkml:trace>
  <inkml:trace contextRef="#ctx0" brushRef="#br1" timeOffset="164657.44">2414 14844 1698 0,'0'0'345'16,"0"0"-169"-16,0 0-134 16,0 0 78-16,0 0-19 0,0 0-48 15,-3 8 16-15,16 12-62 16,5 9 35-16,12 9-1 16,13 6-32-16,6 4 43 15,23 5-52-15,-2-4 0 16,5 0 15-16,2-1-14 15,-11-5-2-15,4 6 0 16,-10-2-30-16,-11 0 31 16,-13-2-40-16,-17-1-9 15,-15-2 35-15,-5-3 1 16,-32-5 4-16,-16-2 9 16,-21-4 36-16,-3-8 40 0,-2-9-24 15,2-8 3-15,18-3 68 16,1-12-93-16,14-10-2 15,16-9-4-15,21-20-24 16,15-25-15-16,51-21-64 16,19-2-88-16,-3 23 58 15,0 22-116-15,-36 31-260 16,-16 11-430-16</inkml:trace>
  <inkml:trace contextRef="#ctx0" brushRef="#br1" timeOffset="165129.84">3679 14815 1209 0,'0'0'980'15,"0"0"-717"-15,0 0-208 16,0 0-28-16,0 0 34 0,0 0 17 15,0 0-38-15,49-32-40 16,-46 68 7-16,-3 14 54 16,-3 7-41-16,-19 4 17 15,-8 1 29-15,-3-4-12 16,-1-3-5-16,4-5-6 16,6-7-42-16,9-6 51 15,15-6-52-15,0-6-24 16,42-1 12-16,35-2 12 15,34-7-31-15,21-6-63 16,0-9-94-16,-19-2-3 16,-40-7-391-16,-19-1-817 0</inkml:trace>
  <inkml:trace contextRef="#ctx0" brushRef="#br1" timeOffset="165512.04">2587 16111 385 0,'0'0'673'0,"0"0"-534"16,0 0-13-16,0 0 21 15,0 0 189-15,155 34 0 16,-19-34-131-16,34-11-34 16,19-8-61-16,9 2-30 15,-2 4 64-15,13 6-91 16,4 1-21-16,-2 5-16 15,-16-1-15-15,-32 2-1 16,-47 0-82-16,-43 0-134 16,-40 0-79-16,-27 0-514 15,-6 0-693-15</inkml:trace>
  <inkml:trace contextRef="#ctx0" brushRef="#br1" timeOffset="166532.31">2593 16598 100 0,'0'0'1900'0,"0"0"-1436"15,0 0-348-15,0 0-16 16,0 0-24-16,0 0 39 16,0 0-115-16,-14-11-33 15,47 27 33-15,25 12 15 16,30 11 8-16,-1 1-23 16,-5-5 0-16,-12-2 1 0,-18-5-1 15,3 4-43-15,2 7 2 16,-12-1 0-16,-11 3 35 15,-10 0-15-15,-12 2 3 16,-12 3-6-16,-3 1 36 16,-20 1-12-16,-15 0 7 15,-4-5 1-15,-4-8 20 16,-2-5-13-16,-1-9-15 16,4-10 63-16,2-10-29 15,1-1 9-15,8-22 1 16,-2-26-25-16,6-28-8 15,18-26-11-15,12-11-34 16,6 22 19-16,15 28-69 16,3 34-20-16,4 14-24 15,5 6-15-15,24 9-134 0,-7 0-384 16,-11 10-377-16</inkml:trace>
  <inkml:trace contextRef="#ctx0" brushRef="#br1" timeOffset="167075.04">3894 16685 1159 0,'0'0'527'16,"0"0"-390"-16,0 0-31 16,1-88 62-16,-16 65 28 15,-12 5-62-15,-10 6-47 16,-14 8-20-16,-5 4-10 15,-5 0 40-15,5 11-58 0,4 6-29 16,16 2 47 0,12 7-57-16,14 5-14 0,10 4 14 15,7 6-11-15,20 1-11 16,15 2-8-16,4-3-55 16,2-1 57-16,6-4-65 15,-8-2 71-15,-1-1 15 16,-8 1 7-16,-1 4 6 15,-8 2-6-15,-7 4 0 16,-9 0-14-16,-9-2 31 16,-3-5-17-16,-15-6 55 15,-13-4 1-15,-8-9 16 16,-3-5-21-16,-1-8-37 16,-2-5 48-16,3-15-62 15,-4-45-58-15,9 6-78 0,8-6-404 0</inkml:trace>
  <inkml:trace contextRef="#ctx0" brushRef="#br1" timeOffset="167503.04">4343 16540 1446 0,'0'0'597'16,"0"0"-462"-16,0 0 14 15,0 0 26-15,0 0-64 16,-117 21 51-16,77 15-95 16,7 14-1-16,6 9 9 15,14 17-33-15,13 13-23 16,15-7-19-16,13-9-3 0,16-11-22 15,15-7-98-15,29 7-40 16,16-5 37-16,-17-16-142 16,-24-24-545-16</inkml:trace>
  <inkml:trace contextRef="#ctx0" brushRef="#br1" timeOffset="168696.95">4774 16964 1211 0,'0'0'867'0,"0"0"-684"0,0 0-85 31,0 0-40-31,0 0-14 0,0 0 65 15,0 0-30-15,47 105-12 16,-30-58-37-16,5 3-21 16,-2 1 9-16,1-3-18 15,-2-5-24-15,-2-2 16 16,-3-7-23-16,-3-8-8 16,-5-8-76-16,-6-9-110 15,0-5-293-15,0-4-292 0</inkml:trace>
  <inkml:trace contextRef="#ctx0" brushRef="#br1" timeOffset="168937.81">4877 16756 658 0,'0'0'734'0,"0"0"-343"15,0 0-205-15,0 0-42 16,0 0 57-16,0 0-108 15,0 0-23-15,70-1-45 16,-60 28-25-16,-2 7-24 16,-7 5 24-16,-1 7 0 15,-6 0 12-15,-14 0-12 16,0-6-25-16,-1-3-32 16,6-12-159-16,5-8-396 15,10-13-481-15</inkml:trace>
  <inkml:trace contextRef="#ctx0" brushRef="#br1" timeOffset="169132.97">5421 17044 347 0,'0'0'1115'0,"0"0"-965"16,0 0-150-16,0 0-16 15,0 0-22-15,0 0-48 16,0 0 53-16,51 82-123 16,-63-70-256-16,3-7-459 0</inkml:trace>
  <inkml:trace contextRef="#ctx0" brushRef="#br1" timeOffset="169688.33">5379 17105 25 0,'0'0'1305'0,"0"0"-798"15,0 0-356-15,0 0-24 16,0 0 31-16,0 0-81 0,0 0 8 15,38 11-27-15,-26-1-32 16,-2 6-26-16,-2 2-16 16,-8 6 16-16,0 4 0 15,-8 4 1-15,-13-3 8 16,-1 1-1-16,-2-5-8 16,0-1-120-16,8-6-223 15,7-9-583-15</inkml:trace>
  <inkml:trace contextRef="#ctx0" brushRef="#br1" timeOffset="170263.14">5763 16834 727 0,'0'0'922'0,"0"0"-700"16,0 0-16-16,0 0-64 15,0 0-58-15,-100-21 26 16,70 28-40-16,2 10-23 16,4 4-39-16,6 2 11 15,5 1-12-15,7-3-7 16,6-1-17-16,0-5 8 0,6-5-36 15,11-7-19-15,7-3 6 16,2-6 4-16,2-12 27 16,-1-2-44-16,-3 2 49 15,-9 3 22-15,-5 6 12 16,-5 5 50-16,-4 4 6 16,1 1-68-16,-1 16-1 15,2 8 0-15,2 5 1 16,-1 6 25-16,2 0-25 15,0-1-1-15,0-1 1 16,3-4 0-16,0-6 4 16,-3-7-4-16,0-6 0 15,-2-5-11-15,1-6 12 0,-2 0-1 16,4-10 11 0,-1-13 43-16,3-11 10 0,2-8-24 15,2-11-16-15,-4-4 50 16,4-8-65-16,-2 1 6 15,-2 8-14-15,-3 11-1 16,1 15 0-16,-4 15-18 16,-3 12-159-16,0 3-309 15,0 0-804-15</inkml:trace>
  <inkml:trace contextRef="#ctx0" brushRef="#br1" timeOffset="170548.69">6081 16470 656 0,'0'0'1206'0,"0"0"-839"16,0 0-235-16,95-8-22 15,-56 15 53-15,4 15-96 16,2 11-2-16,-3 11-21 15,-2 9-6-15,-1 18 12 16,-18 15-50-16,-15 17 2 16,-9 3-7-16,-28-21 5 15,-7-19-32-15,2-24-34 16,-6-4-64-16,-44 9-393 16,9-9 5-16,2-8-911 0</inkml:trace>
  <inkml:trace contextRef="#ctx0" brushRef="#br1" timeOffset="176241.55">25458 7463 130 0,'0'0'1710'0,"0"0"-1395"15,0 0-206-15,0 0-64 16,0 0-1-16,0 0 44 16,0 1-67-16,1 15-20 15,1 4 72-15,-1 2-67 16,-1 1-4-16,0-1 12 15,0-3-13-15,0-5 16 16,0-3-17-16,0-5 0 0,2-3-18 16,4-3 19-16,6 0-1 15,13-5 38-15,13-13-7 16,15-9 6-16,10-8-37 16,10-9 9-16,-1-4 27 15,-2-4-36-15,-7 3-1 16,-14 6 1-16,-17 12-13 15,-16 13-26-15,-16 15-92 16,-19 3-541-16,-7 0-323 0</inkml:trace>
  <inkml:trace contextRef="#ctx0" brushRef="#br1" timeOffset="183426.43">24232 5116 165 0,'0'0'735'0,"0"0"-589"16,0 0-84-16,0 0-11 15,0 0 63-15,0 0 21 16,0 2-30-16,0-2 74 15,0 0-65-15,0 0 0 16,4 0-25-16,5 0-24 16,7 0 13-16,8 0-47 0,8 0-17 15,6-2 26 1,9 1-40-16,3 1 0 0,6 0 3 16,0 0-1-16,-2 0 2 15,-2 0-4-15,-10 0 1 16,-8 1 11-16,-13 2-12 15,-9-1-3-15,-6-2-6 16,-6 0 6-16,0 0-15 16,0 0-8-16,0 0-58 15,0 0 41-15,0 0-147 16,0 0-72-16,-10 0 11 16,-1 0-53-16,1 0-237 0</inkml:trace>
  <inkml:trace contextRef="#ctx0" brushRef="#br1" timeOffset="183732.16">24724 4977 327 0,'0'0'849'0,"0"0"-643"15,0 0-144-15,0 0 11 16,0 0-14-16,0 0 1 15,0 0-40-15,24 9 27 16,-9 3 71-16,4 2-37 16,-1 2-45-16,1-2 53 15,-2-2-89-15,-5 0 8 0,-6-4-18 16,-3 0 10 0,-3 2-13-16,0 2 0 0,-15 2 13 15,-11 2 37-15,-8 2-37 16,-9 1-53-16,-26 10-55 15,10-8-162-15,4-4-225 0</inkml:trace>
  <inkml:trace contextRef="#ctx0" brushRef="#br1" timeOffset="184164.2">24255 4930 1024 0,'0'0'341'0,"0"0"-208"16,0 0-76-16,0 0 33 16,0 0-18-16,0 0-65 15,0 0 51-15,-29 10-40 16,6 6 20-16,-5-1 16 16,-2 2 19-16,0 0 3 0,4-2-38 15,3-2-26-15,7-1 57 16,7-3-68-16,4 0-2 15,5 2 1-15,0 3 0 16,18 3 10-16,9 3-10 16,7 3 2-16,5-1-2 15,3 2 0-15,7 6-216 0,-9-8-129 16,-8-5-275-16</inkml:trace>
  <inkml:trace contextRef="#ctx0" brushRef="#br1" timeOffset="189914.94">33010 4497 955 0,'0'0'281'16,"0"0"-103"-16,0 0-44 0,17-80 74 15,-16 65 3-15,-1 7-4 16,3 2-49-16,-3 3-72 16,1 2 34-16,-1 1-102 15,0 0-11-15,0 1-7 16,0 16-7-16,-16 13 0 15,-10 24 7-15,-10 24 0 16,-8 24 22-16,1 4-22 16,10-18 0-16,14-24 1 15,8-22-1-15,5-9 7 16,3 1-7-16,2 0 0 16,1-2-18-16,9-9 18 15,18-7 0-15,26-5 7 0,35-10-6 16,33-1 29-16,11-15-30 15,-19-9 14-15,-29 1-11 16,-40 8-3-16,-18 2-18 16,-5 3-8-16,-14 5-15 15,-7 3-94-15,-37 2-249 16,-11 10-184-16,-6 0-8 0</inkml:trace>
  <inkml:trace contextRef="#ctx0" brushRef="#br1" timeOffset="192204.21">32652 5640 130 0,'0'0'639'16,"0"0"-506"-16,0 0-87 15,0 0-46-15,0 0 40 16,0 0-17-16,-94 63 31 16,63-40-11-16,-3 4-25 15,-2 1 25-15,-3 5-43 16,-4 0 7-16,-4 4 22 16,-3 0-11-16,-2-2-8 15,1-1-9-15,-4-3 6 16,1-3 8-16,-1-2-15 0,1-5 0 15,0-3 9 1,4-5-8-16,2-4-1 0,2-3 23 16,2-6-3-16,3 0 18 15,2-1-21-15,-2-12-4 16,2-2 45-16,-2-5-57 16,2-4 17-16,-1-2 2 15,-2 1-11-15,0 0 14 16,-1 3-23-16,-2 5 0 15,0 5-4-15,1 5 4 16,-1 3 0-16,0 2 11 16,-3 2-10-16,-2 0 25 15,-4 7-26-15,-5 6 1 16,-3 4 37-16,0 4-31 16,-1 5-7-16,0 2 10 0,5 4-1 15,3 2 9-15,1 4-18 16,4 2 0-16,1 0 26 15,-1 3-26-15,-2 0 0 16,-1 0 7-16,0-1-6 16,1-2 9-16,4-4-10 15,0-3 0-15,6-5-21 16,1-4 21-16,3-4-21 16,-1-5 14-16,0 0-5 15,-2-7 12-15,1-4-10 16,-2-4 10-16,-1 0 0 15,1-4 0-15,1-12-1 0,-2-4 0 16,4-2-4 0,0-4-7-16,1-4-34 0,2 0-20 15,0 1 47-15,-1 1-24 16,-4 5 17-16,-3 3 26 16,-3 6 7-16,-2 1 5 15,-1 5-5-15,0 2 4 16,-2 2 33-16,0 4-43 15,0 0 0-15,-3 0 15 16,-2 11-10-16,-1 5 1 16,0 2-7-16,-2 2 1 15,0 3-5-15,2 2 4 16,-3 2-32-16,-3-1 13 16,1 3-19-16,1-4 13 15,-1 0-1-15,-1-2-43 0,1-2 41 16,-1-2-31-16,0-6 39 15,-1-3 20-15,3-3 0 16,4-3 7-16,4-4-7 16,4 0 1-16,3 0 7 15,3-8-8-15,3-5-34 16,2-2 33-16,0-2 0 16,2-3-9-16,0-1 10 15,-2 0 0-15,0-1 23 16,-3 2-23-16,-2 0 1 15,-3 1 25-15,1 3 36 16,0 2 0-16,-2 2-2 16,0 4-53-16,-3 0 46 0,-1 4-53 15,-4 3 0 1,-4-1 4-16,-4 2-4 0,-2 0 0 16,-1 0-1-16,-2 7 14 15,1 3 0-15,-1 0-13 16,2 0 0-16,-2 2 24 15,1-4-22-15,-1-1-2 16,4-1 9-16,2-4-2 16,2-2 44-16,1 0-51 15,5 0 6-15,-2 0 13 16,2-1-16-16,1-5-3 16,1 1 0-16,0-2 9 15,0-1-2-15,-4-1-7 16,2-1 0-16,-1 0 25 15,0 1-6-15,0-1-9 0,1 2 0 16,-3 0-7-16,0-1 25 16,-2 2-12-16,-2 2-6 15,-1 2 102-15,-1 0-84 16,0 3-16-16,0 0 4 16,-1 0-9-16,0 0 12 15,-1 0-19-15,0 0 0 16,-2 0 2-16,1 0-2 15,1 0-2-15,0 0 2 16,4 0 0-16,4-4 10 0,2-3-10 16,4 1-38-16,0 2 37 15,-3 2-54-15,0 2 36 16,-4 0 17-16,2 2 2 16,-2 5 4-16,1 2-4 15,1-2 0-15,2 0 29 16,1-2-29-16,3 2 0 15,1 2 7-15,-2 0-6 16,-2 3-2-16,-3 0-4 16,-1 0 5-16,1 1-12 15,2-2 13-15,0 1-1 16,4 0 1-16,0-3 7 16,5 1 3-16,4-2 27 15,3-1-29-15,4-2 26 16,3 1-35-16,4-3-1 0,6 0 1 15,5-3 0-15,2 0 11 16,5 0-11-16,-3 0 0 16,2-2 16-16,0-5-16 15,1-3 0-15,0-3-1 16,-1-2-3-16,-1-3 4 16,2-3 0-16,-1-2 14 15,-2-3-1-15,2 0-13 16,1-1-3-16,0 1 2 15,-1 2 2-15,2 2 4 16,-1 5-5-16,4 4 2 16,1 5 63-16,4 3-54 15,1 4-10-15,0 1-2 0,0 0-27 16,0 4-38 0,0 11 38-16,0 0-105 0,0 5 5 15,0 2-123-15,0-3-56 16,0-7-477-16</inkml:trace>
  <inkml:trace contextRef="#ctx0" brushRef="#br1" timeOffset="192699.71">22000 6489 352 0,'0'0'530'0,"0"0"-288"16,0 0-170-16,0 0-71 16,0 0 39-16,0 0-7 15,0 0 24-15,0 27 31 16,0-24-47-16,0-1 23 15,0-2 25-15,0 0 8 16,0 0 70-16,0-3-53 16,0-12-67-16,0-6 14 15,8-7-60-15,2-7-1 16,0-5 0-16,3-5 10 0,-1-3 8 16,5-1-18-16,-5 3 0 15,0 4 10-15,0 11-4 16,-5 10-6-16,-1 6 26 15,-1 6-9-15,-2 3 64 16,2 4-81-16,0 2 16 16,4 0-23-16,3 0 7 15,7 7 0-15,5 6 1 16,4 4 8-16,4 3-2 16,4 4-7-16,1 3-59 15,20 9 9-15,-11-7-276 16,-7-9-236-16</inkml:trace>
  <inkml:trace contextRef="#ctx0" brushRef="#br1" timeOffset="195462.15">20829 6176 204 0,'0'0'586'0,"0"0"-445"15,0 0-78-15,0 0-46 16,0 0-7-16,0 0 22 16,-36 6-3-16,28 0 53 15,-1-1-1-15,-4 1-33 16,-2-1 33-16,-4 1-44 16,-5 1 2-16,-3 0 7 15,-4 3-37-15,-4-2 40 16,-4 4-49-16,-1-1 1 15,-6 2 16-15,-2 1-17 16,-6 3-1-16,-2 1 1 16,-4 2 0-16,1 1-11 15,0-1 11-15,4-1 0 0,3-2-16 16,3-1 16-16,4-2-6 16,0-2 6-16,2-3 0 15,1 1-16-15,-4-3 16 16,1 2-8-16,-3-2-13 15,-1 0 21-15,1-1-11 16,1-1 9-16,2 0 2 16,-1-3 6-16,1 0-6 15,1-2 0-15,-3 0-1 16,2 0 17-16,-3 0-15 16,-1 0 30-16,3 0-11 15,-2-4 18-15,2 1-38 16,0 0 0-16,2 0 34 0,1 0-28 15,0 3-4 1,-1 0 20-16,1 0 5 0,0 0 11 16,1 0-38-16,-1 0 0 15,1 3 3-15,-1 3-3 16,3-2 0-16,-4 0 0 16,1 0 7-16,0-1-5 15,0 1-2-15,1-2 0 16,1 1 11-16,0-2-11 15,-1 0-5-15,-3 1 4 0,0-1 2 16,-1 2 2 0,0 0-3-16,1-1 0 0,1 1 2 15,-1 0-2 1,0 0-2-16,3 1 2 0,0-1 0 16,-1 1 15-16,3 0-15 15,-1 1 0-15,0-1 23 16,0 0-23-16,1 1 0 15,-1-1-1-15,-1 0 2 16,1-1 7-16,-2 1-8 16,1-1 0-16,-2 1 3 15,-1 1-3-15,1-3 0 16,1 1-1-16,3 1 2 16,2-2-1-16,3-1 0 15,2-1 1-15,3 0 7 16,3 0-8-16,-1 0-5 15,-1 0 4-15,0 0 1 0,0 0 0 16,0-3 0 0,-1 0 1-16,0 1 10 0,0-2-11 0,5-2 0 15,1 0 4 1,6-1 15-16,0-1 7 16,3-1-24-16,-1-1 15 15,2 0 5-15,-1-1-22 16,2 1-4-16,-2 2 2 15,6 1 2-15,1 1 0 16,4 2 0-16,2 3 9 16,1-1-2-16,-2 1-7 15,2-1 0-15,-1 1-1 16,1-1 1-16,-2 0-22 0,-2 0-12 16,-1 2-64-1,-4 0 28-15,-4 0-103 0,-11 7-72 16,4 3-69-16,0 1-438 15</inkml:trace>
  <inkml:trace contextRef="#ctx0" brushRef="#br1" timeOffset="195891.41">16171 6777 124 0,'0'0'292'16,"0"0"96"-16,0 0-252 0,0 0-21 15,0 0-9-15,0 0 18 16,0 0-5-16,0 2-36 16,4-2 45-16,1 0-30 15,2-10-8-15,0-6 39 16,3-8-95-16,-1-5-24 15,4-7 28-15,-1-4-36 16,1-6 19-16,1-1-21 16,0-3 0-16,-1 2 24 15,-1 6-24-15,-1 9 0 16,-3 11 9-16,-4 9-2 16,-1 7 61-16,-1 6-68 0,1 0-12 15,3 4-3-15,4 13 9 16,5 5 6-16,8 6 18 15,5 3-17-15,6 2 39 16,5-1-40-16,3 0-73 16,4 2-93-16,-7-9-366 15,-17-9-723-15</inkml:trace>
  <inkml:trace contextRef="#ctx0" brushRef="#br1" timeOffset="213972.73">14571 2488 228 0,'0'0'55'16,"0"0"96"-16,0 0 14 0,0 0-123 16,0 0 59-16,0 0 30 15,10 0-11-15,-10 0-3 16,0 0-36-16,0 0-66 15,0 0 67-15,0 0-81 16,0 0 1-16,0 0-2 16,0 0-5-16,0 0 5 15,0 0 0-15,0 0 9 16,0 0 2-16,0 0-11 16,0 0 0-16,0 0 0 15,0 0 9-15,0 0 11 16,0 0 18-16,0 0-12 15,0 0 68-15,0 0-56 0,0 0 1 16,0 0 12-16,0-2-8 16,0 1-13-16,0-4-25 15,2 1 9-15,0 1 24 16,-1 1-37-16,-1-1 16 16,2 1 23-16,-2 2-11 15,0 0 3-15,0 0-14 16,0 0-7-16,0 0 27 15,0 0-38-15,0 0-1 16,0 0-8-16,0 0 9 16,0 0 0-16,0 0 0 15,0 0 0-15,0 0 0 16,0 0 0-16,0 0-31 0,0 7 30 16,0 3 1-1,0 5 4-15,0 1 11 0,-2 4-9 16,-1 3 38-16,-1 1-38 15,-1 0-6-15,2 1 29 16,0 0-19-16,-1 0 1 16,1-2-11-16,0 0 11 15,-2-3 8-15,1 1-19 16,1 0-4-16,-1 1 4 16,-2 3 7-16,-1-1-6 15,0-2-1-15,0-1 13 16,1-1 17-16,0-3-30 0,1-1 0 15,2-2 1 1,0-2 1-16,2 1 8 0,1 0-10 16,-3 0 13-16,0 1 0 15,1 0-13-15,-1 1 0 16,-1 2 1-16,-1 2 0 16,1-1-1-16,-1 2 0 15,0-2 1-15,0 2 8 16,2-2-9-16,0 1-1 15,2-3 1-15,-1 0 0 16,2-1 0-16,0-3 0 16,0-2 6-16,0-3-2 15,0-3-4-15,0-1 0 16,0-3 4-16,0 0-4 16,0 0 9-16,0 0-3 0,0 0 3 15,-1 0 32-15,-1 0-39 16,0 0-2-16,2 0 44 15,-1 0-38-15,-2 0 10 16,-4 0-16-16,-2 0 11 16,-5 0 1-16,-5-3-12 15,-6 2 0-15,-2-2 10 16,0 1-10-16,0 1 0 16,1 0-1-16,1-2 3 15,1 0-11-15,1 1 9 16,1 0-10-16,0 0-11 15,0 1 21-15,1 1-13 16,-3 0 13-16,5 0 0 0,-2 0-8 16,-2 0 8-1,-2 0 0-15,-2 0-4 0,-1 0 4 16,-2 0 0-16,2 3-6 16,4-2 15-16,3 0-5 15,6-1-4-15,5 2 0 16,2-2 2-16,2 1-2 15,-1 1-3-15,2-1-3 16,-1 2 12-16,2-2 0 16,-1 1-6-16,4-1 0 15,-1-1 13-15,2 2-13 16,0-2 0-16,0 0 0 16,0 0 12-16,0 0 4 15,0 0-16-15,0 0-64 16,0 0 17-16,15-7-219 0,0-5-354 15,0-2-594-15</inkml:trace>
  <inkml:trace contextRef="#ctx0" brushRef="#br1" timeOffset="-214369.67">14058 2651 52 0,'0'0'140'16,"0"0"-104"-16,0 0-27 15,0 0-1-15,0 0 14 16,0 0 131-16,0 0-75 16,42-52 30-16,-42 47 51 15,0 0-44-15,0 3-41 16,0-1-18-16,1 0-21 15,1 0-12-15,1-1-23 16,0-2-13-16,0 0 0 16,-2 1 23-16,-1-1-10 15,0 3 31-15,0 0 15 16,0 0 57-16,0 2 5 0,0 1-32 16,0 0 39-16,0 0-78 15,0 0-7-15,0 0 3 16,0 0 2-16,0-2 7 15,0 2-16-15,0 0-25 16,0-1 65-16,0 1-65 16,0-1 19-16,0-2 8 15,0-1-27-15,0 0 11 16,0 1-12-16,0 0 0 16,0 2 16-16,0-1-16 0,0 2 0 15,0 0 6 1,0 0-5-16,0 0 14 0,0 0-15 15,0 0 0-15,0 0-9 16,0 0 9-16,0 0-11 16,0 0 11-16,0 0-15 15,0 0 8-15,0 0-11 16,0 0-21-16,0 6 21 16,0 6 7-16,-3 7 11 15,-1 6 32-15,1 6-1 16,1 4 0-16,1 5-1 15,1-1-29-15,0 3 73 16,0-3-74-16,0-2 2 16,-2-2 20-16,2-5-21 15,-1-3 9-15,-1-4-10 0,-1-2 9 16,2 1 15-16,-3-4-24 16,1 1 0-16,0-1 9 15,1 1-3-15,-1 1 7 16,2 0-13-16,1 0 13 15,0 1 12-15,0 2-25 16,0-2 0-16,0 0 3 16,0-2-2-16,0-2 0 15,0-2-1-15,1-2 1 16,1-3 18-16,-2-2-19 16,0-1-4-16,0-3 4 0,0-1 0 15,1 0 3 1,-1-3-3-16,2 0 10 15,-2 0 21-15,1 0-31 16,1-7-66-16,-2-24-89 0,0 2-206 16,0 0-729-16</inkml:trace>
  <inkml:trace contextRef="#ctx0" brushRef="#br1" timeOffset="-213319.57">13785 2889 163 0,'0'0'78'0,"0"0"-68"16,0 0 3-16,0 0-3 15,0 0 253-15,0 0-3 16,0 0-119-16,-21 0-67 15,21 0 63-15,0 0-64 16,0 0-20-16,0 0-6 16,0 0-31-16,0 0 43 15,0 0-21-15,0 0-6 16,0 0 55-16,0 0-64 0,0 0 12 16,0 0 7-1,0 0-30-15,0 0 27 0,0 0-39 16,6 0 0-16,3 0 8 15,4 0 35-15,6 0 23 16,3 0 0-16,2 0-32 16,1-1 27-16,0-2-53 15,-2 2-7-15,-1 1 58 16,-1 0-59-16,-6 0 0 16,1 0 2-16,-4 0 7 15,3 0 7-15,-1 0-16 16,2 0 0-16,-2 0 10 15,-1-2-10-15,2 1 0 16,-3-2-1-16,6 2 7 16,-3-3 7-16,-2 1-13 0,2 0 0 15,-2 0 4-15,-4 1-4 16,2-1 0-16,1 0-6 16,-2 2 12-16,2-2-1 15,3 1-5-15,0 1 0 16,6-2 0-16,1 2 0 15,3-2-3-15,4 1 1 16,-2 2 4-16,0 0 7 16,-3 0-9-16,-5 0 0 15,-6 0 4-15,-5 0-4 16,-2 0 0-16,-5 0 0 16,-1 0 2-16,0 0 3 0,0 0-5 15,0 0 0 1,0 0 20-16,0 0-20 0,2 0 0 15,-1 0 2-15,2 0 7 16,3 0 0-16,0 0-9 16,3 0 0-16,-5 0-31 15,1 0 23-15,-5 0-95 16,0 0-104-16,0 3-83 16,0 2-40-16,-6-5-295 0</inkml:trace>
  <inkml:trace contextRef="#ctx0" brushRef="#br1" timeOffset="-212470.66">13697 2909 149 0,'0'0'163'16,"0"0"187"-16,0 0-158 16,0 0-98-16,0 0-37 15,0 0 6-15,0 0 11 16,-18 0-20-16,18 0 9 16,0 0-63-16,13 0 0 15,7 0 112-15,8 0 59 16,5 0-32-16,2-1-55 15,-4-3-65-15,-3-1 52 16,-5 3-71-16,-11-1-16 16,-5 3 1-16,-7 0-106 15,-6 0-96-15,-12 5-154 16,-3 0-289-16</inkml:trace>
  <inkml:trace contextRef="#ctx0" brushRef="#br1" timeOffset="-210696.12">15263 14578 1107 0,'0'0'213'0,"0"0"8"15,0 0-76-15,0 0 16 16,0 0 31-1,0 0-41-15,3 0-40 0,-3 13-35 16,0 8-15-16,-4 10 77 16,-6 10-96-16,1 9 1 15,-3 23 3-15,-8 22-21 16,-2 25-4-16,-2 9 25 16,5-8-22-16,4-11 43 15,7-19-67-15,4-17 0 16,2-17 4-16,2-15-3 15,0-8-2-15,0 1-13 16,0-1-23-16,0 0 19 16,3-12-36-16,2-6-28 15,-4-10 3-15,2-5-28 0,2-1-38 16,2-31-86-16,-1-4-302 16,0-5-254-16</inkml:trace>
  <inkml:trace contextRef="#ctx0" brushRef="#br1" timeOffset="-210033.75">15413 14579 127 0,'0'0'146'0,"0"0"245"16,0 0-182-16,0 0-9 15,0 0-18-15,0 0-30 16,0 0-4-16,-31-4 4 15,31 4 20-15,0 0-81 16,0 0-28-16,0 0 27 16,0 0-59-16,7 0-31 15,8 0 0-15,12 1 18 16,10 5 106-16,12 0-92 16,11-1-18-16,6-2 20 15,5-3-28-15,5 0 10 16,-3 0-16-16,-1 0 12 15,-2 2-9-15,-6-2-3 16,-4 0 0-16,-8 0-8 0,-1 0 8 16,-5 0-37-16,-6 0 14 15,-2 0-17-15,-2 0 25 16,-2 0-46-16,0 0-76 16,0 0 61-16,-4 0-230 15,1 0-27-15,-8 0-232 16,-5 0-138-16</inkml:trace>
  <inkml:trace contextRef="#ctx0" brushRef="#br1" timeOffset="-209270.46">16621 14575 1106 0,'0'0'245'16,"0"0"-83"-16,0 0-96 15,0 0-30-15,0 0 97 16,0 0-3-16,0 0-29 16,-15 66-3-16,11-39-42 15,-1 3 13-15,-1 2-36 16,2 6-17-16,-5 3 79 16,3 6-83-16,0 4 23 15,0 1 5-15,-3 3-18 16,3-1 48-16,0-2-70 15,-1-2 11-15,-3 0-1 0,0-4-10 16,0-2 0-16,-3-2 0 16,1-2 9-16,-1-3 3 15,0-2-12-15,1-2 0 16,-1-3 9-16,2 2-9 16,1-4-1-16,1-2 1 15,3 0 0-15,2-5 11 16,2-1-11-16,1-5 0 15,-1 1-4-15,2-3 4 16,-1-3-9-16,-1 0 1 16,2-2 7-16,-2-1-12 15,1-1-4-15,-1-2-7 16,-1 0-7-16,-1-1 21 16,0 1-14-16,-4 2 18 0,-4-2 3 15,-3 1-9-15,-4 0 12 16,-5-2 0-16,-3-2-16 15,-4-1 17-15,-5 0-1 16,-4 0 6-16,-3 0-5 16,-2 0 12-16,-4 0-13 15,-2 0 0-15,1 0-5 16,-2 1 5-16,0 4 0 16,0-1-1-16,0 2 1 15,0-1 7-15,1 1-7 16,3 1 0-16,3-1-8 15,2 0 8-15,6-1-1 16,1 1 1-16,4-1 0 0,0 2 3 16,-1 1-3-16,-4 2 0 15,-1 3 3-15,0 0-3 16,-1 3-8-16,4-2 8 16,5-2 0-16,8-1 4 15,8-2-4-15,9-6-33 16,5-3 32-16,27-6-248 15,7-11-73-15,2-5-290 0</inkml:trace>
  <inkml:trace contextRef="#ctx0" brushRef="#br1" timeOffset="-208527.45">15947 14691 162 0,'0'0'778'16,"0"0"-502"-16,0 0-125 0,0 0-10 16,0 0-26-1,0 0 110-15,0 0-73 0,4-34-54 16,-4 34-21-16,0 0-68 15,-4 13-2-15,-8 9 52 16,-1 8-21-16,-1 8 74 16,-1 7-78-16,2 4-12 15,-1 5 20-15,2 3-14 16,2-1-4-16,0 0-24 16,2-2 17-16,0-1 28 15,0-1-45-15,3-5-3 16,1 2 3-16,1-3 0 15,-2-1 1-15,2-1-1 16,-1 0 10-16,-4-2 4 16,1 2-14-16,-2-2-8 0,1-1 8 15,0-3 1-15,2-4-1 16,3-5 0-16,3-6-26 16,0-7 20-16,0-6-107 15,0-7-53-15,0-3-16 16,4-12-41-16,2-11-37 15,1-3-378-15</inkml:trace>
  <inkml:trace contextRef="#ctx0" brushRef="#br1" timeOffset="-207942.42">15172 15199 67 0,'0'0'356'0,"0"0"168"0,0 0-332 16,0 0-53-16,0 0 37 15,0 0-108-15,0 0-1 16,16 5 84-16,3 4-53 15,8 0 64-15,7-1-66 16,9-1-34-16,11-3 44 16,18-1-67-16,19-3-5 15,22 0 7-15,6 0-39 16,-6 0 41-16,-11-3-43 16,-26 0 0-16,-14 2 58 15,-16 0-48-15,-6 1 8 0,4 0-15 16,2 0 12-16,0 0-6 15,-8 0-9-15,-8 0 0 16,-4 0-15-16,-2 0 15 16,-3 0-22-16,-5 0-5 15,0 1-65-15,-2 2-28 16,-2 0-109-16,-2-1-167 16,-4 1-92-16,-3-3-342 0</inkml:trace>
  <inkml:trace contextRef="#ctx0" brushRef="#br1" timeOffset="-207116.45">15486 14829 134 0,'0'0'607'15,"0"0"-353"-15,0 0-20 0,0 0-12 16,0 0 101-16,0 0-123 15,0 0-32-15,7-28-32 16,-7 28-44-16,0 0-16 16,0 0-45-16,0 0-19 15,0 11 23-15,-6 9-34 16,0 5 23-16,-4 8 16 16,3 2-22-16,-1 2 13 15,0-4-31-15,4-1 8 16,1-5 1-16,3-6-9 15,0-5-43-15,0-3-13 16,0-3-68-16,12-10-134 16,0 0-282-16,1 0-144 0</inkml:trace>
  <inkml:trace contextRef="#ctx0" brushRef="#br1" timeOffset="-206402.03">16110 14862 35 0,'0'0'1010'15,"0"0"-663"-15,0 0-66 16,0 0-37-16,0 0-21 16,0 0-110-16,0 0-64 15,3-13 5-15,7 13-38 16,3 0-3-16,3 3-7 16,1 5 10-16,-1 2 2 15,-5 2-18-15,-5 1-28 16,-4 3 28-16,-2 2-26 0,-3 2 11 15,-13 1 15 1,-3-1 0-16,0-3 44 0,1-2-44 16,5-5 1-1,7-1-1-15,6-5 0 0,0-2-65 16,17-2 32-16,13 0 33 16,7 0-10-16,7-5 10 15,2-5-99-15,-3 0-7 16,10-8-127-16,-15 4-169 15,-8 1-660-15</inkml:trace>
  <inkml:trace contextRef="#ctx0" brushRef="#br1" timeOffset="-205471.12">15384 15440 124 0,'0'0'926'0,"0"0"-577"16,0 0-189-16,0 0-69 15,0 0-83-15,0 0 43 16,0 0 38-16,-5 45-70 0,5-29 41 16,0-4-60-16,0 0-10 15,1-7 9-15,9-1 1 16,4-4 19-16,4 0-16 15,0-1 16-15,3-9-18 16,-2-2-1-16,-4-1-7 16,-2 2 7-16,-5 1 1 15,-5 3 46-15,-3 2 23 16,0 5-13-16,0 0 34 16,0 0-85-16,-3 6 10 15,-5 8 41-15,-2 2-6 16,1 3-2-16,0 3-44 15,0-3 11-15,2 3 11 0,1-3-27 16,1-2-8-16,3-3-23 16,2-1-81-16,0-6-104 15,5-1-271-15,4-6-404 0</inkml:trace>
  <inkml:trace contextRef="#ctx0" brushRef="#br1" timeOffset="-204520.35">16229 15498 834 0,'0'0'328'0,"0"0"-176"16,0 0-30-16,0 0-6 16,0 0-24-16,0 0 39 15,0 0-40-15,-12-37-18 16,-1 26 11-16,-4 1-2 16,-2 2-29-16,-4 3-3 15,2 5-49-15,-1 0 63 16,0 6-64-16,1 9 0 15,4 5 25-15,4 2-24 16,6-1-1-16,4 0 0 0,3-4-28 16,0-3 13-1,13-6-32-15,5-3-1 0,6-5 48 16,2 0 0-16,4-12-8 16,0-5-7-16,-2-3 9 15,-3-2-6-15,-3 0 12 16,-6 0 0-16,-4 6 24 15,-6 5 8-15,-3 6 27 16,-3 3 5-16,0 2-63 0,0 3 22 16,-7 14-13-1,-7 7 7-15,-1 5 52 16,2 0-52-16,-2 2 5 0,5-1-19 16,-1-4 9-1,2-2-12-15,5-2 0 0,1-5-107 16,3-2-41-16,0-4-343 0,0-5-349 0</inkml:trace>
  <inkml:trace contextRef="#ctx0" brushRef="#br1" timeOffset="-201720.28">17655 15179 157 0,'0'0'797'16,"0"0"-496"-16,0 0-136 15,0 0-31-15,0 0 9 16,0 0 92-16,0 0-106 15,-40-14-22-15,40 7-27 16,0-1-39-16,7-4-2 0,10-3-20 16,2-2-17-1,7-2 73-15,0 1-75 0,4 0 0 16,0 4 6-16,-2 2-5 16,-1 6-2-16,-2 6-2 15,-3 0 3-15,-2 2-22 16,-2 11 22-16,-6 4-40 15,-6 5 1-15,-4 3-18 16,-2 4 45-16,-6-1-16 16,-10 0 13-16,-4-2-6 15,-1-5 21-15,0-6-26 16,3-3 13-16,4-8 13 16,3-4 11-16,5 0-11 15,6-9 1-15,0-10-16 16,9-8 12-16,12-3-1 0,5-3 4 15,6-4 0-15,2 0 34 16,2 3-34-16,-2 4 2 16,-4 11 36-16,-3 10-37 15,-5 9-1-15,-7 7 0 16,-4 18 6-16,-8 7-16 16,-3 4 10-16,0 0 0 15,-14-4-24-15,-2-5-13 16,-5-6 6-16,0-7 25 15,5-7-6-15,1-7 11 0,6 0 1 16,7-2-8 0,2-16-3-16,6-4-110 0,18-5 34 15,8-5 27-15,3-2 60 16,6 0 0-16,0 4 0 16,-5 9 1-16,-6 10 6 15,-8 11 6-15,-7 0-10 16,-7 18 31-16,-5 8-5 15,-3 4-8-15,0-1-4 16,-1 1-16-16,-2-2-1 16,3-3-69-16,13-2-188 15,9-6-357-15,7-9-338 0</inkml:trace>
  <inkml:trace contextRef="#ctx0" brushRef="#br1" timeOffset="-201364.11">18819 15024 506 0,'0'0'861'0,"0"0"-598"16,0 0-89-16,0 0-25 15,-108-44-8-15,67 44-9 16,2 4-34-16,5 13-58 16,5 1 34-16,9 4-74 15,9-1-15-15,8-3 6 16,3-2-13-16,1-4-15 15,18-3-3-15,6-6 16 16,6-3 1-16,2-2 23 16,1-12-18-16,0-4 18 0,-6-2 0 15,-8 5 16 1,-7 2 29-16,-8 9 6 0,-4 4 55 16,-1 3-106-16,0 17 0 15,-3 6 30-15,-4 5-19 16,0 3-11-16,1-3-19 15,0-3-100-15,3-3-5 16,3-7-144-16,1-11-209 16,13-5-111-16,5-2-10 0</inkml:trace>
  <inkml:trace contextRef="#ctx0" brushRef="#br1" timeOffset="-201175.78">19172 15001 134 0,'0'0'1123'0,"0"0"-767"15,0 0-33-15,0 0-209 16,0 0-98-16,0 0 123 16,0 0-67-16,-95 100-25 15,62-64-39-15,2-1 5 16,1-1-26-16,6-3-45 16,5-6-175-16,5-5-121 15,4-7-212-15,5-10-283 0</inkml:trace>
  <inkml:trace contextRef="#ctx0" brushRef="#br1" timeOffset="-201003.13">18882 15017 123 0,'0'0'1266'0,"0"0"-787"16,0 0-334 0,0 0-144-16,0 0 174 0,0 0-20 15,83 104-42-15,-36-63-52 16,2 0-60-16,1-3 43 15,-3-3-44-15,0-1-80 16,-13-8-158-16,-8-12-656 0</inkml:trace>
  <inkml:trace contextRef="#ctx0" brushRef="#br1" timeOffset="-200117.68">17918 15732 1428 0,'0'0'570'0,"0"0"-406"15,0 0 15-15,0 0-121 16,0 0-8-16,0 0 35 16,-27 113-27-16,21-59-13 15,6 3-45-15,0 2 0 16,0-6-20-16,1-5 20 15,4-9-73-15,-1-7-51 16,-1-10-121-16,-1-8-148 0,0-7-157 16,-2-7-394-16</inkml:trace>
  <inkml:trace contextRef="#ctx0" brushRef="#br1" timeOffset="-199862.79">17895 15797 499 0,'0'0'642'0,"0"0"-377"15,33-86-51-15,-10 61-16 16,3 5-13-16,4 7-59 16,1 6-71-16,1 7 42 15,-2 0-96-15,-8 4 0 16,-2 12-1-16,-11 5-21 16,-9 3-23-16,-3 3 32 0,-23 3 12 15,-9-3 65-15,-7 2-50 16,-3-2-9-16,3-3 7 15,6-5-12-15,11 0-1 16,14-5-97-16,19-3-188 16,17-5-216-16,10-6-52 0</inkml:trace>
  <inkml:trace contextRef="#ctx0" brushRef="#br1" timeOffset="-199306.31">18347 15779 1147 0,'0'0'385'16,"0"0"-69"-16,0 0-83 0,0 0-72 16,0 0-102-1,0 0-41-15,0 0 7 0,-55 26-8 16,43-3 0-16,2 3-17 16,7-3 3-16,3-3-25 15,0-3-26-15,13-7-60 16,5-5 37-16,6-5 20 15,1-5 4-15,2-15-39 16,-4-5-29-16,-2-7 114 16,-5-7-9-16,-6 1 10 15,-2-1 55-15,-5 5-15 16,-1 7-6-16,2 10-33 16,5 12-1-16,1 5-63 15,8 1-121-15,2 16 54 16,2 3-22-16,2 2-11 0,-1-1 52 15,-3 1 83-15,-1-4 28 16,-3-3 45-16,-3 1 9 16,-6-2-5-16,-1-1 5 15,-3-3-24-15,-1-3-10 16,-1-3 17-16,1-2-21 16,5-2 52-16,2 0-57 15,5 0 21-15,6-7-24 16,6-8-8-16,-1-3-40 15,-1-5 29-15,-5-2 11 16,-4-1 74-16,-12-1 82 16,-3 4 62-16,-15 5-22 15,-16 3-52-15,-6 8-47 0,-5 6-26 16,2 1-71-16,9 7 0 16,18 20-43-16,9-1-271 15,4-3-458-15</inkml:trace>
  <inkml:trace contextRef="#ctx0" brushRef="#br1" timeOffset="-198921.94">18973 15869 1174 0,'0'0'381'15,"0"0"-162"-15,0 0-14 0,0 0-95 16,0 0-40-16,0 0 32 16,89-39-85-16,-59 14-16 15,1-3-1-15,-1-7 19 16,-5-5-40-16,-6-3 12 16,-8-4-16-16,-11-1 24 15,0 3 2-15,-10 7 40 16,-7 12 33-16,-3 15-37 15,-3 11 23-15,1 11-60 16,-1 22 2-16,3 11 60 16,6 11-62-16,8 3 0 0,6 1 0 15,0-2-27 1,6-7-23-16,9-7-87 0,6-10-94 16,3-11-43-16,15-20-116 15,-7-2-173-15,0-4-142 0</inkml:trace>
  <inkml:trace contextRef="#ctx0" brushRef="#br1" timeOffset="-198781.93">19327 15795 743 0,'0'0'605'0,"0"0"-234"16,0 0-5-16,0 0-140 15,0 0-163-15,0 0 22 16,0 0-39-16,13 67-46 16,-15-29 23-16,2-1-23 15,0-4-75-15,0-4-28 16,5-8-150-16,2-10-219 15,2-9-155-15</inkml:trace>
  <inkml:trace contextRef="#ctx0" brushRef="#br1" timeOffset="-198637.97">19429 15523 1482 0,'0'0'392'15,"0"0"-178"-15,0 0-70 16,0 0-105-16,0 0-39 15,0 0-154-15,0 0-20 16,9 95-383-16</inkml:trace>
  <inkml:trace contextRef="#ctx0" brushRef="#br1" timeOffset="-197872.89">19431 15880 725 0,'0'0'631'16,"0"0"-400"-16,0 0-53 0,38-75 93 15,-14 43-112 1,2-2-28-16,2 1-43 16,0 4-48-16,-4 7-15 15,-1 10-25-15,-6 11-21 16,-5 4 1-16,-2 22-19 16,-6 13-22-16,-4 8 30 15,0 3 12-15,-9-2-5 16,-3-6-55-16,-3-8 11 0,6-10 44 15,3-11 24-15,6-10 0 16,0-2-16-16,11-17 16 16,15-11-82-16,7-11 53 15,8-4 29-15,3-1-13 16,-2 3 13-16,-3 7-2 16,-11 13 2-16,-5 11 9 15,-7 10 6-15,-6 6-2 16,1 15-12-16,2 7 52 15,2 3-53-15,5-1-17 16,5-3-34-16,6-7-62 16,4-9-3-16,2-7 14 15,2-4-46-15,-1-7-18 16,-6-15-67-16,-8-10 210 16,-9-6 23-16,-11-1 184 0,-4 1 9 15,-4 5 44-15,-14 8-33 16,0 10 10-16,0 11-118 15,3 4-46-15,2 7-34 16,4 13-16-16,7 7-25 16,2 3 9-16,6 1 16 15,15-1-34-15,7-5-6 16,5-1-29-16,3-2 17 16,1 3 31-16,-2 2 9 15,-5 7 12-15,-4 20 0 16,-6 21 48-16,-13 26-34 15,-7 15-8-15,-9 2 2 16,-21-9-8-16,-3-23-36 16,3-22-53-16,2-19-202 0,1-14 266 15,-7-4 25-15,-6-8 101 16,-5-7 41-16,3-12 13 16,4-24 33-16,3-30 9 15,10-32-81-15,16-28 9 16,9-14-113-16,30-7-10 15,23 2-4-15,12 8-7 16,2 8-88-16,-17 33-366 16,-15 28-568-16</inkml:trace>
  <inkml:trace contextRef="#ctx0" brushRef="#br1" timeOffset="-195944.78">22030 15405 692 0,'0'0'374'0,"0"0"-133"16,0 0-67-16,0 0 69 15,0 0-33-15,0 0-51 16,0 0-22-16,0-24-65 16,0 24-33-16,-2 1-30 15,1 12 4-15,-4 8 67 16,1 10-38-16,1 10-20 16,1 8 23-16,2 7-22 15,0 3-5-15,0 1-18 0,9 0 17 16,2-4-7-16,-1-3-10 15,0-5-9-15,0-9-3 16,-2-7-1-16,-3-9-14 16,-2-9-4-16,-3-7-38 15,0-6 37-15,0-1-51 16,0-9-8-16,0-32-150 16,-2 2-324-16,-1-3-295 0</inkml:trace>
  <inkml:trace contextRef="#ctx0" brushRef="#br1" timeOffset="-195186.38">22057 15429 121 0,'0'0'380'16,"0"0"-31"-16,0 0-164 16,0 0-13-16,0 0 22 15,0 0-25-15,0 0-32 16,0 0 51-16,0 0-79 15,0 0-15-15,-2 0-19 16,-3 5-41-16,-1 12 35 16,-1 9 4-16,0 8-30 15,4 8 59-15,3 10-89 16,0 19 7-16,13 21 9 0,2 23-27 16,-2 9 25-1,-8-5-27-15,-5-12 0 16,-3-13 9-16,-14-3-9 0,2-1 0 15,-1-1 4-15,6-6-2 16,1-14-2-16,6-13-17 16,3-14-51-16,0-5 46 0,0 2-91 15,0 2-38 1,0-1-17-16,1-11-62 16,13-13-126-16,-5-9-187 15</inkml:trace>
  <inkml:trace contextRef="#ctx0" brushRef="#br1" timeOffset="-194554.56">22046 15443 802 0,'0'0'266'16,"0"0"-76"-16,0 0-44 15,0 0-53-15,0 0 10 16,0 0-33-16,79-2 76 16,-33 2-37-16,26 0 0 0,31 0 8 15,33 0-33 1,20 0-13-16,7 4-12 0,2 4-58 16,-5-3 82-16,6 2-83 15,7 1 0-15,3-3 4 16,-3 1-3-16,-9-2 0 15,-18 2-1-15,-35 0-5 16,-37-2-26-16,-25 0 2 16,-17 0-53-16,-2 0 26 15,-2-1-2-15,-4 0 35 16,-12 0-10-16,-5-1-76 16,2 1-54-16,5 0-161 15,-1 0-215-15,0-3-93 0</inkml:trace>
  <inkml:trace contextRef="#ctx0" brushRef="#br1" timeOffset="-193894.77">24556 15533 20 0,'0'0'971'0,"0"0"-667"16,0 0-210-16,0 0 9 16,0 0 42-16,0 0 45 15,-39 95-8-15,28-51-59 16,-1 8-49-16,-1 18-14 15,-3 26-20-15,0 21 85 16,2 7-75-16,6-1-35 16,2-11 50-16,5-8-21 15,-1 0-10-15,-1-2-16 0,0-5-11 16,-4-5 38 0,-1-4-45-16,1-18-3 0,-1-13-5 15,1-14 8-15,3-7-16 16,-1 0-2-16,-1 1-3 15,0 0 2-15,1-9 10 16,0-5-9-16,2-6 2 16,1-5-2-16,1-3-27 15,1-4 10-15,-2-2-2 16,1 0 23-16,-2 1-7 16,-2-4-11-16,-2 1 18 15,-5-1 10-15,-2 0-18 16,-6 0 0-16,-7 0-24 15,-8-4 38-15,-8-5 1 16,-9-5 7-16,-21-3 15 0,-23-5-14 16,-20 1 22-16,-5 1 6 15,8 4-17-15,8 6 46 16,11 7-28-16,-3-1-17 16,-6 4 47-16,-1 0-60 15,-2 0 10-15,3 0-10 16,4 0 10-16,7-3 2 15,16 0-12-15,15-3 0 16,14 2 2-16,5-3-2 16,-3-2 0-16,-6 0-1 15,1-3 3-15,10 3 10 16,6 0-12-16,8 2 0 0,6 0 3 16,0 0-3-16,5 0 0 15,-1 0-2-15,2-2-35 16,3 2-54-16,2-12-110 15,4 2-301-15,2-2-620 0</inkml:trace>
  <inkml:trace contextRef="#ctx0" brushRef="#br1" timeOffset="-192954.22">22753 15471 768 0,'0'0'330'0,"0"0"-104"16,0 0-12-16,0 0-29 16,0 0-50-16,0 0-63 15,0 0-45-15,2 9-9 16,-2 9 133-16,-3 6-80 15,-6 3-21-15,3 5-13 16,-2 3-13-16,-1 4-5 16,1 1-19-16,2 4 13 0,3 3-7 15,1 1-6 1,2-2-22-16,0 0-3 16,0-3-40-16,0-5-5 0,3-4 4 15,0-6-28-15,-1-8 78 16,-2-5-34-16,0-7-5 15,0-5 9-15,0-2 36 16,0-1 10-16,-6 0 48 16,-8 0-12-16,-7 0 28 15,-4-1-35-15,-8-2 0 16,-6 2 24-16,-7-1-9 16,-5 1-4-16,-6-1 2 15,1 1-42-15,2 0 59 16,6-1-58-16,7 2-1 15,9 0 17-15,11 0-16 16,7 0 0-16,6 0-1 0,5 0-25 16,0 0 12-1,3 0-130-15,-2 0-125 0,2-3-36 16,0-5-180-16,0-2-408 0</inkml:trace>
  <inkml:trace contextRef="#ctx0" brushRef="#br1" timeOffset="-192187.8">22444 15705 87 0,'0'0'732'16,"0"0"-419"-16,0 0-155 16,0 0 29-16,0 0-14 15,0 0-38-15,0 0 23 16,5-30-98-16,-5 21-24 15,0 1-4-15,0-2-31 16,-2-2 20-16,-7 1-21 16,-2 1 0-16,-5 3 11 15,-3 3 1-15,-2 4-12 16,0 0 23-16,-1 12-22 16,3 8 51-16,5 6-52 15,5 2 12-15,3-2 3 0,6 0-15 16,0-5-21-1,12-7 8-15,5-5-24 0,3-7 36 16,4-2 1-16,3-2 0 16,-3-14-4-16,0-3 4 15,-5-1 0-15,-5-2 8 16,-2 6 20-16,-6 2 47 16,-3 5-7-16,-2 5-35 15,-1 4 40-15,0 0-73 16,0 3-36-16,0 12 29 15,0 6 7-15,0 6 37 16,-4 6-37-16,-2 0 9 16,1 2 24-16,-2 0-33 15,4-3 0-15,1-1-1 0,1-3-34 16,1-4-36-16,0-1-115 16,4-9-212-16,5-5-173 15</inkml:trace>
  <inkml:trace contextRef="#ctx0" brushRef="#br1" timeOffset="-190867.87">23660 16586 15 0,'0'0'914'0,"0"0"-651"15,0 0-71-15,0 0 10 16,0 0 54-16,0 0-53 15,0 0-48-15,49-72 21 16,-52 69-118-16,-20 0-44 16,-22-1 17-16,-7 1-30 15,-10 0 68-15,-5 3-30 16,14 0-14-16,1 0 63 0,11 10-82 16,16 3-6-1,11 6 0-15,14 2-27 0,2 5 15 16,24 7 8-16,13 2-14 15,9 3-5-15,5 0-27 16,-3-4-11-16,-5-1 3 16,-8-7-24-16,-7 1 81 15,-7-6-29-15,-10 1 30 16,-9-1-25-16,-4 0 25 16,-4 0-27-16,-20 0 27 15,-7-1 42-15,-11-3 45 16,-7-6-41-16,-8-5-19 15,-3-6 46-15,-1 0-73 16,3-10 0-16,-14-31-41 16,16 1-251-16,12 0-1066 0</inkml:trace>
  <inkml:trace contextRef="#ctx0" brushRef="#br1" timeOffset="-188172.99">15167 14812 78 0,'0'0'611'0,"0"0"-365"15,0 0-126-15,0 0-68 16,0 0 35-16,0 0 24 16,0 0-15-16,2 52 26 15,-6-26-67-15,-3 3-4 16,-4 4 6-16,0 3-31 0,-3 4 56 16,-1 1-59-16,-3 4-23 15,0 2 56-15,2 5-55 16,-4 3 5-16,4 6 2 15,-3 1 12-15,1 1 28 16,3 1-32-16,-3-2-15 16,3 1 66-16,-3-1-55 15,0 2 9-15,-1 1 15 16,-2 12 3-16,1-8 33 16,1 5-54-16,-1-2-8 15,6-11 54-15,-1 11-64 16,3-4 7-16,4 5 8 0,4-3-15 15,1 1 38-15,0-2-38 16,1-3 0 0,-2-1 24-16,-3-5-24 0,-4-4 0 15,-2-4 0-15,-1-4 1 16,-2-6 11-16,2-2-12 16,2-6 0-16,1-5 12 15,3-5-12-15,0-2-1 16,2-4 1-16,1-3 0 15,2-1 5-15,1-2-5 16,1-1-10-16,1-1-11 16,0-3-4-16,0 0-8 15,4 0 11-15,8-1 0 16,3 1 21-16,7-2-18 0,10 2 19 16,5 2-28-1,11-1 18-15,6 1-35 0,20 2 9 16,29 3 36-16,33 5 4 15,12 0 5-15,4 2 20 16,-6 2 73-16,-12-1-50 16,3-2 19-16,2 3-8 15,0 0-41-15,-2 1 6 16,0 1-28-16,-5 0 2 16,-7 1 37-16,-4-2-38 15,-5 1 7-15,-3-5 1 16,-2 0 6-16,1-3 5 0,-1-1-20 15,-3 1 1 1,-6-1 2-16,-17 0-3 0,-21-2-1 16,-21-4-1-16,-6-3-4 15,-2 2 5-15,1 1 0 16,-4-1 1-16,-5-2-6 16,-6 0 6-16,-6-6 0 15,-1 2 0-15,2-1 2 16,3 2 9-16,1 0-11 15,4 2 1-15,-4-3-8 16,-5 0 7-16,-3 1-24 16,-6-4 6-16,-4 0 0 15,-1 0 18-15,1 0-10 16,1 0 20-16,3 0 17 16,1 0-27-16,3-9-1 0,0-2 0 0,-4-2 1 15,-3-4 0 1,-3-7-13-16,0-1 13 15,0-8 25-15,0 0-25 16,0-7 2-16,0-5 14 16,8-5-16-16,7-4 0 15,3-7 0-15,5-14 1 16,2-17 15-16,-3-19-16 16,-2-5 0-16,-10 6 0 15,2 4 9-15,2 9-8 16,1-3 3-16,7 0 5 15,0 4 28-15,-1 7-37 16,-1 17-5-16,-7 13 4 0,2-4 2 16,-3-13-1-16,0-14 0 15,0-11 0-15,-5 10-16 16,3 12 16-16,-2 11-22 16,0 13 21-16,-1 11-10 15,2 0-2-15,4-8 6 16,5-9-20-16,13-20 10 15,10-12-8-15,6-12-25 16,-5 11 29-16,-13 21-15 16,-16 23 9-16,-13 21 27 15,0-4-32-15,0-1 23 16,0-1 9-16,-3 6 0 16,0 5 12-16,2 4-12 15,-1 1 6-15,1 3-6 16,-2 2 8-16,0 1-28 0,-3 2 7 15,-3 2-43-15,-2 0 48 16,-5 2-8-16,-2 1 16 16,-1 4 0-16,2-1 6 15,-2 1-3-15,0 2-3 16,-3 0 0-16,-3 0-3 16,-6 0 3-16,-5 0 0 0,-8 3-9 15,-8 0 18 1,-9-2-5-16,-19-1-4 0,-20 0 0 15,-24 0 9 1,-4 0-9-16,2 0-1 16,10 0 1-16,10 0 0 0,-4 2 1 15,-4-2-1-15,1 0 0 16,2 0 3-16,3 0-3 16,8-4 0-16,6 1-1 15,16 3 9-15,17 0-11 16,13 0 3-16,4 0 0 15,-6 0 0-15,-8 0 0 16,-5 5-9-16,4 1 7 16,1 1 4-16,2-1-13 15,4 1-26-15,1-2-78 16,4 1 58-16,5-2-60 16,8 2-9-16,7-2-66 15,6 3-85-15,10-3-136 0,8-2-482 16</inkml:trace>
  <inkml:trace contextRef="#ctx0" brushRef="#br1" timeOffset="-187368.42">16776 16765 773 0,'0'0'620'16,"0"0"-472"-16,0 0 80 15,-88-53-18-15,54 47-17 16,-6 6-56-16,-2 0-58 16,0 7 50-16,-1 13-86 15,4 6-15-15,3 7 20 16,8 6-24-16,7 5-11 16,9 5-13-16,12 4 0 15,0 2-24-15,21-1 24 16,15-4-29-16,10-5 27 15,14-8 1-15,9-10-33 16,5-11-6-16,31-16-88 0,-19 0-168 16,-16-13-742-16</inkml:trace>
  <inkml:trace contextRef="#ctx0" brushRef="#br1" timeOffset="-174822.58">25952 11979 1247 0,'0'0'293'15,"0"0"-121"-15,0 0 59 16,0 0-97-16,0 0 5 15,-19-43 16-15,19 42-63 16,0 1-43-16,0 0-49 16,4 0-3-16,12 11 3 15,5 10 23-15,11 10-11 16,8 9 25-16,5 7-36 16,4 3 8-16,0 4-9 15,3 1 15-15,-1-3-1 16,-3 0-14-16,-2-2-28 0,-4-2 27 15,-6-2-32-15,-6-1 5 16,-10-1-8-16,-6 0-15 16,-8 0 50-16,-6-1-29 15,-6 1 3-15,-15-3 20 16,-8-6 7-16,-6-3-2 16,-8-10 2-16,-4-7 0 15,-3-6 21-15,-1-9-21 16,0-2 0-16,2-22 86 15,-3-22-31-15,4-26-9 16,13-22-1-16,18-8-33 16,17 16 44-16,7 23-56 0,19 24-1 15,5 10-14-15,10 2-64 0,27 11-121 16,-7 3-436 0,-13 13-665-16</inkml:trace>
  <inkml:trace contextRef="#ctx0" brushRef="#br1" timeOffset="-173178.77">27118 11942 783 0,'0'0'504'0,"0"0"-329"16,0 0 90-16,0 0-91 15,0 0 2-15,0 0-27 16,0 0-71-16,5-30-53 15,-1 39-25-15,3 12 0 16,-1 10 76-16,0 10-60 16,-1 11 1-16,-5 7 6 15,0 5-9-15,-19 2-7 16,-8 1-7-16,-6-4 6 0,-1-5 10 16,1-9-16-1,5-11-10-15,7-10 10 0,9-9 1 16,9-8-1-16,3-5-1 15,20-3-18-15,36-3 19 16,40 0 31-16,38 0-25 16,22-1 16-16,1-4-22 15,-19 4-15-15,-40 1-2 16,-31 0-49-16,-30 0-37 16,-16 1-234-16,-15 2-181 15,-4 0-6-15,-2-3-310 0</inkml:trace>
  <inkml:trace contextRef="#ctx0" brushRef="#br1" timeOffset="-172660.47">25876 13118 1185 0,'0'0'494'16,"0"0"-405"-16,0 0-51 16,0 0 175-16,0 0 25 15,127 22-71-15,-14-15-52 16,57-3-31-16,39 2 6 15,27-2-50-15,7 2-20 16,-6-2 80-16,-4-3-99 0,-23-1-1 16,-41 0 0-1,-54 2-13-15,-48 1 12 0,-36-2-42 16,-16 0-44-16,-7-1 69 16,-7 2-71-16,-1-2-26 15,-11 3-82-15,-45 0-177 16,4-1-182-16,-3 1-653 0</inkml:trace>
  <inkml:trace contextRef="#ctx0" brushRef="#br1" timeOffset="-171034.76">26504 13696 1141 0,'0'0'327'16,"0"0"-81"-16,0 0-78 16,0 0-80-16,0 0 20 0,0 0-15 15,0 0 12-15,-88-66-35 16,37 66-39-16,-7 0 85 15,-6 11-66-15,0 12-4 16,3 7-1-16,8 13-26 16,15 8 36-16,14 7-55 15,19 5 6-15,5 0 8 16,33 2-14-16,28 6 0 16,27-2-12-16,24-10-33 15,-7-15-14-15,-5-29-34 16,-32-15-243-16,-29-2-530 0</inkml:trace>
  <inkml:trace contextRef="#ctx0" brushRef="#br1" timeOffset="-168552.6">15653 14677 958 0,'0'0'223'16,"0"0"-58"-16,0 0-62 16,0 0 33-16,0 0 32 0,0 0-45 15,0 0-16-15,-7-27-19 16,7 27-46-16,-2 0 69 16,2 0-80-16,0 0-10 15,0 0 14-15,0 0-26 16,-1 0-9-16,1 1-19 15,-2 12 19-15,0 7-6 16,1 4 6-16,1 2 0 16,0-2 6-16,0-4-5 15,0-4 0-15,0-8-1 16,3-3-11-16,3-5 11 16,6-3 1-16,6-17 38 0,7-14 20 15,8-21-41 1,7-22-6-16,6-21-5 0,-1-4 4 15,-10 18 20-15,-11 22-31 16,-8 24 0-16,-4 8-5 16,2 2 5-16,2 2 0 15,-3 3 0-15,0 10-46 16,-5 7 26-16,-2 6-117 16,-1 0-84-16,-5 31 19 15,0 0-121-15,0-1-168 0</inkml:trace>
  <inkml:trace contextRef="#ctx0" brushRef="#br1" timeOffset="-166412.22">27132 13558 652 0,'0'0'788'0,"0"0"-517"15,0 0-105-15,0 0-40 0,0 0-35 16,0 0 55-16,0 0-88 15,-82-14-3-15,46 39 10 16,-1 13-31-16,-1 20 11 16,6 20-29-16,9-5-4 15,13-5 20-15,10-11-32 16,12-14-8-16,18 5-1 16,10 1-23-16,12-8-5 15,6-7-68-15,19-11-118 16,-15-9-100-16,-11-13-441 0</inkml:trace>
  <inkml:trace contextRef="#ctx0" brushRef="#br1" timeOffset="-166134.05">27306 13721 1508 0,'0'0'525'0,"0"0"-329"16,0 0-90-16,0 0 35 15,0 0-99-15,0 0-36 16,0 0 88-16,-1 74-32 16,1-35-16-16,4 2-25 15,4-1-10-15,-2-5 21 0,-1-4-32 16,-2-4-67-16,-1-5-21 15,1-3-105-15,-1-7-302 16,-1-4-617-16</inkml:trace>
  <inkml:trace contextRef="#ctx0" brushRef="#br1" timeOffset="-165909.46">27632 13958 1340 0,'0'0'677'16,"0"0"-570"-16,0 0-63 15,0 0 104-15,0 0-86 16,0 0-52-16,0 0-10 16,52 92-6-16,-76-66-19 15,-9-2 3-15,-19 2-172 16,7-5-146-16,6-8-506 0</inkml:trace>
  <inkml:trace contextRef="#ctx0" brushRef="#br1" timeOffset="-165661.6">27972 13661 575 0,'0'0'1611'0,"0"0"-1371"16,0 0-141-16,0 0-84 16,0 0-3-16,0 0 135 15,-17 97-99-15,13-47-15 16,2 3-11-16,2 1-21 16,0-4-1-16,0 0-38 15,0-6-111-15,0 2 73 16,-7-11-403-16,0-10-456 0</inkml:trace>
  <inkml:trace contextRef="#ctx0" brushRef="#br1" timeOffset="-165400.03">28106 13597 1780 0,'0'0'500'16,"0"0"-350"-16,0 0-100 16,0 0 69-16,0 0-79 15,100 33 8-15,-52 5 18 16,6 13-35-16,-4 6-16 16,-9 7-15-16,-13 0-36 15,-20-3 36-15,-8 0-85 0,-29-3-20 16,-62 11 15-1,7-15-428-15,-5-12-67 0</inkml:trace>
  <inkml:trace contextRef="#ctx0" brushRef="#br1" timeOffset="-164039.97">29136 12913 1345 0,'0'0'406'0,"0"0"-191"16,0 0-144-16,0 0 38 15,0 0 9-15,0 0 2 16,89-10-31-16,-40 8-84 16,5 1 20-16,3 1-50 15,-2 0-11-15,2 0-266 0,-17 0-388 16,-12 0-284-16</inkml:trace>
  <inkml:trace contextRef="#ctx0" brushRef="#br1" timeOffset="-163867.42">29221 13017 598 0,'0'0'583'15,"0"0"-446"-15,0 0 130 16,0 0-1-16,79 13-89 15,-28-11-76-15,22 2-92 0,25-1-9 16,26-2-231 0,-18 0-307-16,-14-1-284 0</inkml:trace>
  <inkml:trace contextRef="#ctx0" brushRef="#br1" timeOffset="-163506.9">30641 12733 717 0,'0'0'639'0,"0"0"-421"16,0 0-47-16,0 0 13 16,0 0 21-16,0 0-81 15,0 0-54-15,-119-44-12 16,70 76-51-16,2 13 39 16,7 8-46-16,10 4 0 15,11 0 3-15,14-6-3 0,5-1-36 16,27-5-44-16,16-6 5 15,14-9 53-15,9-9-36 16,4-9 24-16,3-12 34 16,-3 0 0-16,-4-23 27 15,-5-12 48-15,-9-13 11 16,-10-8 52-16,-12-8-92 16,-17-1-7-16,-13 3 48 15,-15 7-27-15,-22 10-26 16,-24 15-34-16,-27 25 15 15,-20 24-37-15,-4 32-100 16,27 0-359-16,26-6-854 0</inkml:trace>
  <inkml:trace contextRef="#ctx0" brushRef="#br1" timeOffset="-137191.22">16290 14720 168 0,'0'0'578'15,"0"0"-272"-15,0 0-125 16,0-12-103-16,0 9 37 15,0 2 33-15,0-1-49 16,0 2-7-16,0-1-10 16,0 1-28-16,0-2 57 15,0 2-82-15,0 0 4 16,0 0-4-16,0 0-29 16,0-1-8-16,0 0 7 15,-3-1 1-15,-3-1 41 16,-1-1-41-16,-1 1 0 15,1-1 1-15,-1 1-1 0,-2 0 0 16,2 0 0-16,2 2 11 16,-1-2 6-16,-2 0-17 15,0 0-4-15,0 1-3 16,-1 0 7-16,-1 2-6 16,-1 0 5-16,-1 0-7 15,1 0-9-15,-3 6 17 16,3 1-6-16,-2 3 5 15,1 1 1-15,0 1-11 16,-1 2 3-16,-1 1 8 16,1 0-9-16,0 1 9 15,-1 0-3-15,5-2 1 16,2 0 2-16,1-2 0 0,1 0-1 16,3 0-11-1,3 0-7-15,0 1 15 0,0 0-7 16,0 3 10-16,0 2 1 15,0 2 0-15,0 2 0 16,1-1 6-16,5-2-6 16,-1 0 0-16,1-4-47 15,1 0 46-15,2-3-52 16,4-1 12-16,0 2 40 16,3-2-7-16,-1-1-10 15,1 2 18-15,-1-3-13 16,3 0-12-16,-1 0-9 0,0-1-17 15,-1-2-4 1,1-1-4-16,-1-2 27 0,0 0-4 16,1-2-5-16,0-1 33 15,-1 1-11-15,-2-1 3 16,0 0 15-16,-1 0-1 16,-1 0-9-16,-1 0 9 15,0 0 2-15,2 0 5 16,-1 0-5-16,2 0-8 15,1-5 7-15,0-1-6 16,-1-2 6-16,1 0-17 16,0-2 1-16,-3 0 1 15,1-2 16-15,-3 1-1 16,-1-1 1-16,-3-1 9 16,1 0 33-16,-4-4-14 0,1-1-15 15,-1-4 55-15,0-1-53 16,2-3 11-16,0 1-10 15,-2 1-4-15,1 0 5 16,-1 3-17-16,-3 2 9 16,0 1 32-16,0 1-14 15,0 2 8-15,-2-1 11 16,-6 0-33-16,-2 2 0 16,0-1-4-16,-3-1 4 15,-1 2-1-15,-2 0-12 16,-4 0 0-16,-4 0 3 15,-4-1-3-15,-3 3 10 16,-1 1-10-16,0 1 9 16,2 3 19-16,3 4-28 15,5 2-19-15,3 1 18 0,3 0-31 16,3 10-129-16,3 11-81 16,3-2-133-16,4-3-260 0</inkml:trace>
  <inkml:trace contextRef="#ctx0" brushRef="#br1" timeOffset="-134578.68">15534 15340 307 0,'0'0'541'0,"0"0"-431"15,0 0-54-15,0 0 22 0,0 0 21 16,0 0-57-16,0 0-19 16,5-13 45-16,-5 13-48 15,0-1 22-15,0 1 22 16,0-1 13-16,0-1-27 15,0 1-34-15,0-2-6 16,0 2-7-16,-1-1 14 16,-3-1-17-16,1 2 13 15,-2-2-13-15,-1 0 1 16,-1 0-2-16,-3 0 10 16,0 2-18-16,-2 0 31 15,-2 1-7-15,-3 0 11 16,-2 0-11-16,-4 2 1 15,4 4-13-15,-3 3 11 16,-1-1 4-16,5 2-18 16,-1 0 0-16,1 1 4 0,3 0-2 15,3 1 0-15,-1-1-2 16,2 2 6-16,1 1 10 16,-1 1-16-16,2 3-4 15,0 2 4-15,2 0 0 16,1 0 0-16,2-1 0 15,0-2 2-15,3 0 4 16,1-1-6-16,0 0-14 16,0-2 6-16,0-1 7 15,3 3-6-15,5-2-21 16,1 2-4-16,2-2 23 16,1 0-41-16,2-3-38 0,-1 0 35 15,5-1-2-15,0-1-12 16,1-3-15-16,2-2-56 15,-3-1 40-15,1-3-11 16,0 0 44-16,-2 0 49 16,0 0-47-16,1-4 17 15,-1-4-29-15,2 0-13 16,3-2-15-16,0-3-41 16,1-1-25-16,2-2 21 15,-1 0 126-15,-2-1 22 16,-2 0 112-16,-2 1-19 15,-5 2 45-15,-1 0-53 16,-2 2-49-16,0-3 51 16,-2 3-51-16,1-3 9 0,-3 1-9 15,0 1 19-15,0-4 54 16,-5-1-10-16,-1-2-37 16,0 1 59-16,0-3-43 15,-7 0 1-15,-3 1-21 16,-1 0-13-16,-4 3 16 15,0 2-24-15,-1 3-28 0,-1 3 42 16,-3 3-51 0,0 3-2-16,-1 2 0 15,1 2 1-15,-1 0-14 16,-6 10-69-16,7 2-189 16,4-1-92-16</inkml:trace>
  <inkml:trace contextRef="#ctx0" brushRef="#br1" timeOffset="-132002.52">16334 15402 62 0,'0'0'575'0,"0"0"-172"15,0 0-196-15,0 0-72 16,0 0 29-16,0 0-4 16,0 0-16-16,0 0-31 15,0 0-49-15,0 0 45 16,0 0-72-16,0 0-13 0,0 0 16 16,0 0-20-16,0 0-2 15,0 0-16-15,0 0 11 16,0 0 5-16,-2-1-18 15,-3-3-8-15,1 1 7 16,-2-2 1-16,0 1-5 16,-1-2 4-16,1 2 2 15,0 0 10-15,1-2-11 16,-1 2 0-16,-1-2-2 16,1 2 2-16,-2 1-19 15,-1-1 4-15,-3 1-42 16,0 2 46-16,-4 1 8 15,1 0 0-15,-3 0-22 0,3 0 25 16,-1 0 0 0,1 0 0-16,0 0 6 0,3 0-6 15,0 3 0-15,2-1 0 16,-1 4-3-16,-2 0 3 16,1 1-4-16,-3 3-2 15,0 1 12-15,0 3-6 16,0 0 0-16,3 0 0 15,0 2-15-15,2-2 15 16,2 0-18-16,0 0 12 16,2-1 2-16,1 0-6 15,2-1 8-15,0 2 2 16,2 2-4-16,1 0 4 16,0 1-13-16,0-1 5 15,0 2-12-15,0 0 9 0,0 0-38 16,7 1-10-1,1 0 58-15,3-1-60 0,0 1-21 16,5-2 37-16,-1 0-2 16,6-1 5-16,-1-2-40 15,0-1-17-15,3-1 69 16,-1-4-34-16,1-2 22 16,0 0 25-16,4-5 11 15,-2 1 4-15,1-2-19 16,-2 0-42-16,-2 0 5 0,0-5-62 15,1-3 3 1,-4-2-16-16,2-2 3 0,-3-2 19 16,0 0 85-1,-2-1 26-15,-4-2 42 0,0-2 40 16,0-2 28-16,-1 0 16 16,-1-1-27-16,-1-1-26 15,-1-3 3-15,-2 1-22 16,-3 0 34-16,-2-1-31 15,-1 2-30-15,0 3 37 16,0 1-10-16,0 2 3 16,-6 2-28-16,-3 1-15 15,-1 1 53-15,-2 0-46 16,0 0 1-16,-2 1 20 16,-1 1-30-16,-2 1-2 15,-4 3-10-15,0 4 0 16,-3 1-19-16,-3 3 19 0,0 0-23 15,2 1-75-15,-2 12-135 16,4-2-140-16,7-1-362 0</inkml:trace>
  <inkml:trace contextRef="#ctx0" brushRef="#br1" timeOffset="-129691.4">23774 16398 186 0,'0'0'22'16,"0"0"452"-16,0 0-257 15,0 0-8-15,0 0-67 16,0 0-11-16,0 0 4 16,6-18-25-16,-6 15-9 0,0 1-43 15,0-3-30 1,0 1 47-16,0 0-53 0,-3-1 4 15,-2 0-26-15,1-1 9 16,-5 0-9-16,0-2 0 16,0 1 7-16,-2-2 36 15,-2 2-42-15,-1-1 0 16,-2 1 19-16,0 1-7 16,-5 2 7-16,-1 1-20 15,-2 1 1-15,1 0 17 16,-4 2-18-16,0 0-1 15,-1 0 0-15,-5 0 2 16,-3 0 7-16,-3 0-8 16,0 6 0-16,-2 1 43 0,2 1-29 15,1 2 4-15,2 1 1 16,3 2-17-16,2 1 15 16,1 2-17-16,0 2 2 15,2 0 13-15,1 3-15 16,3 2-2-16,0 1-5 15,2 4 6-15,3 0 1 16,0 4 0-16,5 0 8 16,3 0-17-16,3 2 9 15,4 0-2-15,2 3-8 16,2 1 10-16,0 0-8 16,14 1 7-16,7 0 2 15,9 0 1-15,7 1-2 16,8 1 0-16,7-4-17 15,2 1-2-15,1-8-22 0,-3-6 34 16,2-5-58-16,-2-8 55 16,1-8-40-16,2-3 12 15,1-1 4-15,4-18-1 16,3-8 18-16,1-9 17 16,3-10 16-16,1-7 80 15,1-8-21-15,-2-3-28 16,-4 1 7-16,-10 3-18 15,-9 1 1-15,-13 9 13 16,-13 6-28-16,-14 6 40 16,-4 5-59-16,-14 5 12 15,-16 3 15-15,-13 1-30 16,-23 0 1-16,-25 1-1 0,-14 5-114 16,16 4-168-16,23 4-461 15</inkml:trace>
  <inkml:trace contextRef="#ctx0" brushRef="#br1" timeOffset="-128766.58">23478 16220 204 0,'0'0'813'0,"0"0"-512"16,0 0-198-16,0 0-74 16,0 0-29-16,0 0 114 15,0 0-63-15,-18-2-25 16,4 2 0-16,-5 0-19 0,-1 0 3 15,-1 0-8 1,-2 0 5-16,-1-3 40 0,-1-1-21 16,1-3 9-16,2-2 38 15,-2-2-20-15,5-3 3 16,-1-2-11-16,5-2-44 16,2-2 51-16,0-1-52 15,0 0 0-15,2-2 1 16,2 3 1-16,0 2-2 0,-2 4 0 15,1 0 10 1,1 2-7-16,-4 1-3 16,-1 0 0-16,-2 1-3 15,-2 0 4-15,0 0-1 16,1 2 0-16,3 1 0 16,0-2 7-16,2 3-7 0,3 1 0 15,2-1 6-15,-1 2-6 16,-1 1-1-16,0 0 0 15,0 1 1-15,-2-1-8 16,0 1 8-16,2 1 0 16,3 1-2-16,0 0 2 15,5 0 0-15,1 0-1 16,0-1-12-16,0 1 11 16,0 0-132-16,0-2-19 15,0 2 51-15,0 0-80 16,1 0-22-16,6 0-94 15,7-1 72-15,-2-2-62 0,4-1-98 16</inkml:trace>
  <inkml:trace contextRef="#ctx0" brushRef="#br1" timeOffset="-128292.14">23123 15749 1106 0,'0'0'269'16,"0"0"-73"-16,0 0-56 15,0 0 46-15,0 0-61 16,0 0-97-16,0 0 37 16,-18-23-64-16,-1 23 21 15,-10 0-6-15,-3 8-16 16,-5 2 11-16,-2 1-11 0,1 2 1 16,1-2 16-16,3 0-17 15,4-3-11-15,6-1 11 16,8-1 0-16,7 0 6 15,4 0-6-15,4-1-27 16,1 4 11-16,0 2 6 16,0 3 10-16,0 3 1 15,1 4 6-15,4 3-1 16,1 3 8-16,0 2-13 16,2 3 72-16,3 0-62 15,4-1-5-15,1-1 18 16,7-5-24-16,5-1 0 15,0-4 0-15,0-4 10 16,-5-4 17-16,-4-5-27 16,-8-3-2-16,-6-1 2 0,-4-3 8 15,-1 2 20-15,0-2-9 16,0 0-4-16,0 0-30 16,-1 0 5-16,-5 0-60 15,-4-3-101-15,3-1-406 16,-3-2-504-16</inkml:trace>
  <inkml:trace contextRef="#ctx0" brushRef="#br1" timeOffset="-126168.83">5141 15648 895 0,'0'0'376'16,"0"0"-216"-16,0 0-124 15,0 0-29-15,0 0 86 16,0 0-10-16,0 0-11 16,10-32-28-16,-5 32-43 15,2 2 15-15,5 10-16 16,0 7 1-16,6 7 44 16,0 4-33-16,0 7 23 0,1 0-35 15,-1 1 34-15,0-4 1 16,1-6-35-16,-4-6 0 15,3-6-28-15,-3-6 28 16,3-7-8-16,-3-3 8 16,7-6 19-16,5-17 17 15,3-12-36-15,16-21 9 16,16-28 22-16,15-20-30 16,-7 7-1-16,-13 20 0 15,-20 33 1-15,-18 24 12 16,0 4-13-16,-5 2 0 15,0 3-1-15,-8 5 1 16,-2 3-6-16,-4 3-2 0,3 0-8 16,-3 0 3-1,0 0-13-15,0 0-12 0,3 0 14 16,-1 0-24-16,-1 3-78 16,1 3-14-16,-2 1 1 15,0 2-60-15,0-1-138 16,0-4-499-16</inkml:trace>
  <inkml:trace contextRef="#ctx0" brushRef="#br1" timeOffset="-97817.03">15423 14637 225 0,'0'0'921'0,"0"0"-664"16,0 0 2-16,0 0-80 15,0 0-67-15,-7-17 38 0,7 17-104 16,0 0-24-16,0 0-5 16,0 0-17-16,0 0 0 15,0 2-10-15,0 8 10 16,0 3-1-16,0 3 1 15,0 0 0-15,0-4 2 16,0-2-2-16,0-4 0 16,0-3 0-16,1-2 2 15,2-1 27-15,3 0 4 16,5 0 21-16,8-10 4 16,8-8-31-16,7-8-2 15,5-9 14-15,9-10-25 16,0-7 56-16,2-7-70 0,0-2 1 15,-4 3 3 1,-7 7-4-16,-7 9 0 0,-6 11 0 16,-7 10 0-16,-8 7-27 15,-5 10 0-15,-5 4-124 16,-1 4-96-16,-12 28-47 16,-7-1-217-16,-2-1-692 0</inkml:trace>
  <inkml:trace contextRef="#ctx0" brushRef="#br1" timeOffset="-96006.64">15374 14739 183 0,'0'0'646'0,"0"0"-355"16,0 0-97-16,0 0-23 15,0 0-65-15,0 0 56 16,0 0-48-16,42-58-51 15,-30 48-12-15,1 1-26 16,5 2 4-16,1 0-29 16,1 3 1-16,2 3 0 15,0-1 0-15,1 2-1 16,-1 0 1-16,2 0-1 0,-2 3 0 16,0 4 0-1,-2 3-2-15,-2 1-24 0,-3 2 26 16,0 3-21-16,-4 2 20 15,-1 2 1-15,-2 2 0 16,-1 3 0-16,-3-2 9 16,-1 2 7-16,-1 1-16 15,-1 0 0-15,-1-1 1 16,2 0-1-16,-2 2 1 16,0 0-1-16,0-3 11 15,0 0-2-15,0-3-9 16,0 0-30-16,-2-3 29 15,-5 1 0-15,-6-1 1 16,-1 1-1-16,-4-3 10 16,0 1 7-16,-3-1-16 0,-1 0 0 15,1-3 4-15,-1-2-3 16,-1 0 5-16,2-3-6 16,-1-1 10-16,1-1 13 15,-1-3-23-15,2-2 0 16,1-1 7-16,1 0-1 15,-1 0 3-15,-1-4 23 16,4-6-22-16,-2-3 38 16,1-1-48-16,1-2 1 15,3-3 18-15,-2-1-19 16,3-1 0-16,3-1 0 16,-1-2 7-16,1-1 9 15,2 0-16-15,3 0 0 0,0-2 11 16,2-1-11-16,2-2 0 15,0 2-1-15,0 0 2 16,0 2 8-16,0 1-9 16,7 1 0-16,1 3-4 15,1 0 4-15,4 2-7 16,1 1 6-16,4 1-4 16,0 0-12-16,4 0 2 15,0 2-43-15,3-3 38 16,1 3-78-16,1 0-103 15,0 2-69-15,-5-3-133 16,-7 5-516-16,-6 2 690 0</inkml:trace>
  <inkml:trace contextRef="#ctx0" brushRef="#br1" timeOffset="-89346.2">15683 14708 36 0,'0'0'61'16,"0"0"-44"-16,0 0-17 0,0 0-10 16,0 0 10-16,0 0 7 15,0-3-7-15,0 3-1 16,-2 0 0-16,-1 0 1 16,0 0 0-16,0 0 0 15,0 0 71-15,2 0 4 16,1 0-58-16,0 0 2 15,0 0 19-15,0 0-1 16,0 0-12-16,0 0-21 16,0 0 2-16,0 0 11 15,0 0-17-15,-2 0-1 16,2 0 1-16,0 0 8 16,0 0 7-16,0 0 24 15,0 0 8-15,0 0 27 16,0 0-45-16,0 0-22 0,0 0-1 15,-1 0-6-15,-2 0-23 16,-1 0 23-16,1 0 0 16,1 3-16-16,1-2 16 15,-1 1-18-15,2-1 1 16,0 1-2-16,0-2 12 16,0 0 7-16,0 0 0 15,0 0 33-15,0 0-11 16,0 0-8-16,0 0 21 15,0 0 5-15,0 0 1 16,0 0 9-16,0 0-16 16,0 0 41-16,0 0-36 0,0 0-13 15,0 0 20-15,0 0-19 16,0 0 18-16,0 0 12 16,0 0-17-16,0 0 35 15,0 0-47-15,0 0-14 16,0 0 76-16,12-9-19 15,4-5-47-15,7-7-16 16,3-5 1-16,4-3 7 16,2-5-16-16,0-3-6 15,0-2-8-15,-4-1 14 16,-5 5-53-16,-5 6 43 16,-6 10 10-16,-4 7 0 15,-3 7 0-15,-2 4-40 0,-3 1-8 16,0 0-117-1,0 0 29-15,0 9 104 0,0 5 9 16,-5 5 22-16,-8 2-30 16,-4 6-21-16,-12 11 28 15,2-5-129-15,3-6-89 0</inkml:trace>
  <inkml:trace contextRef="#ctx0" brushRef="#br1" timeOffset="-76820.54">15704 14487 1086 0,'0'0'255'0,"0"0"-75"15,0 0-52-15,0 0 12 16,0 0 20-16,-23-77-58 0,31 44 17 15,17-7-69 1,11-10-32-16,13-6 43 0,11-5-46 16,4 2-7-16,-1 4-8 15,-7 11-13-15,-12 14-68 16,-11 20-169-16,-14 10-392 16,-12 0-472-16</inkml:trace>
  <inkml:trace contextRef="#ctx0" brushRef="#br1" timeOffset="-76327.73">16375 14634 506 0,'0'0'889'16,"0"0"-725"-16,0 0-47 15,0 0 26-15,0 0-22 16,28-73 8-16,2 32-36 15,7-10 25-15,19-17-75 16,-4 4-25-16,3-1 7 16,-4 4-24-16,-17 19-1 15,-2 6-42-15,-16 15-102 16,-10 18-80-16,-6 3-406 16,0 0-424-16</inkml:trace>
  <inkml:trace contextRef="#ctx0" brushRef="#br1" timeOffset="-75464.39">15250 15602 939 0,'0'0'331'0,"0"0"-163"15,0 0-91-15,-91-1 130 16,54-2-52-16,-11 0-60 16,-19-2 0-16,-24-2-24 15,-24-2-24-15,-16 1-1 16,6 1-46-16,23 2 49 0,29 5-2 15,21 0-9-15,10 0 11 16,-4 12-49-16,1 3 0 16,-1 5-35-16,10 2-101 15,9 10-31-15,9-8-306 16,9-6-177-16</inkml:trace>
  <inkml:trace contextRef="#ctx0" brushRef="#br1" timeOffset="-73182.58">16511 15511 644 0,'0'0'548'16,"0"0"-345"-16,0 0-91 0,0 0-80 16,0 0 54-16,0 0-19 15,0 0-16-15,-14-33 41 16,13 28-80-16,-1 0 7 16,1-2 10-16,-5-3-28 15,2 0 40-15,-4-1-13 16,-3-1-9-16,-3-1 39 15,-1-1-49-15,-3 1-8 16,-1-1 17-16,2 1-8 16,-1 2 20-16,2 0-30 15,-2 1 0-15,1 0 21 16,-2 1-21-16,0 2 0 16,1 0 6-16,-2 3-6 0,1 0 7 15,0 1-7 1,1 0 0-16,0 1-3 0,-2 1 3 15,1 0 0-15,-4-1 5 16,0 2-4-16,0 0 3 16,2 0-4-16,-1 0 0 15,1 0 0-15,3 7 0 16,0 0-8-16,1 2 8 16,2 2 0-16,2 1 1 15,-1 1-1-15,3 2 1 16,0 2-1-16,1 3 0 15,1 2-3-15,2 1 1 16,1 2 2-16,2 2 0 16,2 0 0-16,2 2 1 15,0 2 6-15,0 3-7 0,5 1-1 16,3 3-5-16,0-4 6 16,1 2-1-16,0-2 1 15,1-5 0-15,1 0 3 16,2-7-3-16,2-2-5 15,3-3-1-15,4-3 6 16,5-4-1-16,5-2 1 16,4 0 0-16,2-3-16 15,2-2 16-15,1-2-30 16,0-1 29-16,-2 0-14 16,-1 0-1-16,-6 0-3 0,1-7-22 15,-3-3 41-15,0-4-48 16,-3-3-14-1,-2-4 56-15,-4-5-13 0,-5-6 18 16,-3-4 1-16,-5-4 0 16,-5-4 47-16,-3 1 7 15,0 0-14-15,-11 2 51 16,-3 6-56-16,-1 3 8 16,-1 5 13-16,-2 4-37 15,3 5 30-15,-1 4-49 16,-1 4 1-16,-2 4 20 15,2 4-21-15,-2 2-7 16,4 0 7-16,-2 0-24 16,4 0 17-16,3 0-47 15,2 2-28-15,4 1 29 16,2 0-91-16,2 1-53 0,0 0 58 16,0 6-31-16,6-1-65 15,0-3-290-15</inkml:trace>
  <inkml:trace contextRef="#ctx0" brushRef="#br1" timeOffset="-71199.72">22717 15552 519 0,'0'0'547'0,"0"0"-279"16,0 0-155-16,0 0-71 0,0 0 63 15,0 0-9-15,0 0-31 16,-8-18 25-16,2 14-41 15,-1 0-5-15,3-2-7 16,-2 1-25-16,-3-1 46 16,3-2-46-16,-1 0-11 15,-3-2 30-15,0-2-16 16,0-1 4-16,-1-1 7 16,0 2-25-16,1-2 42 15,1 3-42-15,-2-1 5 16,2 4 31-16,-2-2-37 15,-1 2 2-15,0 0 1 16,-2 1 8-16,0 1 6 0,-2 1-17 16,-1-1 0-16,-4 2-3 15,-2 0 3-15,-3 2-2 16,-1 1-5-16,-3 1 14 16,-1 0 5-16,0 0-12 15,-2 0 0-15,1 7-3 16,-1 3 3-16,4 1 0 15,-1 2 5-15,2 2-3 16,1 2-1-16,3 3-1 16,2 1 0-16,0 0-1 15,3 2 1-15,0 0-8 16,1 0 8-16,0 3 0 16,3 2 6-16,0 0-6 15,3 3 0-15,3 2-8 16,2-1 8-16,6 4-7 15,1-3 7-15,0 3-2 0,0 1-7 16,11-1 8-16,1 1-14 16,4-2-4-16,3-1 3 15,1-1-14-15,6-6 15 16,-2-1-5-16,4-3 10 16,1-5-4-16,-3-1-17 15,3-3 23-15,-1 0-37 16,0-1-3-16,2-2 10 15,0-1-66-15,1-3-11 16,4-1 8-16,1-4 10 0,1 0 72 16,1-2-36-16,1 0 5 15,0-6 9 1,2-6 21-16,-1-5 22 0,-2-8 4 16,0-3 11-16,-2-7 59 15,-1-5-19-15,-4-2-6 16,-2-3 10-16,-3 1-4 15,-7 3 17-15,-6 5 18 16,-4 2-15-16,-6 4 38 16,-3 2-60-16,0 0-5 15,-6 1 19-15,-6 2-33 16,0 2 10-16,-4 2-6 16,1 2-34-16,-3 4 54 15,0 1-54-15,-1 3 0 16,-2 2-1-16,3 2 1 0,0 4-13 15,5 0-8-15,-2 3-33 16,4 0 30-16,2 0-52 16,2 0-19-16,1 0 35 15,3 0-85-15,3 5-30 16,0 2-69-16,2 0-57 16,5-3-659-16</inkml:trace>
  <inkml:trace contextRef="#ctx0" brushRef="#br1" timeOffset="-67169.9">20790 2938 61 0,'0'0'78'15,"0"0"147"-15,0 0-2 16,0 0-47-16,0 0-109 16,0 0-12-16,0 0 0 15,0 1-22-15,0 1 0 16,0-2-33-16,0 1 9 16,0 2 4-16,-6 1-13 15,-3 2 0-15,-5-1 15 16,-1 2-8-16,1-1 20 15,-2 1-8-15,2-2-18 0,0 3 64 16,0-4-65-16,1 2 0 16,-1-1 6-16,2 1-5 15,-2-2 8-15,-1 2-9 16,-1 0 7-16,-2-2 15 16,-4 1-22-16,-1 1 0 15,-2 1 7-15,-2-2-6 16,0 1-1-16,2-2 0 15,0 0 1-15,0-1 8 16,0 2-9-16,-2-3 0 16,-1 1 9-16,1 0 2 15,-1 0-5-15,0 0-6 0,-4-2 2 16,-1 2 9 0,2-1-11-16,1-1 0 0,3 0 7 15,1-1-7-15,-3 0 0 16,3 0 0-16,-2 0 8 15,0 0-4-15,-2 0-4 16,-1 0-6-16,-4 0 5 16,-5-2 1-16,-2-3-2 15,-1 1 2-15,-5 0 0 16,2-1 5-16,-2 1-5 16,2 1-24-16,0-1 24 15,4 0-13-15,1 0 12 16,2-1 1-16,-2 1 0 0,0-1-20 15,-1 1 6 1,-2 1-1-16,0 0 4 0,2 0 11 16,0 0-19-16,0-1 7 15,-1 1-5-15,-1-1 5 16,0-2 5-16,0 1-22 16,0-1 22-16,1-1-6 15,0 0 12-15,-1 0-6 16,0-2 7-16,2 2 11 15,-4 0-11-15,2 0 0 16,-1 0-14-16,-4-3 14 16,0 0-33-16,-2-4 5 15,-2-1 28-15,-1-7 12 16,1 0 2-16,-3-3-12 16,1 0 37-16,-3 3-6 0,1 1 16 15,-1 3-49-15,0-1 4 16,5 1-4-16,3-2 19 15,6 3-10-15,1 0 60 0,1 0-69 16,-1 3-27 0,-2 1 27-16,5 2 9 15,2 2 46-15,5-1-20 16,-3 0-34-16,-2-2-2 16,-2 1-77-16,0-3 78 15,2 0 36-15,6-2 6 16,2 2-26-16,0 1-16 15,-4-1-13-15,-4 0-11 0,-2 0 18 16,-3 0 6 0,1 3 14-16,-1-1 8 0,-1 1-22 15,-1 0-19-15,-2 1-56 16,3-3 75-16,4 2 56 16,6 0 11-16,3 0-67 15,-4-1-3-15,1 2-78 16,0 2 81-16,1-1 12 15,1 2 87-15,1 0-99 16,-5 3-21-16,-5 0-25 16,-3-2 39-16,1 2 7 15,4-3 52-15,4 1-52 16,2 1 8-16,0 0-8 0,0 0-18 16,-3-1 17-16,-4 2-5 15,0-1-29-15,-4 2 34 16,-5 2 1-16,-3 1-18 15,-3 0 8-15,-4 0-94 16,6 0 104-16,4 0 58 16,5 0-13-16,7 3-45 15,0 3-38-15,4-2 31 16,3 2 4-16,6-1 3 16,0 2 19-16,2 2-19 15,0 1-13-15,1 1 3 16,-2 1 10-16,0 1-13 15,1 1 13-15,-1-1 0 16,-1 0-1-16,-1 0 1 0,1-1 0 16,1 1-6-16,2-1 13 15,2 3 10-15,1 0-17 16,0 4 0-16,2 2 9 16,-4 1-8-16,4 2-1 15,-5 0 4-15,3 0 4 16,2-1 3-16,-2-2-11 15,3-2 0-15,0-1 9 16,1 0-9-16,0 0-1 16,0 1 1-16,-4 2 2 15,2 3 31-15,-5 0-33 0,-1 2 7 16,1-3 15 0,-3 3-13-16,0-4-9 15,-3 1 19-15,0-1-6 0,-1-2 12 16,1-1-25-1,3-4 0-15,5 1 22 0,4-1-22 16,0 0-1-16,4 3 1 16,0-1 0-16,3-2 2 15,1 0-2-15,1-1 0 16,0-1 3-16,-2-1-3 16,2-4-5-16,3-1 5 15,0-2 0-15,2-1 6 16,-1-3-6-16,2-1 0 15,0 0-1-15,0 0 1 16,0 0-7-16,0 0 6 0,0 0 1 16,0 0 0-16,0 0-1 15,0 0 2-15,0 0-11 16,0 0 10-16,0 0-45 16,0 0-14-16,0 0-48 15,0 0-47-15,0 0-106 16,0 0-112-16</inkml:trace>
  <inkml:trace contextRef="#ctx0" brushRef="#br1" timeOffset="-66724.11">14457 2963 13 0,'0'0'747'0,"0"0"-514"15,0 0-106-15,0 0-13 16,0 0-30-16,0 0-20 16,0 0-36-16,0-14-18 15,0 14-12-15,0 0 2 16,-5 7-1-16,-4 7 1 16,-3 4 0-16,-6 4 9 15,1 2 11-15,-3-1-20 16,1 3 59-16,3-3-59 15,2-4 8-15,3 0 11 16,4-5-19-16,1-4-5 16,3-3 4-16,3-3 2 15,0-3 5-15,0 1-6 0,0-2 0 16,0 1 3-16,12-1 6 16,1 2-9-16,6-2 56 15,3 0-10-15,4 0 13 16,4 0-59-16,5 0 2 15,2-5 24-15,3 0-26 16,-1 0 0-16,-2 1-14 16,-4 1-72-16,-3 2-10 15,-9 1-195-15,-12-2-345 0</inkml:trace>
  <inkml:trace contextRef="#ctx0" brushRef="#br1" timeOffset="-65576.69">14468 2970 29 0,'0'0'64'0,"0"0"161"16,0 0-38-16,0 0-63 16,0 0 23-16,0 0-43 15,0 0 21-15,3-39-65 16,-3 34-51-16,2 3 97 15,-2-1-31-15,0 1-29 16,0 2-20-16,0-1 11 0,0 1 21 16,0 0-25-16,0 0-33 15,0 0 52-15,0 0-51 16,0 0-1-16,0 0 5 16,0 0-4-16,0 0 7 15,0 0-8-15,-5 0 0 16,-2 1 4-16,-3 6-4 15,-1 2-4-15,0 2 3 16,0 2 1-16,0 3 0 16,0 4 0-16,0 2 1 15,2-1 11-15,-1 1-12 16,2 1-6-16,1-2 6 16,0 0 0-16,1-4 1 0,1-1-1 15,2-4 1 1,0-2 6-16,1-4-7 0,2-2-7 15,0-2 7-15,0-1 1 16,0-1-1-16,0 0 0 16,0 0 10-16,0 0 5 15,0 0-15-15,0 0-29 16,5-1-42-16,8-5-132 16,-2-4-382-16</inkml:trace>
  <inkml:trace contextRef="#ctx0" brushRef="#br1" timeOffset="-60283.03">21212 2997 113 0,'0'0'96'0,"0"0"56"0,0 0-107 16,0 0 1 0,0 0 19-16,0 0-3 0,0 0 34 15,-90 62-38-15,74-52-43 16,-2 0 29-16,-6 1-13 16,-4 0-21-16,-3 2 27 15,-5-2-27-15,-2 1-9 16,-6-1 3-16,-1 0 3 15,-6-1-14-15,-4 0 4 16,0 0-57-16,-5 0 47 16,-3 0-45-16,-3 0 9 15,-2-1 37-15,-2 0 12 16,1-1 98-16,0 1-41 0,3-4-12 16,3 1 27-1,-1-2-62-15,0-2 6 0,1-2 16 16,0 0 28-16,5 0 33 15,2 0-70-15,3-5-11 16,1-2 25-16,2-3-22 16,1-2 22-16,2-2 13 15,0-2 5-15,0-1 10 16,-1-1-42-16,-3-1-17 16,-2 1 19-16,-2 3-25 15,-5-1 0-15,-1 3-1 16,0 3 2-16,2 2-2 15,1 2-5-15,4 1 6 16,2-1-13-16,1 2 13 16,-1 0-32-16,-1-2 25 0,-2 1 7 15,0-2 0-15,0 0 0 16,0-1 0-16,-3 0-1 16,0-1 1-16,-5 1-13 15,-1-2 11-15,0 0-19 16,1 0 21-16,4 0-1 15,4 2 1-15,2 0 1 16,1-1-1-16,0 2-3 16,-2 1 2-16,2 1 1 15,-3-1-6-15,-1 2 5 16,-2-1-5-16,3 1-11 16,1 0 17-16,1 0-9 15,2-1 9-15,6 1 3 16,1 0-3-16,2 3 0 15,-2 1 1-15,-2 0 3 0,0 0-4 16,-5 0-23-16,1 0 23 16,0 1-8-16,-2-1 8 15,-2 2 0-15,2-2 1 16,-2 0 9-16,-1 0-10 16,-2 0-4-16,2 0 4 15,1 4 0-15,-1 3 1 16,0 0-1-16,3 3 7 15,2 0-6-15,3 1-1 16,2 2 0-16,2 1 0 0,0 1 0 16,-1 0-1-16,0 3 1 15,-3 0 0-15,-3 1 8 16,-3 0-8-16,-1 1 0 16,1 0-3-16,-1 0 3 15,6-2 0-15,4-1-1 16,6-2 2-16,5-1 5 15,7-1-6-15,3-1 0 16,7-4-3-16,4-2 3 16,6-2-1-16,3-3-1 15,3-1-40-15,0 0 22 16,0 0-11-16,0 0-11 16,0 0 41-16,0 0-65 15,0 0 3-15,0 0 3 0,0 0-63 16,5 0-48-16,1-7-137 0</inkml:trace>
  <inkml:trace contextRef="#ctx0" brushRef="#br1" timeOffset="-59829.1">15542 2953 408 0,'0'0'293'15,"0"0"-17"-15,0 0-129 16,0 0-122-16,0 0 14 16,0 0 29-16,0 0-36 15,10-25-32-15,-10 25-16 0,-11 6-12 16,-5 6 15 0,-6 5 13-16,-4 3-7 0,-7 4 7 15,-3 1 17-15,-1 3 12 16,-2-1-23-16,3 0 6 15,5-4 18-15,7-4-30 16,6-3 0-16,6-3 0 16,6-5 0-16,5-3 0 15,-1-3-1-15,2-2 2 16,0 2 4-16,0-2-5 16,0 0-3-16,0 1 2 15,0 2 2-15,6 1 10 0,5 3 8 16,4 0-18-16,4 3 54 15,10-2-53-15,3 2-1 16,8 0 22-16,2-1-17 16,0 1-6-16,-2 0 0 15,-5-1-92-15,-4 1-57 0,-10-1-143 16,-6-7-351-16</inkml:trace>
  <inkml:trace contextRef="#ctx0" brushRef="#br2" timeOffset="-43808.86">7615 14853 932 0,'0'0'169'0,"0"0"-115"0,0 0-30 16,0-76-9-16,4 62-4 16,0 5 179-16,-1 3-17 15,-1 5-38-15,-2 1-35 16,1 0-48-16,-1 0-27 15,0 17-25-15,0 27 13 16,0 37 26-16,0 42 0 16,-4 28-2-16,-2 16 42 15,5 4-32-15,1 1 7 16,0 14 6-16,0 6-40 16,3-2 38-16,7-2-36 15,-1-7-20-15,-3 0 34 16,-6 5-36-16,0-7 0 0,0-10-2 15,0-14 4 1,0-16 12-16,-9-15-14 0,-2-11-30 16,-2-17 28-16,1-21-38 15,3-21-34-15,-1-15-7 16,2-12-60-16,-1-2-111 16,-6-14-80-16,5-5-439 15,1-6 174-15</inkml:trace>
  <inkml:trace contextRef="#ctx0" brushRef="#br2" timeOffset="-42947.54">7547 14778 1005 0,'0'0'308'0,"0"0"-189"15,0 0-119-15,0 0-2 16,0 0 2-16,0 0 35 0,126 8 78 16,-37-4-20-1,35 1-34-15,28 1 21 0,8-2-65 16,0 2-1-16,-8-2 4 15,6-1-17-15,12-1 22 16,7 3-23-16,11-4 58 16,6 3 56-16,6 0-93 15,5-1-6-15,2 2 11 16,3-4-24-16,5 0 43 16,3-1-28-16,3 2-17 15,0-2 57-15,-5 1-46 16,-9-1-4-16,-11 2 20 15,-11-2-2-15,-15 1 4 16,-18-1-29-16,-15 0 6 16,-13 0-3-16,-6 0-3 0,-5 0 0 15,-4 0 0-15,0-3 0 16,-7 0 12-16,-7 1-12 16,-5-1 0-16,-5 0 8 15,-14 0-8-15,-12 0-7 16,-15 0 6-16,-7 2 1 15,2 0 0-15,2-1-49 16,2-1-47-16,-7 1 63 16,0-4-63-16,-2 1-21 15,-1-1-39-15,0-2 2 16,-5-1 13-16,-6-9-79 16,-8 2-339-16,-9-1-130 0</inkml:trace>
  <inkml:trace contextRef="#ctx0" brushRef="#br2" timeOffset="-42570.4">13682 14681 925 0,'0'0'125'0,"0"0"-54"16,0 0 73-16,3 95 5 16,-3-38 70-16,0 22-39 15,0 24-59-15,-1 13-8 16,-8 5-41-16,-2 4 11 15,-1 0-11-15,-1 11-45 16,-6 6 35-16,-5 11-62 16,-7 0 1-16,-5 1 21 15,-5-3-22-15,-2-1 0 0,0 2 0 16,5 6 9-16,4 7 15 16,9 5-24-16,4 0 0 15,12 0 26-15,4-1-25 16,2 5-1-16,-1-2 0 15,-6-7 14-15,-6-16-28 16,-4-13 12-16,-7-15-16 16,-4-18-3-16,1-21 20 15,0-21-33-15,6-19 1 16,-3-7-42-16,-24 5-18 16,6-6-171-16,-1-12-323 0</inkml:trace>
  <inkml:trace contextRef="#ctx0" brushRef="#br2" timeOffset="-41699.12">7792 17833 373 0,'0'0'1030'16,"0"0"-489"-16,0 0-510 16,0 0-14-16,-49 122 5 15,28-22 9-15,-3 41 39 16,3 17 7-16,6-3-28 15,2-21-15-15,8-29-27 0,-1-25 5 16,2-21 7-16,-1-16-19 16,1-8-35-16,-2-4-36 0,0-5-37 15,-3-10-15 1,4-10-146-16,-1-2-273 16,1-4-623-16</inkml:trace>
  <inkml:trace contextRef="#ctx0" brushRef="#br2" timeOffset="-40265.23">8208 15367 560 0,'0'0'937'0,"0"0"-655"15,0 0-160-15,0 0-27 16,0 0 12-16,0 0-39 16,0 0 19-16,-7-5-87 15,7 5-2-15,0 5 1 16,0 9 1-16,10 9 7 15,1 5 20-15,4 5-21 16,4 4 31-16,8 3-37 16,3 1 0-16,4 1 12 15,3 1-12-15,3-2 0 16,-1 1 0-16,-1-3-29 16,-4-1 11-16,-3-1-41 15,-7-3-14-15,-5-3 28 0,-11-2 5 16,-8-2 14-1,0-1 25-15,-13-4 2 0,-17-2 30 16,-4-3-16-16,-8-6 5 16,-4-5 61-16,1-6 1 15,0-2 12-15,3-18-39 16,5-10-41-16,7-9 49 16,14-7-54-16,8-4-8 15,8 1-1-15,10 4-5 16,13 7-20-16,5 8-25 15,8 7-106-15,-7 9-118 16,-7 5-445-16</inkml:trace>
  <inkml:trace contextRef="#ctx0" brushRef="#br2" timeOffset="-39521.71">8878 15359 380 0,'0'0'1010'0,"0"0"-779"15,0 0-92-15,0 0 64 16,0 0-64-16,0 0-77 16,0 0-50-16,2-7-3 15,-1 30-9-15,1 7 30 16,-2 6-29-16,0 7 67 16,0 2-39-16,-6 0-14 15,-5 0 28-15,-2-1-24 0,4-3-4 16,-2-3 0-1,5-5-8-15,1-4 19 16,3-5-26-16,2-5 0 0,0-4 10 16,13-4-10-16,7-3 0 15,8-2 3-15,9-4 5 16,7-2 15-16,5 0-23 16,3-6-1-16,5-5-16 15,-2 1-27-15,-3 0-87 16,-7 2-153-16,-9-2-363 15,-12 4-402-15,-14 2 766 0</inkml:trace>
  <inkml:trace contextRef="#ctx0" brushRef="#br2" timeOffset="-39026.99">7980 16472 584 0,'0'0'1045'16,"0"0"-819"-16,0 0-166 15,0 0-13-15,0 0 21 16,0 0 28-16,0 0-12 15,70 5 23-15,-3-5 19 16,36-3-51-16,43-16-20 16,26-8 18-16,15-4-22 15,-1 0-14-15,-7 8-16 16,-3 7-10-16,-12 9-4 0,-22 7-7 16,-36 0-21-1,-36 0 8-15,-33 0-101 0,-32 10-116 16,-5-1-138-16,-11-2-457 0</inkml:trace>
  <inkml:trace contextRef="#ctx0" brushRef="#br2" timeOffset="-38122.44">7862 16813 1189 0,'0'0'799'0,"0"0"-588"0,0 0-115 15,0 0-36 1,0 0-6-16,0 0-36 15,0 0 6-15,-1-4-24 16,15 15 0-16,5 5 28 16,6 2-26-16,5 6-2 15,6 2 11-15,5 1-10 16,4 2 19-16,4 1-20 16,-1-1 0-16,-2 1-18 15,-7 0 18-15,-5 0-62 16,-8 0 2-16,-11 0-5 0,-8-2 25 15,-7-1 5-15,-7-2 29 16,-19-1-6-16,-11 0 13 16,-6-3-1-16,-8-4 17 15,3-5 5-15,2-5 15 16,7-7-11-16,6 0-3 16,8-17 37-16,7-10-60 15,9-10-2-15,9-8-5 16,5-2-16-16,17 4 0 15,8 7-42-15,-2 13-33 16,-1 10-150-16,-10 7-380 16,-6 6-624-16</inkml:trace>
  <inkml:trace contextRef="#ctx0" brushRef="#br2" timeOffset="-36328.18">8780 16815 725 0,'0'0'839'0,"0"0"-608"16,0 0-185-16,0 0 8 15,0 0 71-15,0 0-41 16,0 0 23-16,-24-42-82 16,13 40 16-16,-2 2-2 15,-8 0-7-15,-6 0 13 16,-6 8-28-16,-3 8-3 16,-1 5 69-16,0 6-44 0,6 4-13 15,4 6 6 1,13 5-23-16,8 2 4 15,6 1-13-15,8-1 1 0,20-4 8 16,10-4-9-16,8-10-22 16,0-6 4-16,2-7-28 15,-8-6-69-15,11-7-61 16,-17-6-142-16,-7-8-217 0</inkml:trace>
  <inkml:trace contextRef="#ctx0" brushRef="#br2" timeOffset="-35909.28">9106 16670 1084 0,'0'0'649'15,"0"0"-535"-15,0 0-57 16,0 0 135-16,0 0-92 15,0 0-40-15,0 0-36 16,-95 84 0-16,74-43 71 16,6 2-57-16,5 4 4 15,5 1-2-15,5 0-18 0,0 0 6 16,15-3-28-16,9-1 1 16,9-4-23-16,4-5 4 0,5-9-95 15,6-7-111 1,-8-9-323-16,-10-10-435 0</inkml:trace>
  <inkml:trace contextRef="#ctx0" brushRef="#br2" timeOffset="-35586.19">9342 16872 479 0,'0'0'878'0,"0"0"-477"16,0 0-303-16,0 0-23 16,0 0-7-16,0 0-37 15,0 0 21-15,-28 79-15 16,25-43-5-16,3-3 12 15,0 3-27-15,0-4 26 0,10-2-43 0,4-5-21 32,3-5-30-32,2-7-114 15,3-9-107-15,5-12-112 0,-7-12-770 16,-6-10 982-16</inkml:trace>
  <inkml:trace contextRef="#ctx0" brushRef="#br2" timeOffset="-35375.67">9405 16626 727 0,'0'0'1242'0,"0"0"-914"16,0 0-248-16,0 0 69 0,0 0-64 15,0 0-48-15,0 0-37 16,-5-5-30-1,5 5-76-15,0 0-191 0,-6 16-320 16,0-1 63-16,0 1-490 0</inkml:trace>
  <inkml:trace contextRef="#ctx0" brushRef="#br2" timeOffset="-35127.14">9605 17034 3 0,'0'0'1312'0,"0"0"-1173"0,0 0-68 16,0 0-2-16,7 79 24 15,-7-44-19-15,0 3-17 16,-10 0-30-16,-8-3-27 15,0-6-76-15,-6-7-75 0,8-11-330 16,5-8-557-16</inkml:trace>
  <inkml:trace contextRef="#ctx0" brushRef="#br2" timeOffset="-34917.74">9727 16956 117 0,'0'0'1720'0,"0"0"-1448"15,0 0-202-15,0 0-35 16,0 0 39-16,0 0-74 16,111-8-10-16,-71 4-113 15,2-6-379-15,-10 0-467 16,-9 1 308-16</inkml:trace>
  <inkml:trace contextRef="#ctx0" brushRef="#br2" timeOffset="-34670.44">9793 16987 159 0,'0'0'1445'0,"0"0"-1218"16,0 0-112-16,0 0 41 15,4 92-49-15,5-55-70 16,0 7 17-16,-3 3-53 16,-3 4 0-16,-3-5-1 15,0 4-64-15,-16-5-3 16,-5-2 47-16,-8-7-38 16,-2-8 45-16,-3-8-70 15,-15-20-105-15,8-2-137 16,8-17-616-16</inkml:trace>
  <inkml:trace contextRef="#ctx0" brushRef="#br2" timeOffset="-34272.24">9802 16627 715 0,'0'0'790'0,"0"0"-481"16,0 0-220-16,0 0-74 15,0 0-15-15,0 0-9 16,0 0 9-16,0 25-18 16,-2-15-14-16,1-3-82 0,-1-3 97 15,1-2-4-15,-2-2 21 16,0 0 3-16,0 0-2 15,-2 0 25-15,2 0 4 16,-1-2 22-16,4 2 42 16,-3 0-71-16,3 0-15 15,-2 0-8-15,2 7 0 16,-1-1-12-16,1-2-4 16,0-2-82-16,0-2 57 15,0 0-6-15,-2 0 33 16,-2 0-29-16,-4 0-94 15,-2 0-715-15,4 0 321 0</inkml:trace>
  <inkml:trace contextRef="#ctx0" brushRef="#br2" timeOffset="-34010.28">10036 16666 1614 0,'0'0'659'16,"0"0"-577"-16,0 0-60 15,0 0-4-15,0 0-18 16,0 0 0-16,85 70 1 16,-72-25 0-16,-5 8-1 15,-8 5-25-15,0 3 14 0,-11 2-14 16,-14 1-3-16,-8-2-3 15,-23 3-65-15,6-14-92 16,4-18-416-16</inkml:trace>
  <inkml:trace contextRef="#ctx0" brushRef="#br2" timeOffset="-33633.25">10570 16404 1227 0,'0'0'900'16,"0"0"-682"-16,0 0-144 16,0 0-40-16,0 0 59 15,0 0-71-15,85-18-21 0,-43 8-1 16,7 1-53-1,3 2-72-15,-2 3-166 0,-13 0-390 16,-15 4-615-16</inkml:trace>
  <inkml:trace contextRef="#ctx0" brushRef="#br2" timeOffset="-33470.54">10643 16577 1151 0,'0'0'234'16,"0"0"-122"-16,0 0-65 0,100-3-46 16,-48-8-1-1,30-15-236-15,-10-1-500 0,-5-2 201 0</inkml:trace>
  <inkml:trace contextRef="#ctx0" brushRef="#br2" timeOffset="-33141.39">11641 16188 1136 0,'0'0'771'16,"0"0"-673"-16,0 0-27 16,0 0 6-16,-92 78-37 15,74-43 4-15,12 4-44 16,6 0-15-16,0-3-66 0,15-3-142 15,13-9-5-15,6-9-58 16,10-9-47-16,8-6 19 16,1-7 314-16,-3-14 19 15,-4-8 141-15,-13-6 14 16,-15-4 33-16,-9-5-1 16,-9 0 80-16,-15 1 2 15,-18 6-127-15,-9 8-41 16,-8 11-28-16,-6 9-65 15,-15 9-27-15,13 13-255 16,11 4-546-16</inkml:trace>
  <inkml:trace contextRef="#ctx0" brushRef="#br2" timeOffset="-30830.68">8787 17695 491 0,'0'0'713'0,"0"0"-224"16,0 0-396-16,0 0 10 0,0 0 14 15,0 0-10-15,0 0-62 16,-21-64 1-16,21 44 28 16,0-2-47-16,3 1-18 15,5 2 1-15,2 4-9 16,5 3-2-16,5 2-7 16,3 1-18-16,4 5 12 0,0 4 14 15,1 0-18 1,2 1-4-16,0 15-2 15,4 4 17-15,1 3-4 16,4 3-33-16,-1 0 38 16,4-3-85-16,-3-3-23 0,-3-4-56 15,-6-2 10-15,-5-8 35 16,-7-2-7-16,-8-4 10 16,-5 0 122-16,-4 0 7 15,-1-6 79-15,0-4-23 16,0-1-21-16,-3-2-4 15,-4 0 35-15,-1 1-37 16,-2 0 75-16,5 1-41 16,2 1-19-16,3 2 0 15,0 1-17-15,0 4-34 16,0 0 0-16,3 2-26 16,2 1 18-16,2 0-46 15,1 10 10-15,-4 7 44 0,2 5 18 16,0 3-5-1,1 2-13-15,1 2-2 0,-2-7 1 16,0-2-82-16,0-5 9 16,-2-6 38-16,-1-6 4 15,0-3 32-15,0 0 14 16,2-16 7-16,-1-5 0 16,1-4-21-16,-2-2 1 15,6 0-1-15,-3 4 1 16,3 6 25-16,0 5 14 15,4 2-34-15,5 3 4 16,3 4-10-16,3 2-5 16,1 1-11-16,2 0 16 15,-3 7-43-15,3 6-15 16,-2 0 19-16,3 6 13 0,2-1 10 16,0-1 16-16,6-1-2 15,3-4 2-15,1-5-16 16,2-5 16-16,-2-2 0 15,0-3 0-15,-6-12-28 16,-2-5-24-16,-5-5 29 16,-5 0-82-16,-4-4-45 15,-3-1-92-15,-8-5-136 16,-4 8 75-16,-3 6 214 0</inkml:trace>
  <inkml:trace contextRef="#ctx0" brushRef="#br2" timeOffset="-9202.25">20700 2907 195 0,'0'0'7'0,"0"0"270"15,0 0 234-15,0 0-313 16,0 0-86-16,0 0-18 0,0 0-42 15,0 0-23-15,0 0 72 16,0 0-37-16,0 0 22 16,0-2-9-16,0 1-26 15,0-4 8-15,3 0-41 16,2-5-1-16,0-1-1 16,0-5-16-16,1-2 0 15,0-1-7-15,0-3-2 16,1-3 3-16,-1-1 6 15,0-2 0-15,0 0-12 16,1 0 12-16,-3 0-12 16,-1 2 4-16,-2 2 9 15,-1 0-2-15,0 1 1 0,0 1-1 16,-4-1-20 0,-7 1 21-16,-2-3-34 0,-3 0 27 15,-4 0-3-15,-4-2 8 16,0-1-5-16,-2 0-24 15,-3-2 17-15,1 0-7 16,-3 1 2-16,1 0 9 16,0 1 10-16,2 2 0 15,2 0 0-15,4 3 9 16,3 2 42-16,3 4-51 16,0 3 0-16,3 0-6 15,-4 3 6-15,-1-2-17 16,-3 2 15-16,-4-2-31 0,-2 1 25 15,-4-1-44-15,-3 0-12 16,-5 0 55-16,0 0-7 16,-4 1 6-16,1-1 8 15,-1 1-17-15,1-1 12 16,3 1-45-16,0 1 52 16,-1 1-13-16,0 0 13 15,-4 2 0-15,-2 0-1 16,-3 1 2-16,-2 0 8 15,-4-1-9-15,-2 0 0 16,-1 1-11-16,2-3 11 16,2 1-2-16,2 1 2 15,1 0-1-15,2-1 1 16,1 1 0-16,1-1 9 16,-3 2 16-16,-5 0-25 0,-5-1 0 15,-2 0-1-15,-3 1 1 16,1 2 0-16,1 0-1 15,4 1 2-15,1 1-1 16,1 2 0-16,1 1-12 16,-5 0 11-16,-3 0 1 15,-4 0-1-15,-4 0 0 16,-1 6 1-16,2 1-13 16,2 3 13-16,6 0-22 15,3 1 15-15,4 2-52 16,-1-1 9-16,2 0 23 15,-4-1-14-15,-2 1 30 0,-4 0 6 16,-5-1 5 0,1 2 0-16,-1-2 0 0,3 0 0 15,2 2 0-15,6 0 0 16,4 1-16-16,0 2 16 16,1-1-45-16,-3 1 44 15,-1 0-47-15,-5 0 34 16,-1-1 14-16,-1 1 0 15,0 1 25-15,3 0-25 16,1 1 0-16,1-1 4 16,2 2-4-16,-2 0 0 15,2 2-1-15,-4 0 2 16,1 2 16-16,0 0-17 16,-3-1 0-16,-1 2 38 0,-1-2-37 15,2-1 8-15,1 0 9 16,5-2-1-16,1 1 11 15,5 0-28-15,1 0 0 16,1-1 17-16,3 0-17 16,1-1 0-16,3 2 0 15,-2-2 7-15,-1 2 5 16,-1 1-12-16,-2 1 7 16,-1 0 13-16,-1 0-20 15,-1 3 0-15,-1-1 13 16,5-2-12-16,2 2 18 15,3-1-19-15,3 1 13 16,-2 1-1-16,5 3-12 16,-1 1-9-16,1 1 8 0,0 2 2 15,3-3-1-15,1-1 0 16,3-2 1-16,2-2 6 16,1-3-7-16,4-3-3 15,-1-1 2-15,5-1 1 16,5-5-19-16,4-2 9 15,4-4-11-15,5 0 11 16,-1-4-12-16,2 0-14 16,0-1 27-16,0 0-25 15,0 0-23-15,0 0 11 0,6-5-61 16,6-6-156 0,-1-2-224-16</inkml:trace>
  <inkml:trace contextRef="#ctx0" brushRef="#br2" timeOffset="-8823.02">14454 2700 886 0,'0'0'235'0,"0"0"-109"16,0 0-88-16,0 0 0 15,0 0-38-15,0 0-6 16,0 0 6-16,-47 32 39 15,14-4 20-15,-7 4-22 16,1 4-29-16,-1-1 64 0,6-4-51 16,4-4-19-16,6-4 15 15,9-5-17-15,5-3 0 16,5-1 0-16,5-2 0 16,0-2-5-16,0-2 5 15,11-1 0-15,7-1 6 16,5-1 39-16,7 0 8 15,6-4-1-15,9 0-34 16,9-1 45-16,4 0-63 16,4 0 0-16,1 2-13 15,-2-1 13-15,-4 3-101 16,2 2-63-16,-15 1-184 16,-16-3-352-16</inkml:trace>
  <inkml:trace contextRef="#ctx0" brushRef="#br2" timeOffset="-508.09">15713 4806 218 0,'0'0'1119'16,"0"0"-916"-16,0 0-101 16,0 0 11-16,0 0-113 15,0 0 14-15,6-27 3 16,-1 27-17-16,0 0-9 15,3 0-71-15,5 3-164 16,2 6-77-16,-6-4-396 0</inkml:trace>
  <inkml:trace contextRef="#ctx0" brushRef="#br2" timeOffset="-306.33">15314 4944 901 0,'0'0'247'16,"0"0"-84"-16,0 0-105 15,0 0-5-15,0 0-11 16,0 0-12-16,0 0-30 0,-15-15-119 16,-8 25-208-1,-1 2 126-15,-1 1-203 0</inkml:trace>
  <inkml:trace contextRef="#ctx0" brushRef="#br2" timeOffset="-177.14">14846 5128 462 0,'0'0'116'0,"0"0"-83"16,0 0 4-16,0 0-37 16,0 0 0-16,0 0 23 15,58 76-23-15,-36-63-40 0</inkml:trace>
  <inkml:trace contextRef="#ctx0" brushRef="#br2" timeOffset="-11.44">15153 5564 962 0,'0'0'130'0,"0"0"-40"16,0 0-89-16,121-9-2 15,-54-1-9-15,-10 2-117 16,-4-2-143-16</inkml:trace>
  <inkml:trace contextRef="#ctx0" brushRef="#br2" timeOffset="129.84">16126 5517 1279 0,'0'0'302'15,"0"0"-122"-15,0 0-121 0,0 0-59 16,0 0-5-16,0 0-259 16,0 0-124-16</inkml:trace>
  <inkml:trace contextRef="#ctx0" brushRef="#br2" timeOffset="3027.59">10416 2997 199 0,'0'0'726'15,"0"0"-492"-15,0 0-179 16,0 0-19-16,0 0-1 16,0 0 8-16,0 0 20 15,-16-52 24-15,16 43-36 16,0 1 51-16,0-4-73 0,0 3-9 15,0-4 33-15,0-3-42 16,1 1-10-16,7-2-1 16,1 0 12-16,4 0-6 15,1-1-6-15,2 1-19 16,1 0 13-16,3 0 6 16,1 1-1-16,0 1 1 15,5 2 0-15,-1 2-3 16,2 1 3-16,2 5-32 15,1 0 25-15,2 4-27 0,0 1 11 0,3 0 8 32,1 8 15-32,0 6-20 0,-2 2 20 15,-1-1 0-15,-3 2-31 16,-4 2 31-16,-2-1-11 16,-3 2 9-16,-3 1 4 15,0 0-14-15,-5 2 12 16,1-1 0-16,-4 1-16 15,-1 1 16-15,0-2-10 16,-5 2 10-16,1 2 0 16,-5-1-2-16,0 2 2 15,0 0 0-15,0 0 0 16,0 1 0-16,-6 3-5 16,-3-1 5-16,0 0 0 15,-1 1 9-15,-2 1-9 0,3-4 0 16,0 0 1-16,0-1-1 15,0-2-6-15,0 0 4 16,0-2 4-16,-1-1-2 16,-2-3 0-16,-2-2 1 15,-2-4-8-15,-2-2 7 16,-2-1 0-16,-2-3 1 16,-3-3 1-16,1 1 25 15,0-2-27-15,0-2 13 16,-1-1 16-16,0 0-29 15,2 1 0-15,-4-1 1 16,2 0-1-16,-5 0-10 16,3 0 10-16,-1 0 12 0,-2 0 40 15,2-5-52 1,-2-4 0-16,0-1 2 0,0-1-1 16,-1-4-1-16,3 1 0 15,2-2 14-15,-1-1-8 16,3-2-6-16,2 1 0 15,4-3 16-15,2 0-4 16,4-5-5-16,0 1-7 0,6-3 12 16,1-3 5-1,2-1-17-15,0-1 0 16,3-1 10-16,0 0-10 16,0-1-8-16,0-1 8 15,0 0 0-15,2-1 2 16,8-2-2-16,8-7-25 15,2-4 7-15,7-7 18 0,4-2-27 16,2 1 0-16,3 6-19 16,4 6-5-16,21 1-102 15,-12 15-100-15,-3 8-69 0</inkml:trace>
  <inkml:trace contextRef="#ctx0" brushRef="#br2" timeOffset="4793.46">8634 3735 580 0,'0'0'228'0,"0"0"-149"16,0 0-73-16,0 0-5 16,0 0-1-16,0 0 27 15,0 0 73-15,-65-38-12 16,50 35-52-16,-4 3 24 16,2 0-34-16,-2 0-16 15,0 0-10-15,4 0 9 16,-3 0 5-16,3 4-14 15,-1 0 0-15,-1 1-3 16,-1 3 3-16,-1 2 0 16,-5 3-1-16,-1 4 2 15,-2 1 11-15,2 5-12 16,1 2 0-16,3 2 5 0,-2 2-5 16,3 4-1-1,0-1 0-15,1 1 2 0,2 1 3 16,1-3-4-16,2 0 0 15,-2-2-1-15,7 2 2 16,-3-1-1-16,5 0 13 16,1 1-13-16,1 0 24 15,2 1-24-15,0 2 0 16,3-1 19-16,0 0-18 16,0 3-1-16,0-2 12 15,0 1-1-15,0 0 18 16,0-1-19-16,0 0-2 15,0 0 42-15,0-2-48 16,5 2 2-16,1-2 8 16,1-2-12-16,3 0 17 0,1-2-17 15,1 0 8-15,1-1 19 16,-1 1-27-16,3-2 0 16,-1-1 1-16,5-2 0 15,1 0 5-15,5-1-6 16,3-2 8-16,-1-2 5 15,3-4-13-15,-2-4 0 16,-1-2 13-16,-3-1 20 16,0-3-5-16,-5 1-13 15,-2-4-2-15,-1-1 32 16,1 0-29-16,3 0 12 16,4-1 42-16,3-9-29 15,4-3-21-15,1 1-20 0,-1-2 15 16,-1 1-18-16,-5 2 3 15,-2 1 0-15,-4 0 19 16,-4 0-18-16,0-3 2 16,-3-2-3-16,6-4 10 15,-2-2 2-15,2-4-12 16,6-5-41-16,1-1 20 16,-1-3-40-16,0-1 27 15,-2 1 34-15,-5 2-34 16,-1-1 33-16,-5 3-5 15,-3 1 6-15,-3 1 48 16,-2-1-48-16,-3 0 7 0,3 1 17 16,0-4-24-16,0 0 3 15,0-2-3-15,0 0 0 16,0 2-7-16,-3-2 7 16,0 2-1-16,0 1-1 15,0-1 2-15,-6 4 19 16,-3 2-19-16,1 0 2 15,-2 3 51-15,1 3-40 16,0-2-12-16,-1 2 16 16,1-2-16-16,0-2 5 15,-3 0-6-15,0-3 0 0,0 0 9 0,-6 2 3 32,-4 1-12-32,-2 0 22 15,-6 3-22-15,0 1 6 16,0 1-6-16,0 2 7 0,4 2-3 15,0 2-4-15,1 1-10 16,0 3 1-16,-5 2-13 16,-1 6-8-16,-8 1-41 15,-6 4-81-15,-28 34 33 16,12-3-197-16,7 2-441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6:14:04.09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1657 8520 611 0,'0'0'632'0,"0"0"-382"16,0 0-11 0,0 0-30-16,0 0 11 0,0 0-52 15,0 0-52-15,-37-68-3 16,37 68-56-16,0-1-25 15,0 1-26-15,0 0 11 16,0 0-29-16,0 0 12 16,0 0-20-16,1 6 2 15,11 11 16-15,9 8 2 16,9 7 0-16,6 5 0 16,6 4 8-16,4 0-7 15,0 0-1-15,0 0 0 16,-2-2-38-16,-7 2 14 15,-7-2-23-15,-5 1-27 16,-10-2 48-16,-11-1-15 0,-4-4 17 16,-6-6 23-1,-19-4 1-15,-5-4-1 0,-6-9 11 16,-5-6-10-16,-1-4 58 16,3-7 31-16,4-16-37 15,2-7-21-15,7-8-29 16,7-6 44-16,10-5-46 15,9 0-1-15,0 2 0 16,18 5-6-16,9 8-16 16,4 8-50-16,5 9-57 15,13 13-114-15,-10 4-354 16,-11 0-184-16</inkml:trace>
  <inkml:trace contextRef="#ctx0" brushRef="#br0" timeOffset="599.4">2394 8508 1267 0,'0'0'321'15,"0"0"-88"-15,0 0-85 16,0 0-28-16,0 0-33 16,0 0-41-16,0 0-46 15,-3 2-20-15,3 21 20 0,0 8 8 16,0 7-8-16,0 4 0 15,0 3 1-15,0-2-1 16,0-4 16-16,0-5-16 16,0-6 0-16,0-5 15 15,0-6-14-15,0-3-1 16,12-4 8-16,2-3-6 16,8-1 19-16,8-2-21 15,7-3 7-15,6-1 15 16,4 0-22-16,3 0 0 15,-2-2-29-15,-2-4-56 16,-5 0-79-16,-5 0-161 16,-11 2-197-16,-12 0-378 0</inkml:trace>
  <inkml:trace contextRef="#ctx0" brushRef="#br0" timeOffset="1050.84">1663 9390 227 0,'0'0'720'16,"0"0"-491"-16,0 0-122 16,0 0 29-16,0 0 50 15,0 0 0-15,0 0 41 16,64 0-81-16,-22 0-42 15,13 0-14-15,20 0-25 16,23-5-17-16,23-2-27 16,12 1-10-16,-9 3 31 15,-14 3-42-15,-16 0 0 0,-18 0-1 16,-16 0-13-16,-17 0-7 16,-7 0-87-16,-2 0-77 15,-4 2-97-15,-2-1-241 16,-17-1-435-16</inkml:trace>
  <inkml:trace contextRef="#ctx0" brushRef="#br0" timeOffset="1724.45">1591 9733 1265 0,'0'0'634'16,"0"0"-457"-16,0 0-45 0,0 0-24 15,0 0 34-15,0 0-80 16,0 0-44-16,-11-15-18 15,11 15-13-15,8 8 12 16,9 9-16-16,7 7 17 16,4 5 11-16,8 3-11 15,3 2-1-15,5 0 0 16,3 0 2-16,2 0 19 16,-1-2-20-16,-2 1-14 15,-9-1 13-15,-7-3-8 16,-9 0-6-16,-9-4 2 15,-9-2-7-15,-3-2 5 0,-6-1 14 16,-16-3 1-16,-10-3 4 16,-5-3 5-16,-5-4 21 15,-1-6 12-15,-2-1-11 16,2-4 31-16,6-14-39 16,5-7 1-16,13-5 10 15,7-5-19-15,9-4-12 16,3-1-3-16,18-1-37 15,10 5 31-15,8 8-72 16,15 8-74-16,-5 8-176 16,-7 3-506-16</inkml:trace>
  <inkml:trace contextRef="#ctx0" brushRef="#br0" timeOffset="2770.58">2603 9828 1267 0,'0'0'383'16,"0"0"-165"-16,0 0-44 0,0 0 9 16,0 0-10-16,-82-73-41 15,58 67-66-15,-3 4-2 16,-1 2-46-16,0 0-6 16,-5 15 7-16,5 3-13 15,-4 6 21-15,1 4-27 16,7 5 0-16,3 2-1 15,6 2 1-15,11-2-8 16,4 0 2-16,1-4 2 16,20-1-13-16,9-6 4 15,7-6-39-15,9-5-9 0,4-7-52 16,24-6-83-16,-13-4-176 16,-11-11-416-16</inkml:trace>
  <inkml:trace contextRef="#ctx0" brushRef="#br0" timeOffset="3119.6">2827 9794 745 0,'0'0'677'16,"0"0"-541"-16,0 0 84 15,0 0-60-15,0 0 17 16,0 0-28-16,0 0-76 16,-12-15-30-16,0 18-9 15,-6 11-33-15,-3 5 50 16,-4 8-39-16,1 5 6 16,2 1 22-16,2 2-12 15,7 2-13-15,8-3-11 16,5-1 8-16,0-4-1 15,12-2-11-15,9-4-9 16,9-5-46-16,6-3-30 16,7-5-9-16,18-10-164 15,-10 0-254-15,-8-10-259 0</inkml:trace>
  <inkml:trace contextRef="#ctx0" brushRef="#br0" timeOffset="3327.49">3142 9892 580 0,'0'0'802'0,"0"0"-522"16,0 0-178-16,0 0-8 15,0 0 60-15,0 0-18 16,-63 76-37-16,54-45-37 16,0 0-49-16,8-3 29 15,1-1-42-15,0-5-1 16,16-4-26-16,5-7-87 15,13-11-73-15,-3-3-181 0,-2-13-400 16</inkml:trace>
  <inkml:trace contextRef="#ctx0" brushRef="#br0" timeOffset="3485.02">3170 9699 649 0,'0'0'881'15,"0"0"-674"-15,0 0-119 16,0 0-66-16,0 0-22 16,0 0-148-16,0 0-123 15,18 50-828-15</inkml:trace>
  <inkml:trace contextRef="#ctx0" brushRef="#br0" timeOffset="3719.48">3410 9987 1290 0,'0'0'222'15,"0"0"-129"-15,0 0 93 16,0 0-62-16,0 0-55 16,0 0-2-16,0 0 21 15,9 98-49-15,-28-67-26 16,-4 0 16-16,-5-2-29 0,-2-2-26 15,3-5-164 1,5-8-177-16,10-10-394 0</inkml:trace>
  <inkml:trace contextRef="#ctx0" brushRef="#br0" timeOffset="3905.51">3571 9978 163 0,'0'0'1206'16,"0"0"-982"-16,0 0-138 15,0 0 10-15,91-24 32 0,-53 18-81 16,1 2-47 0,5-2-94-16,-11 2-202 0,-11 0-647 15</inkml:trace>
  <inkml:trace contextRef="#ctx0" brushRef="#br0" timeOffset="4131.08">3603 9975 329 0,'0'0'1186'0,"0"0"-1046"16,0 0-54-16,0 0 84 15,0 0-42-15,19 83-45 16,-7-55-2-16,-1 6-47 15,-4 6-15-15,-6 3-6 16,-1 7-11-16,-8-1 17 0,-14-1-19 16,-9-4-33-16,0-9-11 15,-20-9-75-15,11-11-141 16,5-13-217-16</inkml:trace>
  <inkml:trace contextRef="#ctx0" brushRef="#br0" timeOffset="4559.18">3589 9731 1001 0,'0'0'288'15,"0"0"-122"-15,0 0-12 0,0 0 28 16,0 0-46-16,0 0-92 15,0 0-44-15,-25-16 21 16,20 27-21-16,4 2-1 16,1 1 0-16,0 0-14 15,1-2 4-15,7-5-59 16,-1-3-8-16,1-4 11 16,-1 0 51-16,-4-3 16 15,-3-8 16-15,0-3-15 16,-7 1 27-16,-4 2-19 15,-1 1 25-15,-1 4 39 16,4 5-17-16,6 1-23 16,0 0-33-16,3 0 1 0,0 3-13 15,0 2 12-15,0 1-32 16,6-2-24-16,-3-3-27 16,-3-1 33-16,0 0 40 15,0 0-57-15,-12 0-32 16,-1 0-83-16,2-1-337 0</inkml:trace>
  <inkml:trace contextRef="#ctx0" brushRef="#br0" timeOffset="4818.85">3822 9669 1572 0,'0'0'544'16,"0"0"-427"-16,0 0-46 16,0 0-12-16,0 0-35 15,80 28 8-15,-53 6-8 16,-1 10-22-16,-4 7 35 16,-4 19-37-16,-15 16-1 15,-3-7-14-15,-24 18-99 16,-7-27-108-16,-2-24-407 0</inkml:trace>
  <inkml:trace contextRef="#ctx0" brushRef="#br0" timeOffset="8318.21">14239 2584 373 0,'0'0'35'16,"0"0"-13"-16,0 0 213 15,0 0-79-15,0 0-19 16,0 0-29-16,-15-26 30 0,13 22-15 15,2-1-20 1,-1 3-13-16,1 0-20 0,-2 2-8 16,2 0-54-16,0 0 6 15,0 0-20-15,0 0 6 16,0 0-14-16,-1 0 5 16,-1 0-18-16,-2 0 26 15,-1 9-12-15,-1 4 13 16,-1 2-3-16,1 6 3 15,-1 2-1-15,1 4-1 16,3 2-1-16,0 2-6 16,1 5 9-16,1-1-9 15,1 1 9-15,0-1 1 0,0-6 11 16,-2-4-12 0,-1-6 1-16,1-6 17 0,-1-5-17 15,-4-1 0-15,0-1 7 16,-7-1 1-16,-7-2 16 15,-7 0-25-15,-6-2 6 16,-5-1 5-16,-1 0-10 16,4 0-1-16,6 0 5 15,9 0-4-15,6 0 13 16,9 0-14-16,3 0 0 16,3 0-19-16,0 0 19 15,6 0-104-15,24 0-183 16,-3 0-47-16,0 0-580 0</inkml:trace>
  <inkml:trace contextRef="#ctx0" brushRef="#br0" timeOffset="8925.94">14482 2591 563 0,'0'0'146'15,"0"0"-146"-15,0 0 0 16,0 0 26-16,0 0 116 16,0 0 53-16,0 0-12 15,30-10-93-15,-30 10-39 16,0 0-48-16,0 0 11 16,0 0-28-16,0 6 1 15,-3 6 13-15,-2 6 6 16,1 3 2-16,2 5 23 15,1 2-31-15,1 0 0 16,0 4 28-16,0-3-28 16,0 2 0-16,0-1 0 0,0-3 2 15,-2-5 12-15,-2-2-14 16,-4-5-4-16,2-3 4 16,-1-4 1-16,-2-1 2 15,-4-3-2-15,-4-1 24 16,-5-1 83-16,-7-2-47 15,-2 0-33-15,1 0 8 16,2 0 1-16,6-3 11 16,6 0 12-16,6 2-54 15,6-1 39-15,2 2-45 16,2 0-7-16,0 0-45 16,0 0-127-16,18 0-125 15,6 0-6-15,-3 0-221 0</inkml:trace>
  <inkml:trace contextRef="#ctx0" brushRef="#br0" timeOffset="9392.34">14776 2605 753 0,'0'0'181'0,"0"0"-118"0,0 0-25 16,0 0 31-16,0 0 15 16,0 0-69-16,0 0-15 15,0 4-21-15,0 8 21 16,0 7 7-16,-2 4-7 15,1 3 0-15,1 5 17 16,0 3-17-16,0 3-1 16,0 0 1-16,0-2 0 15,0-1 13-15,1-6-13 16,1-1-7-16,-2-6 7 16,0-4 2-16,0-3 0 15,0-4-2-15,-5-4 6 16,-5-2 8-16,-5-3 28 0,-7-1 63 15,-8 0 6-15,-6 0-58 16,0 0 19-16,3 0-41 16,8-2-21-16,6-1 34 15,10 0-44-15,7 3-24 16,10 0-80-16,12 0-270 16,6 3-164-16</inkml:trace>
  <inkml:trace contextRef="#ctx0" brushRef="#br0" timeOffset="24500.2">32988 3849 565 0,'0'0'609'0,"0"0"-390"16,0 0-112-16,0 0-98 16,0 0-2-16,0 0 11 0,0 0 34 15,0 0 76-15,0 0-58 16,0 0-51-16,0 0 4 15,0 1-23-15,0 4-6 16,0 2-9-16,0 6 15 16,0 4 0-16,-3 7 0 15,-2 3 0-15,-1 5 0 16,-2 0 2-16,-1 2 6 16,1 0-8-16,-1 1 0 15,0-2 14-15,2-1-14 16,2-4-1-16,4-2 0 15,-1-6 1-15,1-6 6 16,1-4-6-16,0-5 0 0,0-1 4 16,0-4 7-16,0 0-11 15,9 0 67-15,13 0 40 16,17 0 7-16,15 0-81 16,10-5-26-16,6-2 18 15,0 1-24-15,-5 2 1 16,-7 3-2-16,-11 1 7 15,-11 0-2-15,-11 0-5 16,-10 0-11-16,-8 0-18 16,-3 0-44-16,-4 0-54 15,1 0-103-15,2 0-87 16,0 0-394-16</inkml:trace>
  <inkml:trace contextRef="#ctx0" brushRef="#br0" timeOffset="31249.16">2381 11578 178 0,'0'0'1065'16,"0"0"-927"-16,0 0-114 15,0 0-11-15,0 0 3 16,0 0 44-16,55 62 5 16,-36-44 37-16,1 2-20 15,2 0-11-15,-1 1 13 16,3 0-15-16,-3 0-7 16,3 3-26-16,-1 3-20 15,1 1 24-15,-1 3-34 16,5 2-4-16,-4-1 2 15,1-1 7-15,-5 0-2 16,-4 0-9-16,-5-2 0 0,-7-2 11 16,-4-2-5-1,0-3-5-15,-12-2-1 0,-10-4 0 16,-8-4 19-16,-6-5-7 16,-4-5 22-16,-5-2 70 15,0-6 4-15,2-13-4 16,1-5-43-16,5-6-25 15,12-1 52-15,8 0-55 16,14-2-17-16,3 3-16 16,20-2-10-16,14 5-26 0,32-3-55 15,-8 8-169 1,-12 5-562-16</inkml:trace>
  <inkml:trace contextRef="#ctx0" brushRef="#br0" timeOffset="32030.16">3149 11548 1033 0,'0'0'636'16,"0"0"-446"-16,0 0-49 15,0 0 26-15,0 0-16 16,0 0-52-16,0 0-59 15,3-28-40-15,-1 34-9 0,2 14-12 16,-3 10 21 0,-1 9 3-16,0 6-3 0,0 0 0 15,-7 0 1-15,-6-4 0 16,-5-4 19-16,3-5-20 16,2-3 1-16,5-7 23 15,2-4-24-15,6-4-2 16,0-2-4-16,15-4 6 15,15-1 5-15,22-2 1 16,27-5 3-16,21 0 11 16,-3-5-3-16,-17-3-17 15,-23 2-14-15,-18 3-63 16,3 2 31-16,2-1-174 16,0 1-272-16,-14-1-144 0,-14 1-291 15</inkml:trace>
  <inkml:trace contextRef="#ctx0" brushRef="#br0" timeOffset="32488.52">2378 12355 175 0,'0'0'1148'0,"0"0"-958"16,0 0-132-16,0 0 14 15,0 0 126-15,0 0-54 16,0 0-86-16,13 13 4 16,8-6 51-16,16 0 52 15,23 0-35-15,34-5-58 16,39-2 2-16,25 0-38 16,19-3-21-16,4-2 7 15,-12 1-8-15,-5 0 5 16,-18 1-19-16,-21 2 11 15,-31-1-22-15,-29 2-37 16,-24 0-44-16,-17 0-67 0,-3 0-74 16,-12 0-150-16,-5 0-334 15,-4 0-291-15</inkml:trace>
  <inkml:trace contextRef="#ctx0" brushRef="#br0" timeOffset="33562.75">2330 12758 1662 0,'0'0'490'0,"0"0"-428"15,0 0-45-15,0 0 10 16,0 0-2-16,0 0-12 15,0 0-12-15,18 29-1 16,7-5 25-16,7 3-11 16,5 4 11-16,9 0-25 15,-1 0 1-15,1-1 18 0,-4 1-19 16,0 0-8 0,-5-1-12-16,-10-1-19 0,-8-1 14 15,-7 1-18-15,-12-4 15 16,0-1 28-16,-10-1-9 15,-15-2 9-15,-7-5 14 16,-5-1 1-16,-5-5 58 16,-1-6-1-16,-2-4 26 15,3 0-4-15,5-13-35 16,4-10-11-16,9-4 0 16,9-8-29-16,14-1-2 15,1-2-17-15,19 1-39 16,35 2-63-16,-3 8-192 15,-8 8-554-15</inkml:trace>
  <inkml:trace contextRef="#ctx0" brushRef="#br0" timeOffset="34395.65">3097 12854 72 0,'0'0'1396'16,"0"0"-912"-16,0 0-354 16,0 0 18-16,0 0 9 15,0 0-9-15,0 0-102 16,0-12-34-16,0 17-12 16,0 10-1-16,0 9 1 15,0 8 15-15,0 7-14 16,0 4 14-16,4 4-14 15,1-1 5-15,-1 0-6 0,1-6 1 16,-2-1 9 0,0-9-10-16,0-3-31 0,-3-7-36 15,4-6-64 1,-4-7-107-16,9-7-269 0,-3-2-14 16,3-12-109-16</inkml:trace>
  <inkml:trace contextRef="#ctx0" brushRef="#br0" timeOffset="34824.78">3480 12918 742 0,'0'0'390'15,"0"0"-279"-15,0 0 10 0,0 0 14 16,0 0 48-16,0 0-27 15,-88 89-21-15,54-67-43 16,-2-3-40-16,0-2-8 16,3-1-22-16,5-5-21 15,7-4 29-15,8-1-29 16,4-5 5-16,6-1 1 16,3 0 1-16,0 0 9 15,6 0-17-15,9 0-15 16,0-1 14-16,7-1-13 15,-1 2 9-15,4 0 3 16,-5 2-2-16,4 9-6 0,-4 5 7 16,-3 3-18-1,1 2 20-15,-5 5 1 0,-1-1-2 16,-3 2 2 0,-3 1 0-16,0-2 16 0,1-2-16 15,-2-3-1-15,1-4-16 16,0-6-45-16,5-7-118 15,-1-4-142-15,-1 0-207 0</inkml:trace>
  <inkml:trace contextRef="#ctx0" brushRef="#br0" timeOffset="35155.01">3761 12847 932 0,'0'0'493'0,"0"0"-387"16,0 0 124-16,0 0 22 16,0 0-39-16,0 0-87 15,0 0-73-15,0-13-44 16,-15 30 46-16,-6 8 0 15,3 9-12-15,-3 6-8 16,8 4-23-16,4 5 22 16,4-2-29-16,5 3-4 15,0-3 18-15,14-4-19 16,13-5 0-16,1-6-34 0,21-6-84 16,-4-9-113-16,-9-10-397 15</inkml:trace>
  <inkml:trace contextRef="#ctx0" brushRef="#br0" timeOffset="35950.1">4046 12873 628 0,'0'0'674'0,"0"0"-429"16,0 0-114-16,0 0 68 15,0 0 13-15,0 0-75 16,0 0-98-16,-9 6-30 16,-2 18 35-16,-2 9-1 15,-2 3-18-15,6 5-11 16,0 1-1-16,6-2 0 15,3-2-13-15,0-6 1 0,12-5-12 16,6-5-61 0,4-10-20-16,5-8-36 0,4-4-10 15,1-7-4-15,-4-15 1 16,2-8 74-16,-6-8 56 16,-5-6 11-16,-5-4 0 15,-4 0 43-15,-5 2 57 16,-5 6 100-16,0 12-5 15,0 8-45-15,0 12-11 16,0 6-63-16,0 2-55 16,0 9-21-16,-2 11 0 15,-4 8 0-15,3 4 0 16,-1 5 0-16,4 0 7 0,-3-1-7 16,3 1 15-1,0-3-15-15,0-3-67 0,0-6-38 16,0-5-154-1,7-11-133-15,8-6-200 0,1-3-561 0</inkml:trace>
  <inkml:trace contextRef="#ctx0" brushRef="#br0" timeOffset="36131.07">4565 13122 472 0,'0'0'569'0,"0"0"-365"0,0 0-117 15,0 0 71 1,0 0 4-16,-9 80-73 0,-12-56-35 16,-4 3-12-1,-2-3-33-15,-12 3-9 0,8-8-232 16,11-6-422-16</inkml:trace>
  <inkml:trace contextRef="#ctx0" brushRef="#br0" timeOffset="36610.37">4702 12983 1321 0,'0'0'322'15,"0"0"-243"-15,0 0-3 16,0 0 42-16,0 0-49 16,0 0 53-16,0 0-54 15,18 72-39-15,-13-45 2 16,2 3-16-16,-1 1-14 15,0-2 6-15,5 0-1 16,-3-5-9-16,0-3 3 16,-2-7-34-16,-2-4-1 15,1-5-8-15,2-5 27 0,-4 0 16 16,6-8 35-16,0-12 10 16,1-5 11-16,1-8 27 15,0-5-5-15,0-5-23 16,1-3-9-16,-1 3-40 15,2 4 5-15,-4 12 0 16,-3 8-11-16,0 9-31 16,-2 9-82-16,-2 1-257 15,-2 0-521-15</inkml:trace>
  <inkml:trace contextRef="#ctx0" brushRef="#br0" timeOffset="36890.6">5038 12839 732 0,'0'0'942'16,"0"0"-736"-16,0 0-101 16,0 0 32-16,0 0-12 15,100 13-32-15,-67 10 8 16,-2 6-59-16,2 5-20 15,-8 6-12-15,-10 5-8 16,-9 3 20-16,-6 6-22 16,-3 0-8-16,-21 1 7 0,-4-1-6 15,-11-5-25-15,-19 1-75 16,6-14-269-16,9-10-544 0</inkml:trace>
  <inkml:trace contextRef="#ctx0" brushRef="#br0" timeOffset="40912.41">7913 3406 563 0,'0'0'270'16,"0"0"-39"-16,0 0-164 0,0 0-57 16,0 0 26-1,0 0 0-15,0 0 25 16,-2-3-1-16,2 3-47 15,0 0 10-15,0 0-23 16,0 9 0-16,-1 3 6 0,-2 5 23 16,-2 5 30-1,0 3-27-15,0 3-31 0,-1 1 30 16,6 0-31-16,-3 1 0 16,3 0 1-16,0-4 1 15,0-2 9-15,0-3-11 16,3-4 0-16,2-4-13 0,-5-6 13 15,0-3-14 1,0-1 14-16,-16-3 0 16,-9 0 52-16,-6 0-18 15,-5 0-27-15,-4 0 24 16,4 0-30-16,5-1-1 0,7 1-4 16,12 0-86-1,7 0-124-15,5 0-384 0</inkml:trace>
  <inkml:trace contextRef="#ctx0" brushRef="#br0" timeOffset="41386.24">8225 3402 91 0,'0'0'147'0,"0"0"192"0,0 0-226 16,0 0-73-16,0 0 53 15,0 0 34-15,0 0 6 16,-14 47-10-16,7-30 4 15,-1 4-80-15,2 1-30 16,3 2 2-16,0 0-9 16,2 1 13-16,1 1-23 15,0-2 0-15,0-1 5 16,3-3-5-16,1-1 0 16,1-2-1-16,-4-4 2 15,-1-2 9-15,0-4-10 16,-1-1 0-16,-14-2 26 15,-9 0 69-15,-6-3 0 0,-4 1-25 16,-2-1-38-16,2-1 11 16,8 0-43-16,7 0-7 15,10 0-31-15,9 0-82 16,1 0-86-16,13 0-311 0</inkml:trace>
  <inkml:trace contextRef="#ctx0" brushRef="#br0" timeOffset="41880.68">8574 3424 124 0,'0'0'613'0,"0"0"-265"0,0 0-190 16,0 0-102-1,0 0-22-15,0 0-27 16,0 0-6-16,-11 23 29 0,5-6-21 15,0 4 4-15,3 1 0 16,-1 4-13-16,1 3 24 16,3-2-24-16,0 3 1 15,0 0 5-15,0-1 2 16,0-2-7-16,0-2-1 16,0-5 2-16,0-3 4 15,0-4-6-15,0-5-1 16,-12-2 1-16,-7-2 13 0,-11-2 28 15,-4-2-3 1,-5 0-21-16,-2 0 33 16,3-4-50-16,5-2 7 15,15 0-7-15,12 1-5 16,6-1-96-16,0 0-413 0</inkml:trace>
  <inkml:trace contextRef="#ctx0" brushRef="#br0" timeOffset="44540.11">4065 12416 874 0,'0'0'536'0,"0"0"-434"15,0 0-66-15,0 0-4 16,0 0 29-16,0 0 46 15,0 0-37-15,55-11-47 16,-41 8 28-16,-1 3-29 16,2 0-5-16,1 0 3 15,1 0-7-15,4 0 12 16,4 0-6-16,5 0-18 0,9 1 41 16,6 1-36-16,8-1 3 15,7 1 4-15,4-2-11 16,0 3 20-16,-4-1-22 15,-5 3 1-15,-11 0 3 16,-13 1-4-16,-6 0-11 16,-10-2 10-16,-9-2-21 15,-3-2 21-15,-3 2-32 16,0-2-15-16,0 0-22 16,3 0-81-16,5-3-94 15,-1-5-540-15,0-2 243 0</inkml:trace>
  <inkml:trace contextRef="#ctx0" brushRef="#br0" timeOffset="47632.94">5845 12193 26 0,'0'0'1497'16,"0"0"-1143"-1,0 0-247-15,0 0-45 0,0 0 61 16,0 0 31-16,0 0-28 16,3 0-43-16,6 0-40 15,9 0 15-15,0 0-38 16,9 0 8-16,1 0-13 15,2 0-14-15,3 0 14 16,1 0-15-16,-1 0-50 16,4 3-60-16,-6 2-104 15,-8 1-321-15,-10 3-106 16,-11-2-289-16,-2-2 698 0</inkml:trace>
  <inkml:trace contextRef="#ctx0" brushRef="#br0" timeOffset="47829.67">5878 12388 189 0,'0'0'984'0,"0"0"-681"15,0 0-204-15,0 0-72 16,0 0 75-16,0 0 46 16,0 0 3-16,28 14 4 15,11-14-56-15,10 0-34 16,4 0-44-16,3-6-21 15,17-5-39-15,-12-1-215 16,-14 3-402-16</inkml:trace>
  <inkml:trace contextRef="#ctx0" brushRef="#br1" timeOffset="54058.71">7786 3449 123 0,'0'0'199'16,"0"0"144"-16,0 0-198 15,0 0-49-15,0 0-7 16,0 0-6-16,0 0 30 16,0 7-32-16,0-7-13 15,0 0-4-15,0 0-19 16,0 1 26-16,0 2-33 15,0 1-23-15,-3 3 34 16,-3 2-14-16,-4 2-17 16,-1 1-1-16,-2 4-11 15,2 1 29-15,-2 2-35 16,0 0 0-16,2 1 0 16,3-3-12-16,3 0-52 15,3-4-51-15,2-5-58 16,0-5 22-16,6-3-171 0,1 0-326 0</inkml:trace>
  <inkml:trace contextRef="#ctx0" brushRef="#br1" timeOffset="54383.59">7712 3381 107 0,'0'0'709'0,"0"0"-468"16,0 0-60-1,0 0-56-15,0 0-35 0,0 0-38 16,0 0-45-16,0-6 11 16,0 12-8-16,1 7-3 15,3 3 35-15,1 4-17 16,-1 0 22-16,2 1-17 15,0 0-17-15,-1 0 24 16,4 2-37-16,-3-2 6 16,0-1-4-16,1-1-2 15,2 0-40-15,0 1-75 16,-3-6-185-16,0-6-419 0</inkml:trace>
  <inkml:trace contextRef="#ctx0" brushRef="#br1" timeOffset="60652.45">7883 3419 146 0,'0'0'245'0,"0"0"68"16,0 0-219-16,0 0-64 15,0 0-24-15,0 0 16 16,14 10 21-16,-7-5-5 16,0 1 25-16,2 1-38 15,3-1 5-15,-1 0-5 0,2-2-12 16,5 0 13-1,4-4-19-15,4 0 21 0,8 0 18 16,3 0-46-16,5-1 16 16,7-8-16-16,-1 2-33 15,3-3 14-15,1 1 10 16,-3-1 2-16,2 1-5 16,1-1 21-16,-2 0-9 15,0 0 1-15,1-1 8 16,4-2 6-16,3-2-15 15,4-3 0-15,2 0 6 16,0-1-6-16,2-1 0 16,-4-2-9-16,-2 1-43 15,3-1 42-15,-1-1 10 16,5-1-7-16,0-1 1 0,4 0 4 16,3-1 0-1,11-5-4-15,-6 3 6 0,-1 0 51 16,1-1-37-16,-13 6 2 15,7-4 0-15,-5 0-16 16,-2 0 15-16,-5 0-15 16,0 2 1-16,0-2 3 15,0 2-3-15,2-2-1 16,1 0-12-16,2-1-35 16,0-1 46-16,-1 1 1 15,0 0 0-15,-3 3 10 16,1 0-10-16,-2 6-4 15,0 1-5-15,2 1 9 0,1 1 1 16,0 0-1 0,2 4-7-16,-1 2 4 0,-2 0-12 15,3 3 14-15,-4 0-8 16,-5 2 9-16,3 0 14 16,-4 2-14-16,1 1 0 15,-3 0 16-15,7 1-16 16,-3 1 33-16,2 0-33 15,-5 0 0-15,0 0 8 16,-7 3-7-16,-5 2-1 16,-4 1 16-16,1 1-6 15,-2 0 23-15,2 0-20 0,0 1-7 16,4 2 6 0,2 1-5-16,0 1-6 0,3 2-1 15,0 0 0-15,-1 2 12 16,0-1-12-16,-3 0 0 15,1 0 1-15,2-1-1 16,2-1 2-16,2 1-2 16,-2-2 1-16,-3 2 5 15,-5 0-6-15,-6 1-1 16,-3-2 0-16,-5-1 1 16,-2-2 0-16,-6-3 0 15,-6-1 0-15,-1-2 7 16,-4-1-7-16,0-1-6 0,3-2 5 15,2 2 2 1,5-2 3-16,4 0-4 0,5 0 0 16,2 0 0-16,0 0 0 15,-4 1-14-15,-5 2-47 16,-7 0-50-16,-7-2-66 16,-4 1-107-16,-3-2-34 0</inkml:trace>
  <inkml:trace contextRef="#ctx0" brushRef="#br1" timeOffset="60997.35">13372 2490 894 0,'0'0'373'16,"0"0"-180"-16,0 0-62 0,0 0 54 15,0 0-40-15,0 0-36 16,0 0-60-16,-6-18-49 16,6 18-18-16,9 8 17 15,10 5-6-15,6 6 7 16,5 1 9-16,5 3-9 16,2 0 9-16,-1 0-9 15,-2-1 1-15,-4-2 9 16,-8 1-10-16,-11-3-10 15,-8 0-5-15,-3 4-17 16,-17 0 32-16,-16 4-2 0,-11 3-13 16,-10 2-43-1,-40 10-169-15,12-8-122 0,6-9-734 0</inkml:trace>
  <inkml:trace contextRef="#ctx0" brushRef="#br1" timeOffset="64924.94">7784 3439 147 0,'0'0'2'0,"0"0"223"0,0 0 72 15,0 0-145 1,0 0-41-16,0 0-13 0,0 0 19 15,2 0-20 1,-2 0-36-16,0 0 10 0,0 0-49 16,0 0-12-16,3 0-4 15,-3 0-6-15,6 0-1 16,2 0-6-16,2 5 7 16,0 0 3-16,4 0-3 15,5 0-9-15,2-4 2 16,6-1 1-16,4 0 5 15,5 0-26-15,7 0-30 16,3-6 12-16,2-2-66 16,3-4 33-16,1 1 31 15,1-3-2-15,0-1 32 0,-1-2 17 16,1 0-6-16,0 0 6 16,1-2 0-16,3 0-2 15,-2 0-74-15,-1 1-147 16,1-4 88-16,0 1 32 15,0-2 70-15,2-1 33 16,-2-4 33-16,5 2 1 16,0 1-16-16,1-1-17 15,1 1 40-15,4 1-8 16,4 0-33-16,2-1 33 16,-1 2-31-16,2-3 2 15,-4-1-4-15,0-2-27 16,-4-1 8-16,0-1-63 15,-1 0 57-15,-3 0-22 0,6 1-79 16,-5 1 54 0,3-1 72-16,-1 0 0 0,0 1 32 15,-1 1-21-15,-4-1-11 16,-4 1 0-16,-4 0-5 16,-3-3 5-16,-3 0 96 15,2 0-96-15,0 1 49 16,-1 2 4-16,2 3 22 15,6-1 45-15,1 4-31 16,0-2 17-16,1 0-44 16,0-2-7-16,4 2-10 15,-1 2-22-15,-1-1 0 16,2 2-14-16,-3 1-8 0,-1 1 53 16,-2-1-6-16,1 0 29 15,4 2-29-15,0-1-14 16,4 3-5-16,0 0-29 15,-2 2 1-15,0-1 4 16,-3 3-5-16,-3 1-1 16,-4 0 1-16,0-1-5 15,-4 4-5-15,1-2 10 16,4 0-4-16,3 0 3 16,4 0 1-16,3 2-1 15,2-1-26-15,2 1-2 16,-2 2 20-16,-4 1-1 0,0 2-4 15,-9 0 12 1,-4 1-4-16,-3 2 6 0,-1 0-1 16,-1 0 1-16,2 0 2 15,4 6-2-15,4 0-2 16,5 1-8-16,2 0 2 0,4 0 8 16,1 1-21-1,-3 1 13-15,-1-1 0 16,-7 2 8-16,-6 0 0 15,-6-1 5-15,-7 1-4 16,-1-2 20-16,-3 2-21 16,-2-2 0-16,5 2 7 15,-2 1-6-15,2 0 0 0,1 4-1 16,-1-1 0 0,-3 3-9-16,-3 0 9 0,-2-1-20 15,-3 4 20-15,-1 2-10 16,-3-1-5-16,0 1 14 15,4 2-8-15,1 1 1 16,2-2-10-16,2 2-28 16,1 0 26-16,2 0 0 15,-2 0 14-15,-1 1-13 16,-1 0 10-16,-7-1-1 16,0 1 9-16,-5 1-6 15,-1 1 7-15,-4-1 0 16,0 2 0-16,-1-3 0 15,2 1-1-15,-1 1 0 16,-1-1 1-16,2 0-1 0,-2-2 1 16,-1 1 0-16,1-2 3 15,0-2-3-15,-2 0-5 16,0-5 5-16,-1-2 7 16,-2-2-7-16,3-4 0 15,-2-5-26-15,-1-2-155 16,-1-2-115-16</inkml:trace>
  <inkml:trace contextRef="#ctx0" brushRef="#br1" timeOffset="65189.47">14325 2660 143 0,'0'0'901'16,"0"0"-728"-16,0 0-128 16,0 0-20-16,0 0-6 15,0 0 39-15,0 0-13 16,41 32-32-16,-22-18 19 16,2-1-32-16,0 1 0 15,3-3 0-15,-1-1-4 16,6-5-98-16,-6-2-138 15,-4-3-273-15</inkml:trace>
  <inkml:trace contextRef="#ctx0" brushRef="#br1" timeOffset="65367.99">14586 2541 32 0,'0'0'169'0,"0"0"397"16,0 0-355-16,0 0 3 15,0 0-69-15,0 0-3 16,0 0-75-16,30-68-45 15,-30 74-12-15,0 10 0 16,-9 6 33-16,-3 6-11 16,-4 9-31-16,-17 21-1 15,3-9-20-15,2-6-487 0</inkml:trace>
  <inkml:trace contextRef="#ctx0" brushRef="#br1" timeOffset="67260.17">7811 3361 211 0,'0'0'46'0,"0"0"489"0,0 0-361 16,0 0-92-16,0 0-26 15,0 0 43-15,0 0 40 16,26-11-68-16,-26 11-30 16,4 0-20-16,4 0-19 15,2 1 15-15,6 8-4 16,4 1-13-16,5 1 9 15,7 2-8-15,5-1-1 16,6-2 0-16,4-2-47 16,6-3 14-16,4-4-33 15,4-1-64-15,2 0 23 0,2-6-19 16,3-6 42 0,3-5 47-16,11-7 37 0,14-6 7 15,-8 2-1-15,-9 1 5 16,-12 6 27-16,-11 4 15 15,10-3-12-15,7-2-11 16,3 1-20-16,11-6 16 16,14-6-17-16,17-6 42 15,-1-5-40-15,-19 7 8 16,-25 7-18-16,-24 7-1 0,-4-4 0 16,9-7 8-1,7-11-8-15,25-17-1 16,13-12 0-16,20-8 1 0,4 2 16 15,-11 11-5-15,-10 11 15 16,-28 19 34-16,-13 8 6 16,-14 7-34-16,-6 4 25 15,5-4-41-15,6-4 26 16,8-5-40-16,-3 0 0 16,2-1 7-16,1-3-2 15,3-4-7-15,-1-3 0 16,1 0 1-16,1 2 16 15,-6 4-17-15,-3 6-1 16,-7 3 0-16,-6 7 1 16,0 1 6-16,-3 2-6 15,3-1 0-15,4 0-6 16,6 1 6-16,6-1-7 16,5 0 7-16,5 3 0 15,13 2-8-15,-5 4 8 0,2 0-4 16,1 2-12-16,-12 3 16 15,9-1 0-15,-3 3-8 16,-3 0-6-16,0 2 8 16,-1 2-4-16,1 0-13 15,13 0 7-15,16 0-18 16,19 13 15-16,4 1-14 16,-6 3-28-16,-14 1 18 15,-23-2-21-15,-16-2 32 0,-15-1 31 16,-5 0-8-1,8 2 9-15,5 3-1 0,10 1 2 16,1-1 5 0,3 2-6-16,5-2 0 0,-2 2 1 15,3 1 6-15,-4 2 1 16,-2 0-8-16,0 3 0 16,-6 1 9-16,-5 2-9 15,-6 1 0-15,-7 1 0 16,-3 0 1-16,-1 3 22 15,-3 0-21-15,0-1 4 16,4 5 7-16,-3-3-13 16,1 1 0-16,-1 0 0 15,-3-1 1-15,-1 0 4 0,-2 2-5 16,1 0-3 0,-4-1 3-16,-3 4-1 0,-1-3 0 15,-5-1 1-15,-4 0 0 16,-3-5 1-16,-3-2-1 15,-3-5 0-15,-2-4-1 16,-1-6 1-16,-4-6 1 0,-1-5-1 16,-1-3 1-1,0 0 8-15,0-11-9 16,-3-4-238-16,-4-4-451 0</inkml:trace>
  <inkml:trace contextRef="#ctx0" brushRef="#br1" timeOffset="67544.32">15031 2695 675 0,'0'0'657'0,"0"0"-557"15,0 0-68-15,0 0-31 16,0 0 35-16,97 68-27 16,-72-44-2-16,-1 1 0 15,1 2-7-15,-2-3-19 16,1-3-27-16,0-7 24 0,2-4 22 16,4-7-110-16,9-3-86 15,-6-7-101 1,-6-8-76-16</inkml:trace>
  <inkml:trace contextRef="#ctx0" brushRef="#br1" timeOffset="67728.5">15544 2519 745 0,'0'0'354'16,"0"0"-47"-16,0 0-14 16,0 0-92-16,0 0-107 15,0 0-94-15,0 0 24 16,1 33-10-16,-14 3 5 15,-2 6-1-15,-4 8-2 16,-2 2-16-16,-15 18-63 0,7-12-272 16,1-13-484-16</inkml:trace>
  <inkml:trace contextRef="#ctx0" brushRef="#br1" timeOffset="72621.39">7507 3350 519 0,'0'0'660'16,"0"0"-521"-16,0 0-99 0,0 0 43 16,0 0 30-1,0 0 4-15,0 0-46 0,0 0-49 16,0 0 31-16,0 0-14 16,1 0-4-16,-1 0-2 15,0 0-19-15,2 0 0 16,-2 0 4-16,0 0-17 15,3 0 26-15,3 0-20 16,0 0 20-16,6 0-3 16,1-5-12-16,7 1-2 15,2 0-10-15,2 0 0 16,6-1 3-16,3 1-2 16,4-1-2-16,-3 0 1 15,-1 3-11-15,-3-1 9 16,-9 1-17-16,-2 1 1 15,-7 1 6-15,0 0 12 16,-3 0-12-16,-1-1 12 0,2 1 0 16,-1-2 9-16,1 1-9 15,-1-2 0-15,2 2 1 16,-5-1-1-16,-2 2 0 16,-1-1 0-16,-3 1 0 15,2 0 6-15,-2 0-6 16,1 0-4-16,2-1 3 15,-2 1 1-15,2 0 0 16,0-2 0-16,-1 2 0 16,-2 0 2-16,0 0-2 15,0 0-28-15,0 0-5 16,0 0 0-16,0 0 11 16,0 0 14-16,0 6 8 15,0 3 18-15,0 4-18 16,0 2 0-16,0 2 0 0,0 1 0 15,0 1 11-15,0 1-11 16,0 0 0-16,0 0 1 16,0-1 0-16,0 2-1 15,0 0 0-15,0 1 1 16,0-1 6-16,-2-1-7 16,1-1 0-16,1 0-4 15,0-2 4-15,0-2-2 16,0-1 2-16,-2-1 0 15,1-2-6-15,-1 0 6 0,1 1-14 16,-3-2 6-16,1 1-14 16,1 1 11-16,1-4-4 15,-1 2-26-15,2-2 32 16,0-1-26-16,0 0 2 16,0 2 18-16,0-2 3 15,0-2-14-15,0 1 10 16,0-3-6-16,0 0 15 15,0-2 0-15,0-1-1 16,0 0 8-16,0 0 12 16,-1 0 67-16,-4 0 5 15,1 0-41-15,-4 0 4 16,-2-4-47-16,1 0 8 16,0 1-6-16,-4 0 4 15,-1 3-6-15,-2 0 0 0,-4 0 0 16,2 0 3-1,-1 0-3-15,1 0 0 0,0 0-2 16,0 0 8-16,0 0 0 16,-1 0-6-16,1 0-1 15,3 0 1-15,2 0 0 16,2 0 1-16,1 0 14 16,1 0-7-16,3 0 23 15,-2-3-31-15,0-1 0 16,-3 0 0-16,3-1 1 15,0 1 0-15,0 0-1 16,1 1 1-16,2 0 18 0,2 0-18 16,0 1 18-16,3-3 12 15,0 0-20-15,0-2 0 16,0-3 14-16,0-1-25 16,0-2 35-16,0-1-25 15,-4-3 2-15,4 0-4 16,-3-3-6-16,3 1 22 15,0-3-24-15,0 1 0 16,0-1 19-16,0 0-12 16,0 2-1-16,0 2-4 15,-2 0 6-15,2 3 15 16,-1 0-23-16,-1 4 0 16,1 1 6-16,-1 1-5 0,1 5 11 15,1 1-12 1,0 2 11-16,-2 1-13 0,2 0 2 15,0 0-35-15,-1 0-4 16,1 0-1-16,-2 0-13 16,1 0-34-16,-7 6-120 15,1 4 19-15,-2-2-345 0</inkml:trace>
  <inkml:trace contextRef="#ctx0" brushRef="#br1" timeOffset="74009.03">32795 4645 651 0,'0'0'643'0,"0"0"-366"15,0 0-185-15,0 0-38 0,0 0 86 16,0 0 35 0,0 0-86-16,38 1-75 0,-16-1 26 15,5 2-40-15,4 1 0 16,8 1 2-16,9 1 4 15,1 1 8-15,5 3-14 16,-1-1 0-16,-5 1-13 16,-9-1 10-16,-10 1-86 15,-12-2-84-15,-17-5-133 16,-1 1-199-16,-15-3-304 0</inkml:trace>
  <inkml:trace contextRef="#ctx0" brushRef="#br1" timeOffset="74263.98">32712 4863 165 0,'0'0'709'15,"0"0"-537"-15,0 0-12 16,0 0-6-16,106 26 19 15,-63-20-77-15,6-1-19 16,2 2-14-16,3-1-36 16,-2 0-3-16,-7-1-24 15,-6 0-40-15,-12-2-37 16,-16-3-105-16,-8 0-165 16,-3-8-602-16</inkml:trace>
  <inkml:trace contextRef="#ctx0" brushRef="#br1" timeOffset="78966.48">8735 11140 753 0,'0'0'499'0,"0"0"-355"16,0 0-88-16,0 0 24 15,0 0 105-15,0 0 12 16,0 0-41-16,-3-50-108 16,-30 47-23-16,-9 3-25 15,-23 0-1-15,-25 6 0 16,-19 9-13-16,-6 6 6 15,7-1-1-15,9 0-2 16,13-5 5-16,15-1 6 16,15-1-1-16,17-3 1 15,6-1 0-15,3 6 0 16,-1 2 0-16,1 4-14 16,12 0 13-16,9 0-5 15,9 2-1-15,0-2 6 0,15-1-7 16,19-1 8-16,11-2 0 15,27 1 24-15,26-1 17 16,32 1-13-16,6 0-15 16,-6-1 1-16,-31-1-13 0,-31-5 17 15,-22-1-18 1,-9 0-3-16,-3-1 2 16,-1 2 1-16,-3 1-7 15,-12-2-19-15,-6-2-7 16,-11 1 33-16,-1 2-21 15,-7 1 21-15,-20 3 5 0,-11 2-5 16,-15 0 19-16,-24 6-19 16,-23 2 0-16,-21 4 7 15,-6 1-7-15,23-6-1 16,29-7 0-16,30-5 1 16,14 1-5-16,-2 2 5 15,6 3-6-15,3 0-6 16,15 0 12-16,9 1-9 15,5-4-7-15,23 0 16 16,14-3 6-16,27-2 7 16,29-2 19-16,35-1 14 15,17 0-8-15,4 1 1 16,-4 0 13-16,-15-1 10 0,-5-1 28 16,-8 0-48-1,-28-2-17-15,-25-1-1 0,-24-2-24 16,-17 1-16-16,-8-1-105 15,-9 0-58-15,-22-1-82 16,-19 0-228-16,-11 0-633 0</inkml:trace>
  <inkml:trace contextRef="#ctx0" brushRef="#br1" timeOffset="79490.92">7674 12783 1260 0,'0'0'640'0,"0"0"-564"15,0 0-60-15,0 0 44 16,0 0 40-16,0 0 43 16,-53 72-75-16,36-44-45 15,5 0 24-15,2-1-29 16,4 0 0-16,4 0-3 15,2-3-15-15,5-1 21 16,15-5-21-16,9-4-51 0,4-4 1 16,18-10-71-1,-7-2-132-15,-11-12-489 0</inkml:trace>
  <inkml:trace contextRef="#ctx0" brushRef="#br1" timeOffset="79949.45">7740 12415 649 0,'0'0'803'0,"0"0"-509"0,0 0-179 15,0 0-91-15,0 0 42 16,0 0-11-16,0 0-44 16,-5 3 0-16,5 7-11 15,5-2 6-15,-2-1-15 16,6-3 9-16,-5-3-14 16,2-1 8-16,0 0 6 15,0-2 13-15,0-8-13 16,-5 2 10-16,-1 1 24 0,0 4 45 15,-4 3-52 1,-9 0 5-16,-4 1-23 16,2 10 34-16,3 3-43 15,2-3 1-15,6-1 14 16,4-3-15-16,0-4 0 16,0-3-1-16,0 0 2 0,0 0 17 15,6-1-18-15,4-9-74 16,-3-1-60-16,-1-1-222 15,-3 4-342-15,-1 4-123 0</inkml:trace>
  <inkml:trace contextRef="#ctx0" brushRef="#br1" timeOffset="80242.52">7956 12797 428 0,'0'0'1253'16,"0"0"-967"-16,0 0-231 15,0 0-6-15,0 0 73 16,0 0-29-16,0 0-33 15,115-4-41-15,-61-3-19 16,-1 0-1-16,-6 1-126 16,-8 1-128-16,-16-1-225 15,-12 3-224-15,-11 2-94 0</inkml:trace>
  <inkml:trace contextRef="#ctx0" brushRef="#br1" timeOffset="80414.92">7963 12920 130 0,'0'0'590'16,"0"0"-343"-16,0 0-23 15,0 0-5-15,0 0-77 16,108 17-30-16,-66-17-17 16,7 0-48-16,21-6-47 15,-12-2-116-15,-9-1-388 0</inkml:trace>
  <inkml:trace contextRef="#ctx0" brushRef="#br1" timeOffset="80646.42">8598 12712 136 0,'0'0'1475'0,"0"0"-1136"16,0 0-230-16,0 0-6 15,0 0 13-15,0 0-75 16,0 0 33-16,0 60 9 16,-2-28-53-16,-2 2-2 15,-1 1-20-15,1-1-8 16,-1-1-24-16,-2 0-175 16,1-6-134-16,1-8-951 0</inkml:trace>
  <inkml:trace contextRef="#ctx0" brushRef="#br1" timeOffset="81617.97">7707 10308 1300 0,'0'0'231'0,"0"0"-30"15,0 0-63-15,0 0 2 16,0 0-16-16,0 0-90 15,0 0 14-15,40-69-40 16,-14 65-6-16,4 2 8 16,-2 2-10-16,3 0 0 15,-7 3-1-15,-6 7-70 16,-9 2 43-16,-6 2-30 16,-3 2 26-16,-2 1 32 15,-14 0 0-15,-2 0 6 0,-3-2-6 16,-1-1 9-16,7 1 9 15,3-2-18-15,3-1-10 16,8 2 9-16,1 0 0 16,4 2 1-16,12 2-1 15,5 2 2-15,2 0 6 16,-4 2-7-16,0-1-1 16,-8 1 0-16,-5-3-4 15,-6 1 4-15,0-3-5 16,-17-3 6-16,-8-1 29 15,-8-3-18-15,-1-2 0 16,-2-4 4-16,5-4-15 16,7 0-19-16,6-12-292 0,12-7-450 0</inkml:trace>
  <inkml:trace contextRef="#ctx0" brushRef="#br1" timeOffset="81945.92">8104 10221 517 0,'0'0'907'0,"0"0"-627"16,0 0-87-16,0 0-48 16,0 0-27-16,0 0-3 15,95-25-70-15,-68 38-22 16,0 6 2-16,-8 2-14 0,-8 2-11 15,-10 5 0-15,-1 0 0 16,-20 0 35-16,-12 0-18 16,-2-2 9-16,1-6 6 15,8-3-12-15,10-7 1 16,7-2-21-16,8-7 1 16,6-1 3-16,36 0-3 0,30-3-2 15,4-7 1 1,-3-1-48-16,12-12-78 15,-30 5-222-15,-10 0-584 0</inkml:trace>
  <inkml:trace contextRef="#ctx0" brushRef="#br1" timeOffset="83051">10339 11058 41 0,'0'0'1217'0,"0"0"-995"16,0 0-45-16,0 0 57 0,0 0-111 15,0 0-22 1,0 0-8-16,-106-44-72 16,52 44-9-16,-13 3 10 15,-2 10 1-15,-1 6 4 16,4 0-25-16,10 3 8 15,11-1 0-15,14 0-10 16,13-3 0-16,12 1-6 16,6-1-27-16,13 2 16 15,20-2 3-15,15 0 14 16,10-2-10-16,8 0 10 0,2-1-1 16,-2-1 0-16,-5 0 1 15,-10 2-3-15,-14-2 3 16,-13 0-19-16,-15 0 18 15,-9 2-16-15,-12 0 17 16,-22 3 24-16,-11 1 4 16,-9 1 34-16,-4 1-33 15,1 1 3-15,2 1 1 16,8 1-23-16,9 1-9 16,11 2-1-16,11 0 2 15,7 3-2-15,9-1 0 0,0 0-1 16,22-5 0-1,11-1 0-15,13-6 0 0,10-2 1 16,21-8 0 0,20-5-3-16,21-3 3 0,4 0-2 15,-20-7-7-15,-25-3-14 16,-32 5-40-16,-13 0-65 16,-3 1-94-16,-5 3-33 15,-18 1-34-15,-6 0-454 16,-4 0 115-16</inkml:trace>
  <inkml:trace contextRef="#ctx0" brushRef="#br1" timeOffset="83432.17">9567 12642 816 0,'0'0'1146'16,"0"0"-976"-16,0 0-142 15,106-5-19-15,-54 0 106 0,7-1-60 16,3 2-12-16,2-2-39 16,-4 4-4-16,-7 0-132 15,-10 1-140-15,-20-2-128 16,-15 0-215-16,-8-1-273 0</inkml:trace>
  <inkml:trace contextRef="#ctx0" brushRef="#br1" timeOffset="83642.02">9785 12657 1234 0,'0'0'226'0,"0"0"-133"0,0 0 12 15,0 0 66-15,-15 74-24 16,15-46-41-16,0 2-51 15,5 0-30-15,5-1-24 16,-4-4 26-16,-1-4-27 16,-5-1-8-16,0-3 0 15,0-4-46-15,-12-4-49 16,-20-9-51-16,2 0-111 16,4-5-320-16</inkml:trace>
  <inkml:trace contextRef="#ctx0" brushRef="#br1" timeOffset="84056.54">9852 12337 1322 0,'0'0'388'16,"0"0"-257"-16,0 0-106 15,0 0-10-15,0 0 24 16,0 0-39-16,0 0 0 16,6 18 10-16,-1-9-9 15,1-2-1-15,6-3-11 16,-2-3 1-16,3-1 0 16,-5 0-62-16,1 0-10 15,-6-4 82-15,-3-2 12 16,0 2 76-16,-1 3-26 0,-10 1-29 15,-1 0 23 1,2 0-21-16,2 0-18 0,5 0-17 16,2 0 9-16,1 0-20 15,0 0 11-15,0 0 0 16,1 0 4-16,4-1 12 16,-4-4-16-16,-1 3-30 15,0 0 4-15,-16 2-77 16,1 2-176-16,0 6-332 0</inkml:trace>
  <inkml:trace contextRef="#ctx0" brushRef="#br1" timeOffset="84425.03">10122 12773 1327 0,'0'0'221'16,"0"0"-174"-16,0 0 60 16,90-15 67-16,-53 6-50 15,4 1-47-15,3 0-43 16,-5 3 7-16,0 2-41 16,-8 1-3-16,-7 2-62 15,-21 0-137-15,-3 0-307 16,0 5-138-16</inkml:trace>
  <inkml:trace contextRef="#ctx0" brushRef="#br1" timeOffset="84583.61">10161 12887 126 0,'0'0'699'16,"0"0"-455"-1,0 0-14-15,0 0-52 0,93 9-79 16,-51-9-45-16,2-3-7 15,16-12-47-15,-12 2-199 16,-8-1-616-16</inkml:trace>
  <inkml:trace contextRef="#ctx0" brushRef="#br1" timeOffset="84785.51">10812 12564 1532 0,'0'0'618'15,"0"0"-504"1,0 0-77-16,0 0-25 16,0 0 72-16,0 0 51 0,4 92-89 15,-2-51-4-15,-2 1-42 16,0 2 1-16,0-5-1 16,0 7-145-16,-5-11-222 15,-2-11-967-15</inkml:trace>
  <inkml:trace contextRef="#ctx0" brushRef="#br1" timeOffset="85751.85">9875 10240 49 0,'0'0'1399'0,"0"0"-1095"0,0 0-86 16,0 0-79-16,0 0 15 16,0 0-8-16,0 0-111 15,45-54-19-15,-19 54-16 16,3 0 10-16,-1 2-10 16,-3 8 0-16,-8 1-13 15,-8 2 7-15,-2 1-44 16,-7 0 24-16,-3 1 25 15,-15 1 1-15,-1 1 12 16,-1 0-12-16,3-2-2 16,5 1 2-16,4-2 0 15,4 2-1-15,4 1 0 16,7 2 1-16,11 4-15 16,6-1 11-16,0 1-36 15,-3-2 15-15,-2-1-9 0,-8-2 4 16,-10-1 1-16,-1-1 21 15,-9-2 8-15,-16-1 17 16,-8-4 36-16,-3-3-15 16,2-3-14-16,4-3-24 15,9-7-118-15,11-10-233 16,10-4-472-16</inkml:trace>
  <inkml:trace contextRef="#ctx0" brushRef="#br1" timeOffset="86135.9">10337 10157 601 0,'0'0'929'0,"0"0"-721"16,0 0-91-16,0 0-23 15,0 0 14-15,106-41-33 16,-76 41-30-16,0 0-26 16,-5 4 7-16,-4 9-26 15,-9 3-19-15,-7 2 18 16,-5 3-8-16,-8 0 9 16,-13 2 35-16,-9-1 5 15,-4-1 33-15,0 2-42 16,2-3-15-16,9-3 3 0,9-2-18 15,8-1-1-15,6-2 0 16,3-2 0-16,21-2 7 16,16-1-7-16,8-4-20 15,13-3-43-15,35 0-74 16,-14-4-186-16,-12-6-303 0</inkml:trace>
  <inkml:trace contextRef="#ctx0" brushRef="#br1" timeOffset="88079.03">12237 10371 834 0,'0'0'851'0,"0"0"-639"15,0 0-106-15,0 0-39 16,0 0 86-16,0 0-89 15,0 0-46-15,-5 9-17 16,21 14-1-16,11 7 25 16,12 10-15-16,15 6-8 15,8 4 36-15,7 2-38 16,0 1 0-16,-4-3 1 16,-8-2-1-16,-9 0 13 15,-14-1-13-15,-11-4-42 16,-12-2 41-16,-11-3-50 15,0-5 17-15,-23-5 19 16,-12-4 7-16,-7-7 7 0,-7-7 1 16,-3-7 0-1,1-3 43-15,4-9 24 0,5-13 8 16,6-11-1-16,9-5-56 16,12-4 42-16,14-3-42 15,4-1-17-15,27 4 4 16,11 5-5-16,9 8-55 15,20 15-119-15,-12 8-372 16,-12 6-386-16</inkml:trace>
  <inkml:trace contextRef="#ctx0" brushRef="#br1" timeOffset="89013.97">13593 10414 1048 0,'0'0'282'0,"0"0"-151"15,0 0-13-15,0 0 29 16,0 0 30-16,0 0-13 16,-56-74-85-16,25 74-35 15,-9 0 14-15,-5 4 1 16,-4 13 36-16,1 8-37 16,2 6-28-16,5 7 17 0,9 6-29 15,8 5-12 1,13 0-6-16,11 2 1 0,8-2 17 15,23-2-18-15,16-4 0 16,12-3-10-16,10-6 8 16,4-9-60-16,-1-6-38 15,11-18-124-15,-20-1-162 16,-17-3-400-16</inkml:trace>
  <inkml:trace contextRef="#ctx0" brushRef="#br1" timeOffset="89442.45">14156 10250 978 0,'0'0'539'16,"0"0"-298"-16,0 0-86 0,0 0-26 15,0 0 7 1,-89 21-39-16,52 9 1 0,0 8-51 16,4 9-23-1,10 6 15-15,7 7-26 0,10-1 2 16,6 1-15-16,7-3 12 16,22-2 1-16,8-5-13 15,9-4-10-15,5-7-63 16,16-8-103-16,-15-11-183 15,-10-13-394-15</inkml:trace>
  <inkml:trace contextRef="#ctx0" brushRef="#br1" timeOffset="89831.31">14435 10408 211 0,'0'0'1132'16,"0"0"-836"-16,0 0-198 0,0 0-37 15,0 0 80-15,0 0-39 16,0 0-16-16,-25 96-36 16,25-61-21-16,0 1-8 15,2-1-20-15,11-4 27 16,4-4-28-16,2-6-42 15,5-4-85-15,-3-6-179 16,-4-8-276-16</inkml:trace>
  <inkml:trace contextRef="#ctx0" brushRef="#br1" timeOffset="90198.72">14513 10107 1058 0,'0'0'244'0,"0"0"-115"16,0 0-94-16,0 0-34 15,0 0 95-15,0 0-53 16,0 0-6-16,-22 65-11 15,22-42-20-15,0-3-5 16,6-3-1-16,3-6-55 0,1-5 7 16,2-6-19-16,-3 0 58 15,-3-6 8-15,-3-8 1 16,-3-4 38-16,0-1 46 16,-3 2-33-16,-6 4 104 15,-2 7-66-15,1 4-58 16,1 2-31-16,3 24-102 15,3 3-91-15,3 0-135 0</inkml:trace>
  <inkml:trace contextRef="#ctx0" brushRef="#br1" timeOffset="90431.96">14816 10622 136 0,'0'0'1246'15,"0"0"-1127"-15,0 0-27 16,0 0-25-16,-12 75 35 16,-6-46-7-16,-2 0-54 15,-3 1-41-15,-7 2-22 16,6-6-209-16,5-11-254 0</inkml:trace>
  <inkml:trace contextRef="#ctx0" brushRef="#br1" timeOffset="90633.89">14980 10518 529 0,'0'0'921'15,"0"0"-646"-15,0 0-159 16,0 0-115-16,94-7 52 16,-49 7-22-16,8 0-31 15,2 6-38-15,6-5-186 16,-14-1-113-16,-19 0-577 0</inkml:trace>
  <inkml:trace contextRef="#ctx0" brushRef="#br1" timeOffset="90845.4">15111 10568 335 0,'0'0'186'0,"0"0"83"15,0 0-13-15,18 80-15 16,-4-57-14-16,-1 0-54 16,2 1 24-16,-3 2-94 15,-3-2-55-15,-6 1-17 16,-3-2-14-16,-7-3 0 15,-19-2 0-15,-7-5-17 16,-19-9-25-16,6-3-216 16,8-1-262-16</inkml:trace>
  <inkml:trace contextRef="#ctx0" brushRef="#br1" timeOffset="91188.59">15195 10157 700 0,'0'0'383'15,"0"0"-258"-15,0 0-88 16,0 0-27-16,0 0 41 16,0 0-41-16,0 0-10 15,-12 79-56-15,26-75-151 0,2-4 1 16,-2 0-69-1,-4-3-26-15,-6-11 301 0,-4-1 59 16,0-2 181-16,-10 1 112 16,-7 6-80-16,0 5-33 15,2 5-104-15,0 0-72 16,4 8-30-16,2 7-27 16,5 4-6-16,4 1-16 15,0-3-89-15,3-3-24 16,12-9-90-16,1-2 51 15,-5-3-144-15</inkml:trace>
  <inkml:trace contextRef="#ctx0" brushRef="#br1" timeOffset="91451.09">15499 10072 735 0,'0'0'820'16,"0"0"-667"-16,82 30 22 16,-43 0-84-16,0 10 7 0,7 23 8 15,-5 20-78 1,-18 25-19-16,-15-6-9 15,-23-5-99-15,-18-29-373 16,-3-30-162-16</inkml:trace>
  <inkml:trace contextRef="#ctx0" brushRef="#br1" timeOffset="92021.6">12729 11411 1378 0,'0'0'518'15,"0"0"-382"-15,0 0-99 16,0 0-2-16,0 0 76 16,140 17 13-16,18-2 24 15,46 2-84-15,37 2-28 16,23 2 20-16,7-1-11 15,20-3-15-15,9-1-15 16,-5-2-8-16,-26 2-14 16,-36 4-4-16,-45 2-16 15,-58-4 27-15,-48-4-34 16,-42-7-92-16,-32-4-104 16,-8-2-281-16,0-1-141 0</inkml:trace>
  <inkml:trace contextRef="#ctx0" brushRef="#br1" timeOffset="92668.33">12814 11983 945 0,'0'0'1055'0,"0"0"-921"0,0 0-78 16,0 0-54-1,0 0 14-15,0 0 14 0,0 0 55 16,64 75-27-16,-28-37-24 16,10 6-32-16,2 2 48 15,7 5-49-15,2 1 8 16,-1 2 8-16,-1-2-17 16,-8-3 0-16,-11-1-9 15,-9-4-64-15,-13-4 27 16,-14-7-25-16,-1-6 1 15,-29-6 50-15,-13-9 20 0,-10-9 28 16,-6-3 43 0,-1-10 9-16,5-13 55 0,7-8-65 15,14-9-20 1,14-5-20-16,16-4-24 0,11-2-6 16,41-1-27-16,37 4-123 15,-8 14-171-15,-8 10-593 0</inkml:trace>
  <inkml:trace contextRef="#ctx0" brushRef="#br1" timeOffset="93269.81">13796 12105 1528 0,'0'0'476'15,"0"0"-397"-15,0 0-68 16,0 0-10-16,0 0 71 0,0 0 41 15,1 73-11-15,5-34-41 16,-1 5-42-16,-2 1 12 16,1 3-31-16,-3 1-8 15,1-4 7-15,-2-2-120 16,0-2-146-16,1-13-132 16,4-11-428-16</inkml:trace>
  <inkml:trace contextRef="#ctx0" brushRef="#br1" timeOffset="93591.52">14207 12262 39 0,'0'0'1064'16,"0"0"-749"0,0 0-263-16,0 0-23 0,0 0 29 15,0 0 49-15,-92 55-5 16,53-39-22-16,-3-3 9 15,1-6-20-15,5-3-44 16,9-3 25-16,9-1-49 16,8 0 14-16,8 0 50 15,2 0-13-15,3 0-51 16,13 0 12-16,4 0-1 16,1 0-15-16,1 13 3 15,0 7-12-15,-4 2 11 16,2 5 1-16,-5 4-1 15,1 2-14-15,-1-1-87 0,9 5-82 16,-5-7-210-16,-1-10-348 0</inkml:trace>
  <inkml:trace contextRef="#ctx0" brushRef="#br1" timeOffset="93869.69">14636 12061 1362 0,'0'0'642'16,"0"0"-489"-16,0 0-42 0,0 0-34 16,0 0 26-1,-100 47 0-15,56-7-51 0,0 11 17 16,8 5-47-16,7 5-13 15,12 5 4-15,15 2-7 16,2 1-6-16,30-1-5 16,14-5-58-16,31-5-56 15,-11-15-233-15,-7-21-582 0</inkml:trace>
  <inkml:trace contextRef="#ctx0" brushRef="#br1" timeOffset="94612.4">14755 12535 494 0,'0'0'856'16,"0"0"-663"-16,0 0-119 16,0 0 11-16,31-74 42 15,-15 48-13-15,1-4-67 16,2-4 26-16,-2-1-52 16,1-1 4-16,-6 2 23 15,-1 6-3-15,-6 7-14 16,0 8 69-16,-5 9-55 0,0 4-23 15,-5 7-22 1,-13 17 0-16,-1 11 18 0,-4 8 4 16,4 5-13-16,5 0-9 15,8 0 9-15,6-3 1 16,0-4-10-16,14-9-23 16,7-9-31-16,7-10-27 15,3-12 11-15,5-1 8 16,2-18-88-16,-2-15-33 15,0-9 36-15,-5-11 53 16,-1-4 52-16,-5-4 42 16,-4-1 75-16,-8 6 89 15,-3 9 20-15,-5 12 46 16,-4 15-72-16,-1 11-41 16,0 9-87-16,-1 12-23 0,-12 18-7 15,1 12 5-15,1 9-4 16,1 4 21-16,8 1-22 15,2-2-10-15,0-4 10 16,14-4-128-16,14-11-100 16,-4-13-351-16,0-12-533 0</inkml:trace>
  <inkml:trace contextRef="#ctx0" brushRef="#br1" timeOffset="94764.32">15478 12490 679 0,'0'0'636'16,"0"0"-535"-16,0 0 45 0,-14 86-71 16,-7-48-25-16,-9 2-5 15,-4 3-45-15,-17 3-44 16,6-9-181-16,11-10-634 16</inkml:trace>
  <inkml:trace contextRef="#ctx0" brushRef="#br1" timeOffset="95154.46">15729 12309 75 0,'0'0'1572'0,"0"0"-1095"15,0 0-437-15,0 0-19 16,0 0-20-16,0 0 57 16,-5 103-5-16,-2-57-37 15,1 4 6-15,2-1-22 16,1-3 0-16,3-9-10 16,0-5 10-16,0-10-33 15,4-8 11-15,8-11-9 16,8-3 31-16,3-10 12 15,4-17-11-15,1-11 23 0,2-10-24 16,-4-8 32 0,-1-2-2-16,-5 2-14 0,-7 6 54 15,-3 11-44-15,-7 13-17 16,-3 13-9-16,0 13-115 16,-1 0-461-16,-8 3-115 0</inkml:trace>
  <inkml:trace contextRef="#ctx0" brushRef="#br1" timeOffset="95393.38">16081 12194 80 0,'0'0'1631'0,"0"0"-1335"15,0 0-80-15,0 0-52 0,0 0-103 16,0 0-39-1,0 0 17-15,84 74 1 0,-61-19-12 16,-3 8-28-16,-8 4 6 16,-11 1-3-16,-1-1-3 15,-23-2-24-15,-13-6-35 16,-39-2-134-16,8-15-333 16,4-16-912-16</inkml:trace>
  <inkml:trace contextRef="#ctx0" brushRef="#br1" timeOffset="96293.98">17234 11372 130 0,'0'0'1555'0,"0"0"-1243"16,0 0-55-16,0 0-69 15,0 0-68-15,0 0-76 16,0 0-7-16,-16 8-25 16,-9 20-12-16,-7 11 25 15,-3 7-16-15,-1 7 1 16,3 0-10-16,3 1-19 0,6-6-2 16,8-9-98-16,5-5-109 15,8-11-280-15,3-13-145 16</inkml:trace>
  <inkml:trace contextRef="#ctx0" brushRef="#br1" timeOffset="96539.4">17074 11393 626 0,'0'0'698'15,"0"0"-457"-15,0 0 4 0,0 0-65 16,0 0-65-1,0 0-60-15,0 0-9 0,0 21-11 16,7 5 29 0,5 6 10-16,5 6-36 0,8 5 16 15,3 2-39-15,3 0-9 16,1-2 19-16,-4-3-25 16,-4-6-32-16,-8-4-138 15,-7-10-182-15,-7-9-335 0</inkml:trace>
  <inkml:trace contextRef="#ctx0" brushRef="#br1" timeOffset="98082.46">18554 10041 869 0,'0'0'924'0,"0"0"-695"16,0 0-109-1,0 0-66-15,0 0 56 0,0 0-81 16,0 0-9-16,-19 45 20 16,19-5-23-16,23 9 28 15,19 18-36-15,25 16-9 16,22 20 28-16,-1-6-27 16,-16-18-1-16,-23-18 0 15,-18-18-12-15,-5 7-8 0,-8 5-43 16,-8 3-28-1,-10-10 48-15,-19-10 8 16,-17-11 17-16,-13-12 18 16,-8-10 0-16,-4-5 79 0,-2-12-3 15,2-15-8 1,6-9 35-16,7-10-39 0,12-4-24 16,17-4-7-1,17 1-20-15,7 1 21 0,29-1-34 16,17 4-27-16,6 8-49 15,8 13-148-15,-11 12-288 16,-20 12-597-16</inkml:trace>
  <inkml:trace contextRef="#ctx0" brushRef="#br1" timeOffset="98626.25">19405 10185 844 0,'0'0'752'0,"0"0"-496"0,0 0 7 15,0 0-104-15,0 0 32 16,0 0-84-16,0 0-28 15,6-48-79-15,-4 62-10 16,-1 11 10-16,2 11 7 16,0 12-5-16,-2 7-2 15,-1 7 6-15,0 3 1 16,0-2-7-16,0-2-1 16,-4-9-5-16,-2-9 6 0,3-14-6 15,2-9 5 1,1-9-25-16,6-6 25 15,22-5-26-15,17 0 21 16,23 0 4-16,31-9-22 0,19 2-50 16,-2 3-77-1,-30 4-122-15,-34 0-324 0</inkml:trace>
  <inkml:trace contextRef="#ctx0" brushRef="#br1" timeOffset="98988.1">18246 11223 561 0,'0'0'1118'15,"0"0"-947"-15,154 0-13 16,-32 0 5-16,30 0-8 16,23 0 25-16,14 3-85 15,9 4-26-15,13 0 4 16,11-4-33-16,-2 0-24 15,-20 1-16-15,-33 4-18 16,-52-3 17-16,-49 1-70 0,-34-2-81 16,-25-1-90-1,-5-1-249-15,-2-2-150 0</inkml:trace>
  <inkml:trace contextRef="#ctx0" brushRef="#br1" timeOffset="99957.99">18474 11910 409 0,'0'0'1361'16,"0"0"-1054"-16,0 0-106 15,0 0-58-15,0 0-34 16,0 0-59-16,0 0-21 0,-21-5-29 16,35 33 0-16,5 14 13 15,10 7-12-15,8 9 25 16,6 4-26-16,0 4-8 16,3 2-2-16,-7 0-14 15,-6-2-12-15,-11-3-13 16,-12-5-16-16,-10-7-2 15,0-9 30-15,-21-9-13 16,-3-10 39-16,-8-12-2 16,-5-10 13-16,-3-1 25 15,-4-14-10-15,-2-14 41 16,3-10-20-16,2-10-18 16,8-7 11-16,11-3-17 15,14-3 2-15,8 4 14 16,19 2-22-16,15 11-12 0,11 9-91 15,21 21-92-15,-12 12-108 16,-8 2-443-16</inkml:trace>
  <inkml:trace contextRef="#ctx0" brushRef="#br1" timeOffset="100264.88">19477 11889 1257 0,'0'0'631'0,"0"0"-500"0,0 0-95 15,0 0-18-15,-85 29 135 16,31 6-14-16,-1 12-53 15,0 9-28-15,4 16-22 16,9 14 2-16,21 10-38 16,14-7 6-16,9-20 3 15,23-19-9-15,9-18-55 16,44 5-95-16,-8-8-153 16,-3-9-257-16</inkml:trace>
  <inkml:trace contextRef="#ctx0" brushRef="#br1" timeOffset="101825.9">20089 11991 859 0,'0'0'414'15,"0"0"-154"1,0 0-14-16,0 0-37 0,0 0-16 15,0 0-87-15,0 0-44 16,-44-11-41-16,10 28-14 16,-6 10 50-16,-2 8-23 15,2 10-12-15,7 6 0 16,6 5-16-16,12 2 25 16,12 2-31-16,3-3-3 15,18 1-7-15,15-2-29 16,9-6-62-16,23-2-110 15,-6-14-265-15,-10-13-192 0</inkml:trace>
  <inkml:trace contextRef="#ctx0" brushRef="#br1" timeOffset="102098.28">20353 12213 1137 0,'0'0'487'16,"0"0"-385"-16,0 0-12 16,0 0 51-16,-91 89-14 15,70-52-43-15,7 0-34 0,7 2-36 16,4-1-7-1,3-3-13-15,13-2 6 0,11-7-115 16,18-10-97-16,-5-9-102 16,-4-7-472-16</inkml:trace>
  <inkml:trace contextRef="#ctx0" brushRef="#br1" timeOffset="102263.97">20476 12036 500 0,'0'0'915'0,"0"0"-636"16,0 0-163-1,0 0-71-15,0 0-45 0,0 0-10 16,0 0-177-16,16 32-451 16</inkml:trace>
  <inkml:trace contextRef="#ctx0" brushRef="#br1" timeOffset="102483.46">20648 12470 601 0,'0'0'789'0,"0"0"-604"15,0 0-2 1,75 74-41-16,-63-40-48 0,-9 3-28 15,-3 2-19-15,-9 0-47 16,-15-3 0-16,-15-3-60 16,3-11-205-16,9-9-268 0</inkml:trace>
  <inkml:trace contextRef="#ctx0" brushRef="#br1" timeOffset="102677.39">21063 12319 801 0,'0'0'644'16,"0"0"-563"-16,106-2-12 16,-49 2 81-16,2 3-60 0,-5 6-90 15,-8-1-71-15,-14-2-274 16,-18-5-472-16</inkml:trace>
  <inkml:trace contextRef="#ctx0" brushRef="#br1" timeOffset="102886.95">21063 12514 961 0,'0'0'257'0,"0"0"-54"15,37 95-81-15,-24-55 8 16,-7-2 6-16,-6 0-49 0,0-4-24 16,-23-6-49-1,-12-7-3-15,-8-10-11 0,-17-11-127 16,10-10-198-16,9-10-376 0</inkml:trace>
  <inkml:trace contextRef="#ctx0" brushRef="#br1" timeOffset="103224.23">21203 12096 740 0,'0'0'723'0,"0"0"-615"0,0 0-76 16,0 0-16-1,0 0 118-15,0 0-78 16,0 0-56-16,7-6-9 15,-4 6-22-15,2 0 31 16,-2 0 0-16,-2 0 9 16,1 0-1-16,-2 0-7 15,0 0 27-15,0 1 27 16,0 5-31-16,-5 1 21 16,2 0-32-16,2-1-12 15,-1-3 24-15,2-2-24 16,0-1 11-16,0 0 66 15,-1 0 1-15,-1 0-4 16,-2-7-75-16,-11 0-82 16,3 0-225-16,-1 3-631 0</inkml:trace>
  <inkml:trace contextRef="#ctx0" brushRef="#br1" timeOffset="103486.56">21528 12019 1320 0,'0'0'607'16,"0"0"-302"-16,0 0-136 16,0 0-59-16,0 0-30 15,0 0-31-15,97 78-11 0,-64-18-18 16,3 21-14-16,-1 17 21 15,-13 5-27-15,-21-7-13 16,-5-23 4-16,-28-19-48 16,-38 6-80-16,9-19-60 15,-8-6-557-15</inkml:trace>
  <inkml:trace contextRef="#ctx0" brushRef="#br1" timeOffset="107302.08">7656 13724 525 0,'0'0'930'0,"0"0"-596"16,0 0-263-16,0 0-53 15,0 0-8-15,0 0 85 16,-10 0 73-16,10 0-64 16,0 0-61-16,0 0 61 15,0 0-48-15,0-11 2 16,0-6-36-16,0-6-21 16,6-3-2-16,13-6-10 15,5 3-59-15,13 2 50 16,11 4-59-16,21 8 20 0,23 6 32 15,27 8 11-15,10 1 3 16,-5 13 11-16,-10 9 2 16,-15 9-18-16,-2 5 18 15,-3 2-23-15,-3 1 1 16,-15-5-58-16,-12-6 39 16,-19-7-48-16,-3-2-58 15,7-2-18-15,0-1 2 16,1-4 28-16,-10-8 61 15,-6-4 53-15,-8-5 21 16,-4-14 30-16,-9-8-4 16,-1-4 13-16,-7-8 25 15,-4-6 15-15,-1-3-10 0,0 0-22 16,0 3 36 0,0 9-9-16,0 11 19 0,0 10-10 15,0 9-24-15,0 6-41 16,0 0-18-16,0 7-17 15,6 13 10-15,1 6 7 16,-1 8 0-16,-1 4 0 16,-2 3 0-16,0 0 0 15,0 0-3-15,2-2-66 16,2-9-28-16,-3-4-78 0,2-8 15 16,-3-8 61-1,2-7 56-15,1-3 43 16,4-6 125-16,5-15-105 0,9-9 17 15,6-5-36-15,6-6-1 16,4 0 31-16,5 3 21 16,-2 4 24-16,3 10 44 15,-2 10-88-15,0 10 12 16,1 4-44-16,4 6 0 16,2 12 6-16,6 6-5 15,2 3 40-15,19 7-41 16,17 1 13-16,23-4 22 15,6-4-35-15,-10-15 1 16,-23-9-2-16,-32-3-16 16,-14 0 9-16,-8-8 8 15,2-8 0-15,3-4 16 16,1-5 15-16,-10-2 33 0,-8-4-6 16,-11-1-46-1,-8 0-1-15,-6 0-11 0,-8-3-137 16,-14 8-245-16,2 7-1036 0</inkml:trace>
  <inkml:trace contextRef="#ctx0" brushRef="#br1" timeOffset="112879.82">13979 2706 90 0,'0'0'89'15,"0"0"237"-15,0 0 2 16,0 0-126-16,0 0-36 15,0 0-34-15,0 0-19 16,0 0 69-16,0 0-54 16,0 0-30-16,0 0-32 15,0 0-47-15,0 0 3 16,0 0-22-16,0 0 0 0,0 0-30 16,0 0 25-1,0 0-51-15,0 0 30 0,0 0-10 16,0 0 24-16,0 0-1 15,0 0 13-15,0 0-5 16,0 0 13-16,0 0-8 16,0 0 19-16,3-1-19 15,0-5 70-15,0-2-70 16,0 2-20-16,0 1 20 16,-1 2 1-16,-2 1 0 15,0 2-1-15,0 0 1 16,0 0-24-16,0 0 23 15,0 0-69-15,0 0-8 16,0 0 3-16,0 0 23 16,2 0 17-16,-2 0-17 0,0 0 32 15,0 0-134-15,0 0-137 16,2 0-108-16</inkml:trace>
  <inkml:trace contextRef="#ctx0" brushRef="#br1" timeOffset="113954.72">14283 2700 532 0,'0'0'541'16,"0"0"-199"-16,0 0-175 0,0 0-30 15,0 0 6-15,0 0-14 16,0 0 46-16,-1 0-112 16,1 0-29-16,0 0-3 15,0 0-22-15,0 0 10 16,0 0-19-16,0 0 2 16,0 0 14-16,0 0-16 15,0 0-3-15,0 0-7 16,0 0 3-16,0 0-60 15,-6 7-109-15,-1 2-221 16,-1-2-104-16</inkml:trace>
  <inkml:trace contextRef="#ctx0" brushRef="#br1" timeOffset="114600.39">14670 2766 629 0,'0'0'573'0,"0"0"-245"16,0 0-186-16,0 0-115 15,0 0 98-15,0 0-19 16,0 0-23-16,0 1-35 0,0-1-48 15,0 0 0 1,0 0-103-16,6 3-153 0,-5 0-59 16,4-3-454-16</inkml:trace>
  <inkml:trace contextRef="#ctx0" brushRef="#br2" timeOffset="131336.1">18728 9571 90 0,'0'0'893'15,"0"0"-731"-15,0 0-91 16,0 0-49-16,0 0-2 16,0 0 48-16,0 0 30 15,0-29-32-15,1 27-7 16,-1 1 0-16,0 0-27 16,0-2-19-16,0 0-13 15,-6-1 8-15,-7 0-23 16,-8-2 15-16,-3 2-8 15,-4 1 7-15,1 0 2 16,0 1 6-16,2 1-7 16,2 1 0-16,1 0-3 0,5 0 3 15,0 4-9-15,2 3 9 16,-2 3 0-16,-2 0-3 16,-1 1 3-16,-3 2 0 15,-3 0 0-15,-2 1 1 16,-3 3-1-16,1 0 0 15,-1 2 2-15,-1 4 10 16,2-2-12-16,2 2 0 16,1-1-1-16,3-1 1 15,2-1-2-15,1 0 2 16,1-2 0-16,1 0 2 16,0 4-2-16,1 1 0 0,-3 0 7 15,0 7-6 1,0 1-1-16,0 4 0 0,-1 2 7 15,2 1 14-15,-2 0-21 16,0 1-6-16,2-2 6 16,0 3 1-16,0-2 5 15,2 0 7-15,-1 0-12 16,1 0 68-16,-1 2-57 16,-1-1 30-16,4 4 8 15,-2 0-35-15,3 3-2 16,-1 0-1-16,2 0-5 15,1-2 49-15,-1 3-56 16,3 0 7-16,0 1 20 16,2 1-17-16,3 0 15 15,0 1-25-15,3-3 0 16,3 1 24-16,0-4-24 0,0-1 0 16,3-1 8-16,4 1-7 15,1-1 24-15,-1 2-25 16,1-1 0-16,2 3 48 15,-1 1-47-15,0 3-1 16,1-1 14-16,0 3-12 16,0-1 23-16,0 1-25 15,2-1 0-15,5 1 25 16,1 4-7-16,4 1-5 16,2 5-6-16,2 0 4 15,2 4 10-15,3-5-21 16,5 3 0-16,1-3 5 0,2-2-5 15,3 0 0 1,1 1 0-16,-3-4 1 0,-2-3 5 16,-5-1-6-16,-7-5-3 15,-3-4 3-15,-8-7 0 16,-4-3-4-16,-2-5 3 16,-2-1 2-16,-3-3 7 15,2-1-8-15,0 0-8 16,3-2 8-16,4 2 0 15,4 0 2-15,3-1-2 16,4 2 1-16,3 2 5 16,7 1-6-16,4 3 0 15,4 2 2-15,7 3-2 16,3 3 12-16,8 2-12 16,3-1 0-16,-2 2 7 0,-2-3-7 15,-4-1-1-15,-2-2-7 16,-7-4 16-16,-3-3-8 15,-1-1 0-15,-2-3 0 16,5-3 1-16,1-2-1 16,5-1 0-16,6-3 10 15,2-1-9-15,4 1 20 16,4-3-21-16,2 1 0 16,0-1 7-16,-1 0-7 15,-1 1 0-15,-1-1-6 16,-2 0 18-16,3-2-5 15,2-2-7-15,13 1 0 0,-6-2 12 16,0 0-12 0,0 0 0-16,-12-3 0 0,6 1 7 15,-3 1 1-15,-2-2-8 16,-3 0 0-16,1-1 10 16,1-1-1-16,2-1-3 15,5 1-6-15,1-1 13 16,1 0 5-16,0 1-18 15,-1 1-3-15,-3-2 3 16,-4 2 0-16,-7-3 9 16,-1 0 3-16,-3 0-12 15,-1 0 61-15,0-3-61 16,2-5-1-16,3-2 1 16,2-4 1-16,4-2 14 15,2-3-15-15,1-3 0 0,-2 0-6 16,-5-3 6-16,-6-1-1 15,-5-1 1-15,-4-2 0 16,-2-2 9-16,-1-2-9 16,0-2 0-16,2-2-3 15,1-2 3-15,3-4-15 16,-2-3 5-16,5-4-21 16,-4-3 31-16,0-5-33 15,-5 0 18-15,-2-1-12 16,-8-1 27-16,-2 4-9 15,-4 3 8-15,-4-2 2 16,0 2 4-16,1-2-5 16,0-4 0-16,-3-3-2 0,-1 0 2 15,-3-1-7-15,-5 3 7 16,-5 2 0-16,-4 1 0 16,-2 1 0-16,0 3-9 15,0 0 8-15,0 3 1 16,-3 1 0-16,-3 5-1 15,-4-1 2-15,-3 2 3 16,-1 0-4-16,0 1-7 16,-4 1 5-16,2 1 2 15,-2 1 0-15,1 0 0 0,1-2 2 16,0-3 8 0,-4-3-10-16,0 0-3 0,-2-3-4 15,-4-2 7-15,-6-1 0 16,-4 0-6-1,-5-2 6-15,-3 1-19 0,0 1 19 16,2 0-18-16,0 3 8 16,1-1 7-16,2 1-15 15,0 3 14-15,0-2 4 16,-6 3-18-16,0-2 18 16,-5-1-13-16,-5-1 12 15,-5-1-14-15,-3-1 8 16,-1-2-18-16,-2 1 3 15,1 1-11-15,1 4 29 16,1 3-32-16,2 1 16 16,1 4 1-16,2 1-1 0,-3 1 20 15,0 0 0-15,-1-1-23 16,0 0 23-16,2 1-8 16,2 0 7-16,4 1 2 15,3 2 1-15,1 1-2 16,2 3-5-16,-3 1 4 15,2 4 2-15,0 0-1 16,-3 1 0-16,-3 2 0 16,-2 1 10-16,-2 0-10 15,0 1-10-15,-3 2 9 16,0-1 1-16,1 0-1 16,-5-1 1-16,-7-2 0 15,6 2 7-15,-2 0-7 16,-2-2-13-16,8 2 7 0,-9 0 12 15,2-1-6 1,-1 2 0-16,-1 1 0 0,2 3 5 0,0 2-5 16,1 2-1-1,4 4 0-15,3 3 2 16,3 2 2-16,4 3-3 16,2 0 0-16,3 0 7 15,3 0-7-15,1 0-7 16,6 3 7-16,2 0 0 15,3 0-1-15,-10 3-113 16,7-1-225-16,7-3-436 0</inkml:trace>
  <inkml:trace contextRef="#ctx0" brushRef="#br2" timeOffset="135742.99">11999 10026 162 0,'0'0'618'0,"0"0"-410"15,0 0-75-15,0 0-41 16,0 0-29-16,0 0 6 16,0 0 68-16,-1 0-120 15,1 0 9-15,4-2 3 0,4 1-7 16,5-1 20 0,5 1-42-16,6-2 0 0,4 2 3 15,5 1-3 1,4 0 0-16,7 0-1 0,3 0 7 15,1 0-3-15,4 0-3 16,-1 0 0-16,-3 0-2 16,-2-2 2-16,-1 1-5 15,-1-1 4-15,-3 0 2 16,1-1 7-16,-1 1-8 16,3-2-2-16,2 1 1 15,-1-2 1-15,1-1 0 16,0-1-1-16,0 0 3 15,-1 0 6-15,1 2-8 16,-1 0-5-16,1 1 4 0,-2 0 1 16,-2 1 0-16,-1-1 0 15,-2 1 1-15,0-2 6 16,0 3-7 0,4-1-3-16,2 0-4 0,5 0 7 15,4 0 0-15,0 2 0 16,0-1 1-16,-1 1 8 15,-2-1-9-15,-2 0-8 16,2 0 7-16,-2 1 2 16,3-2 2-16,-1 0-3 15,-3 2 0-15,-2-2-4 16,0-1 4-16,-3 1-1 0,-2 0 0 16,-2 1 2-1,-3-1 5-15,-1 0-6 0,-1 2 0 16,2 1 0-16,0 0 0 15,3 0-6-15,3 0 5 16,1 0 2-16,3 3 0 16,-1 1-1-16,3-2 0 15,-3 3-3-15,-2-3 3 16,-2 1-4-16,0 1 2 16,-2-1 4-16,1 1 5 15,2 0-7-15,0-1-1 16,5 0-5-16,2 1 6 15,2-1 0-15,0 0 0 16,-2 0 2-16,-6 0 9 16,-5-2-11-16,-8 1-8 15,-7-1 7-15,0-1 2 0,-4 0-1 16,5 0 0-16,3 0 1 16,4 0 6-16,2 0-7 15,-2 0-8-15,1 0 0 16,-6 0 7-16,-4 0 0 15,-3 0 1-15,-7 2 0 16,0-2 2-16,-5 1-2 16,1-1-6-16,0 1 5 15,0 2 2-15,3 0 5 16,3 1-6-16,3 2 0 0,4 1 0 16,2 3 0-1,0 0 0-15,1 1 0 16,-2 2 0-16,-5 1 9 0,-2 1-9 15,-6 4 0-15,-3-1 3 16,1 2-3-16,-3 0-2 16,1 2-4-16,-1 1 12 15,2 0-2-15,2 3-4 16,-1 0 0-16,1 0 2 16,-2 3-2-16,0-1-2 15,1 1 2-15,-3 2 0 16,1 2 2-16,-3-1-2 15,-1 4 0-15,-1 0 4 16,0 2-4-16,0 1 0 0,0-3 0 16,0 1 8-1,0-2-3-15,0-1-5 0,0 1-3 16,5 0 3-16,1 3 0 16,2-2 1-16,0 2-1 15,1-1 1-15,1-2 8 16,-1 1-9-16,0-3-1 15,-1 1 0-15,-1 0 1 16,-3 0 0-16,-1 1 0 16,-3-1 1-16,0 1-2 15,0-1 1-15,0 0-6 16,0-3 6-16,0 0 0 16,0-1 3-16,0 0-3 15,4 0 0-15,6 1-1 16,3 1 1-16,2-2-1 15,2 2 0-15,-1-3 2 0,0-1 3 16,-2-1-4-16,-2-3 0 0,-5-3 0 16,-1-1 0-1,-1-2-1-15,0 2 0 16,0-1 2-16,1 0 0 16,2 2-1-16,1 1 0 15,2 0 6-15,0-1-6 16,0-1 0-16,-1 0-1 15,-6-2 2-15,1 1 15 16,-4 0-16-16,1 2 0 16,-2 4 77-16,1 0-47 15,1 3-13-15,2 2 5 0,5 2 10 16,2 2 55 0,1 0-78-16,4 1-9 0,-1 1 33 15,0-3-14-15,-3 2-2 16,-2 0-17-16,-4-3 12 15,-4 0 4-15,-2 1-16 16,0-4 0-16,0 1 0 16,0 0 0-16,0 1 1 15,0 3-1-15,0 4 9 16,10 1 12-16,3 4-20 16,3-1-1-16,0-1 13 15,-3 0 2-15,0-3 10 16,-5-3-25-16,-3-2 9 0,-2-4 0 15,-3-2-9 1,0-2-5-16,0-2 5 0,0-2 1 16,0-1 13-16,0-3-14 15,0-1-28-15,0-5 15 16,-12 0 1-16,-6-2 6 16,-9-3 5-16,-4-1 2 15,-8-3 9-15,-4-2-10 16,-2 0 0-16,-1 0 24 15,-2 0-24-15,0 0 0 16,-1 0 0-16,-5 0 1 16,-4 0 4-16,-5 0-5 0,-4 0-9 15,-3 0 9 1,-3 0 0-16,0 0 8 0,0 2-8 16,-3 1 14-16,4-2 0 15,-1 2-14-15,3 0-2 16,0-2 2-16,1 2 8 15,1-2 14-15,0 1-13 16,7-1 4-16,2 2 34 16,4 1-47-16,2 1 0 15,1 0 9-15,-2 1-9 16,2 1 7-16,-2-1-7 16,-2 0 2-16,-3-1 5 15,0-2-7-15,-1 0 0 16,0-1-1-16,2 0 2 15,3-1 8-15,-2-1-9 0,1 0 0 16,-3 0 6-16,-5 0-6 16,-3 0-6-16,-2 0 5 15,-1 0 2-15,5 0 8 16,1 0-9-16,2 0 0 0,6 0 12 16,3 0-11-1,4 0-1-15,2 0 3 16,2 0 6-16,3 0 11 15,-1 2-20-15,1-1 0 16,-3-1-8-16,2 0 8 16,-2 0-5-16,-1 0 4 15,-2 0 2-15,3-6 5 16,-1-1-6-16,0 1-6 16,-2-3 6-16,3 2 0 0,2-2-1 15,0 1 1-15,1-1 0 16,2 2 3-16,1 0-3 15,2 0-9-15,4 1 9 16,0 1 0-16,3-1 0 0,0 4 0 16,2-1 1-1,1 0-19-15,2 0 18 16,8 0-4-16,1 1 2 16,7 0 4-16,3 1-2 15,1-1 0-15,-2-2 1 16,3-2 27-16,-4-1-28 0,1-3 0 15,-2-3 1 1,-3-2 8-16,1-3 6 16,-2-2-15-16,1-3 0 0,1 1 3 15,0-3-3-15,3-1-2 16,1 0 2-16,2 1 0 16,-2 1 21-16,7-1-21 15,0-2 0-15,0-2 31 16,0-4-31-16,0-2 0 15,0-5-1-15,0-1 3 16,0 0 7-16,0 0-9 16,0 1 0-16,0 1 4 15,0 3-4-15,-5 2 0 16,-1 0-6-16,0 2 15 16,2-1 0-16,-1-2-9 15,0-1-6-15,2 0 6 16,1-1 0-16,1 2 0 0,1 0-2 15,-3 2 4-15,-2 2 11 16,0 2-13-16,1-1 0 16,-3 3 10-16,2-1-9 15,1 1 7-15,2 0-8 16,1 0 1-16,1 2 11 16,0 2-12-16,0-1-4 15,0 2 2-15,-2-1 4 16,-1-1 4-16,0-1-6 15,-1-2 0-15,-2-1 3 16,1-2-3-16,2-2 0 0,-1-2-1 16,1-1 2-1,0 2 8-15,0 0-9 0,0 6 0 16,0 2-2-16,-1 3 2 16,1 2 0-16,-2 2-6 15,2-1 16-15,0 1-4 16,0-2-6-16,1-1 0 15,-1 0 0-15,0-2 0 16,0 2-11-16,-1 0 10 16,1-1 2-16,0-1-1 15,0 0 0-15,-1-1-6 16,1 0-7-16,0 0 13 16,0 2 0-16,1-1-1 15,-1-1 2-15,-1 1-14 16,1 1 13-16,-2-2-14 15,1 1 14-15,-1 2 0 16,1 0 1-16,-1 2-1 0,0-3 6 16,0 2-5-16,1-1-1 15,-1 0-4-15,2 2 3 16,1-1 1-16,1 0 0 16,-2 1 0-16,1-1 2 15,-2 0 5-15,3 0-7 16,-2 0-7-16,0 0 5 15,0 2 4-15,0-2 7 16,0 3-9-16,1-1 0 16,1 3 0-16,-1-1 0 0,2 0-6 15,0 1 5-15,0 0 2 16,0 2 9-16,-1-3-10 16,1-1 0-16,-2-3-3 15,-1 0 3-15,-1-3-5 16,1-1-1-16,0-3 12 15,0 0-25-15,1 2 10 16,2-1-3-16,-1 5-22 16,-1 3-18-16,-2 5-34 15,-1 3-114-15,-3 6-439 0</inkml:trace>
  <inkml:trace contextRef="#ctx0" brushRef="#br2" timeOffset="144342">10858 3017 765 0,'0'0'238'16,"0"0"-145"-16,0 0 41 15,0 0-13-15,0 0-84 16,0 0 84-16,-6-54-51 16,5 48-12-16,1 4 57 15,-2-1-11-15,2 0-54 16,0 2-27-16,-1 1-8 15,1 0 21-15,-2-2-36 0,1 2-1 16,-1-1 1-16,-1-2-7 16,-5 0 7-16,-2 0-14 15,-2-1 7-15,-7-2-37 16,-1 2 40-16,-5-2-29 16,-2 1 17-16,-1 1 3 15,-2-1 0-15,2 1 7 16,1 0 6-16,4 2-16 15,-2 1 16-15,4 1-13 16,-1 0 10-16,2 3-35 16,0 5 32-16,0 1-35 15,2 2 3-15,-3 1 17 16,3 0 21-16,-4 2-9 0,3 0 9 16,-1 2 0-1,-1-2 0-15,1 2 0 0,3 1-10 16,1-2 10-16,5 2 0 15,2 0-12-15,2 3 0 16,4 1 12-16,1 2-15 16,1 6 15-16,1 2-4 15,0 3 4-15,0 0 0 16,3 1-2-16,7-1 2 16,4-1 0-16,2-3 13 15,5 0-13-15,3-2-6 16,3-3 5-16,1 1 1 15,3-3 2-15,1-3-2 16,-1-4 0-16,0-2 2 16,4-4-2-16,1-1 0 15,1-5 0-15,3-4 0 0,2 0 27 16,1 0-27-16,2-4 0 16,-3-9 34-16,-1-3-33 15,-5-3 17-15,-5-4 17 16,-4-4-28-16,-4-2 81 15,-4-4-74-15,-1-4 2 16,-6 0 18-16,2-3-34 16,-4-1 0-16,-1 0 10 15,-3-1-2-15,0 1 40 16,-2 0-46-16,-4 0 9 16,0 1 53-16,0 3-7 15,-12 2-30-15,-4 7-27 0,-8 4 17 16,-4 7-43-1,-10 7-50-15,-11 8-170 0,-27 2-6 16,8 11-237-16,12-1-318 0</inkml:trace>
  <inkml:trace contextRef="#ctx0" brushRef="#br0" timeOffset="158387.41">2063 15440 1288 0,'0'0'600'0,"0"0"-518"15,0 0-68 1,0 0 8-16,0 0 94 0,0 0-33 15,0 0-30-15,-82-49 13 16,64 46-9-16,-6 3 29 16,-6 0-27-16,-7 0-41 15,-2 14 37-15,-10 4-33 16,0 6 5-16,1 7 15 16,-1 3-14-16,4 6 1 15,5 1-2-15,14 2-26 16,7 4 17-16,10 1-18 15,9 1 0-15,1-1 1 16,22-3 0-16,11-4-1 16,14-4-13-16,19-5-42 15,26-9 23-15,23-14-41 0,0-9-34 16,-28-9-120-16,-30-11-458 16</inkml:trace>
  <inkml:trace contextRef="#ctx0" brushRef="#br0" timeOffset="159121.46">2624 15302 757 0,'0'0'790'16,"0"0"-478"0,0 0-206-16,0 0-4 0,0 0 51 15,0 0-36-15,-106 28-8 16,63 7-35-16,1 12-27 16,3 8-11-16,8 5-6 15,4 6 49-15,14-3-72 16,8-1 2-16,5-3 8 15,10-3-16-15,15-8-1 16,10-3-13-16,4-9-81 16,6-9-4-16,19-13-123 15,-12-8-277-15,-13-6-651 0</inkml:trace>
  <inkml:trace contextRef="#ctx0" brushRef="#br0" timeOffset="159425.4">2909 15515 910 0,'0'0'1042'0,"0"0"-782"15,0 0-190-15,0 0-22 16,0 0 50-16,0 0-38 0,0 0-5 15,-69 69-35 1,51-27 1-16,2 7 6 0,7 0-8 16,6 0 2-16,3-4-12 15,0-4-1-15,6-7-11 16,11-8 3-16,3-9-69 16,6-10-42-16,2-7-79 15,8-30-291-15,-6-8-469 16,-7-4 176-16</inkml:trace>
  <inkml:trace contextRef="#ctx0" brushRef="#br0" timeOffset="159801.37">3010 15189 611 0,'0'0'940'0,"0"0"-722"16,0 0-90-16,0 0 48 16,0 0-55-16,0 0-71 15,0 0-4-15,-31 43-28 16,29-28-9-16,2-4-9 16,0-4 7-16,0-3-16 15,0-4-52-15,5 0 26 16,4 0 35-16,-3-4 7 0,1-9-5 15,-4 1-2 1,-3-2 1-16,0 0 5 0,0 4 4 16,-7 2 60-16,-2 6-14 15,3 0-9-15,3 2-13 16,-2 0-34-16,4 0 8 16,1 0-20-16,0 0-74 15,0 0-124-15,0 2-281 16,4 2-759-16</inkml:trace>
  <inkml:trace contextRef="#ctx0" brushRef="#br0" timeOffset="160093.64">3212 15744 1495 0,'0'0'492'16,"0"0"-492"-16,0 0 0 16,0 0 28-16,-14 84 42 15,-2-47-23-15,-2 2-34 16,-4 1 31-16,-2-2-44 15,7-7 0-15,1-7-113 16,13-20-278-16,3-4-728 16,0-3 594-16</inkml:trace>
  <inkml:trace contextRef="#ctx0" brushRef="#br0" timeOffset="160305.7">3416 15650 1192 0,'0'0'1098'15,"0"0"-949"-15,0 0-111 16,0 0 20-16,99-14 2 16,-52 8-10-16,6 1-50 15,5-4-19-15,16-6-113 0,-14 1-230 16,-15 1-480-16</inkml:trace>
  <inkml:trace contextRef="#ctx0" brushRef="#br0" timeOffset="160543.64">3626 15646 848 0,'0'0'727'0,"0"0"-604"16,0 0 115-16,-14 82 0 15,9-42-71-15,2 5 8 16,-1 7-96-16,-4 3-42 16,1 3-21-16,-5 0-15 0,-7-3 21 15,-4-5-22 1,-7-7-27-16,-3-9 26 0,-4-9-69 16,1-9-30-16,-12-16-66 15,10-15-209-15,5-9-426 0</inkml:trace>
  <inkml:trace contextRef="#ctx0" brushRef="#br0" timeOffset="160986.24">3650 15288 1805 0,'0'0'483'0,"0"0"-425"16,0 0-6-16,0 0 43 16,0 0-6-16,0 0-74 15,0 0-14-15,0-8-1 16,0 8-6-16,0-1-6 16,0 1-3-16,0 0 5 15,0 0-5-15,-7 0 3 16,-2 0 5-16,-3 0 7 15,-3 13 0-15,0 3-1 16,2 1 1-16,4-1 0 16,3-3-7-16,6-3 7 15,0-6-30-15,0-3-26 16,12-1 8-16,1 0 42 0,1-12-28 16,-4-4-15-16,-5-3 48 15,-5-4 2-15,0 3 32 16,-3 2 26-16,-8 5 1 15,-1 6 30-15,-1 7-72 16,1 0-18-16,-3 10 0 16,0 22-92-16,6 0-166 15,2-4-540-15</inkml:trace>
  <inkml:trace contextRef="#ctx0" brushRef="#br0" timeOffset="161279.87">3907 15223 309 0,'0'0'1776'0,"0"0"-1514"15,0 0-236-15,0 0-18 16,58 77 33-16,-34-29-13 16,-6 11 45-16,-2 4-48 0,-10 4-25 15,-6 14 0 1,-22-11-55-16,-12 3-73 0,-48 16-193 16,13-29-505-16,-1-2-345 15</inkml:trace>
  <inkml:trace contextRef="#ctx0" brushRef="#br0" timeOffset="161896.54">4537 15679 1358 0,'0'0'921'16,"0"0"-754"-16,0 0-100 15,0 0 21-15,0 0 10 16,0 0 5-16,0 0-78 15,-3 5-13-15,10-5-12 0,8 0 8 16,12 0-8 0,9 0 0-16,7 0-24 0,5-3-42 15,-3-1-77-15,-7 0-115 16,-2 0-335-16,-15 1-293 16,-9 2 157-16</inkml:trace>
  <inkml:trace contextRef="#ctx0" brushRef="#br0" timeOffset="162089.79">4444 15903 491 0,'0'0'1180'0,"0"0"-970"0,0 0-208 15,0 0 99-15,0 0 54 16,121 0-69-16,-63-4-52 15,5-5-24-15,13-4-10 16,-17 4-279-16,-15-1-698 0</inkml:trace>
  <inkml:trace contextRef="#ctx0" brushRef="#br0" timeOffset="164507.54">5814 15276 502 0,'0'0'1348'0,"0"0"-1159"15,0 0-137-15,0 0-30 16,0 0 35-16,0 0-46 16,0 0 3-16,-30 67 35 15,9-5 13-15,4 0-22 16,-3 4-12-16,-1 3-13 15,3-9 3-15,-6 6-18 16,5-4 0-16,-1-4-7 16,2-9-29-16,3-9-107 15,2-11-97-15,-1-16-154 16,4-10-248-16,4-3-88 0</inkml:trace>
  <inkml:trace contextRef="#ctx0" brushRef="#br0" timeOffset="165012.65">5776 15044 1061 0,'0'0'394'0,"0"0"-259"16,51-76-81-16,-21 47-1 15,3 8 69-15,1 8-18 16,3 10-72-16,-4 3-32 15,0 13 0-15,-3 14-7 0,-6 8 1 16,-3 6-36-16,-11 7-21 16,-10 4 22-16,-1 3-18 15,-25 4 57-15,-17-2-22 16,-5-2 21-16,-10-4 3 16,-2-8 15-16,4-7 14 15,11-9-6-15,9-10-11 16,15-9 32-16,8-7-35 15,13-1 26-15,0-1-35 16,6-12-79-16,15 2 41 16,1 2 23-16,2 3-4 15,0 6 18-15,3 0-7 16,-5 8 8-16,3 12 19 16,-5 7 56-16,-4 4-2 15,-4 4-44-15,-3 5-11 16,-5 0 17-16,-2 6-6 0,1-1 31 15,-3 0 16 1,3-4-61-16,0-5 18 0,5-7-33 16,3-8-2-16,6-9-64 15,23-12-164-15,-3-4-109 16,-1-11-707-16</inkml:trace>
  <inkml:trace contextRef="#ctx0" brushRef="#br0" timeOffset="165355.84">6270 15779 652 0,'0'0'1069'0,"0"0"-863"16,0 0-157-16,0 0 25 15,0 0 1-15,0 0-69 16,0 0-6-16,60-47-50 15,-41 26-14-15,-4-3-56 16,-4 0-21-16,-8 1 87 16,-3 3 54-16,-5 9 107 15,-17 9 75-15,-6 2-46 16,-5 15-39-16,-3 15 19 0,0 8-36 16,6 4-31-1,6 3-5-15,12-1-23 0,11-3 21 16,1-6-42-16,12-6-10 15,18-7-9 1,9-9-44-16,7-11-27 0,22-13-32 16,-11-11-193-16,-9-8-481 15</inkml:trace>
  <inkml:trace contextRef="#ctx0" brushRef="#br0" timeOffset="166220.04">6670 15262 451 0,'0'0'851'16,"0"0"-625"-16,0 0-73 15,0 0 69-15,0 0 8 16,0 0-24-16,0 0-77 0,6-59-68 15,-6 59-37-15,0 0-20 16,0 0 2-16,0 13 3 16,0 12 1-16,-6 23 2 15,-15 25 31-15,-6 22-19 16,-4 5 9-16,6-17-6 16,8-21-20-16,10-22 36 15,4-7-43-15,3 2 0 16,0 0-1-16,0-1 1 15,16-10-24-15,1-8-39 16,11-16-96-16,-3 0-142 0,-4-5-439 16</inkml:trace>
  <inkml:trace contextRef="#ctx0" brushRef="#br0" timeOffset="166812.01">7024 15170 1255 0,'0'0'677'0,"0"0"-553"16,0 0-64-16,0 0 32 0,0 0-11 16,0 0-56-16,0 0-25 15,-21 54 34-15,12-23-25 16,-2 3 1-16,-2 3 11 16,1 1 33-16,1-1-11 15,-2-4-26-15,-2 1 3 16,3-1 50-16,-3-2-48 15,1 0-3-15,-3 0 5 16,4-3-10-16,-1 0 5 16,1-2-19-16,4-1 0 15,3-4 15-15,0-1-15 16,4-1-2-16,2-4 2 0,0-1 0 16,0 0 8-1,8-1-8-15,4-2 0 16,6-1 9-16,2-1-8 0,3-5-1 15,2-1 0-15,4-3-4 16,-1 0-10-16,2 0 1 16,-3-7-24-16,-5-2 10 15,-7 2-24-15,1 1-13 16,-7-1 12-16,-3 2-17 16,-1-3 43-16,-4 0-90 15,1-2-109-15,1-8-254 16,1 1-271-16,-1 1 142 0</inkml:trace>
  <inkml:trace contextRef="#ctx0" brushRef="#br0" timeOffset="167735.31">7229 15268 314 0,'0'0'265'16,"0"0"276"-16,0 0-371 15,0 0-9-15,0 0 69 16,0 0 11-16,0 0-67 16,8-31-84-16,-8 31-28 15,0 11-42-15,-8 13-19 16,-9 10 95-16,-7 11-41 16,0 9-21-16,-5 4 17 0,3 2-3 15,2 1 4-15,6-3-31 16,9-3-20-16,6-6 30 15,3-5-31-15,12-7-2 16,12-9-17-16,9-8-73 16,26-20-75-16,-8 0-195 15,-3-9-850-15</inkml:trace>
  <inkml:trace contextRef="#ctx0" brushRef="#br0" timeOffset="168538.87">7932 14987 1258 0,'0'0'218'0,"0"0"-113"0,0 0 109 16,0 0-37-16,-106 65-24 15,57-1-18-15,-6 29-41 16,1 35 24-16,12 12-49 16,20-2-37-16,19-14 20 15,9-19-37-15,25-6-15 16,2-20 0-16,-3-17-6 16,0-19-1-16,10 1-145 15,-5-9-166-15,-7-7-577 0</inkml:trace>
  <inkml:trace contextRef="#ctx0" brushRef="#br0" timeOffset="169817.66">20556 15028 45 0,'0'0'1169'0,"0"0"-614"15,0 0-389-15,0 0-91 16,0 0 50-16,0 0 21 16,-2 0-50-16,2 0 2 15,9 3-58-15,9 8-22 16,9 9 21-16,7 6-6 15,8 10 1-15,1 5-10 16,1 7-24-16,-1 7 39 16,-1 15-39-16,-7 17 0 0,-9 14 4 15,-15 5-4 1,-11-9 8-16,-8-8-8 0,-18-11 1 16,2-13 18-16,-3-11-19 15,2-14 0-15,-2-4-25 16,-26 10-57-16,8-5-181 15,-3-8-738-15</inkml:trace>
  <inkml:trace contextRef="#ctx0" brushRef="#br0" timeOffset="171335.67">18250 15712 620 0,'0'0'669'0,"0"0"-300"15,0 0-172-15,0 0-22 16,0 0 18-16,94-3-36 16,-55 3-44-16,8 0-48 15,6 0-47-15,5 0 34 16,1 0-44-16,-1 0-8 16,-6 0 0-16,-9 0-22 15,-7 2-62-15,-12-1-48 16,-10-1-32-16,-10 0-31 15,-4 0-189-15,-15 0-23 0,-9 0-324 16,0-6 410-16</inkml:trace>
  <inkml:trace contextRef="#ctx0" brushRef="#br0" timeOffset="171634.15">18498 15534 1247 0,'0'0'324'0,"0"0"-44"15,0 0-66-15,0 0-21 16,0 0-29-16,0 0-69 16,0 0-8-16,0-12-50 15,0 17-30-15,0 12 7 16,0 13-7-16,0 9 35 15,0 8-11-15,0 4-23 16,0 0 23-16,0-3-31 16,0 0-8-16,0-5-13 15,0-1-43-15,0 4-100 16,0-12-113-16,0-9-501 0</inkml:trace>
  <inkml:trace contextRef="#ctx0" brushRef="#br0" timeOffset="173637.66">19393 15361 168 0,'0'0'393'16,"0"0"-49"-16,15-75-91 15,-7 48-5-15,0 5-7 16,-3 7 18-16,0 5 0 0,-4 5-74 16,1 5-77-16,-2 0 7 15,0 0-82-15,0 0-23 16,0 10-10-16,0 10 7 16,0 13-5-16,-6 10-2 15,1 9 1-15,0 8 21 16,1 0-22-16,4 2 0 15,0 0-1-15,0-5-28 16,0-5-26-16,0-8-37 16,4-9-49-16,-1-9 12 15,-3-11-27-15,0-6-9 16,0-8 17-16,0-1 95 0,0-5 52 16,0-17-59-16,0-8-78 15,0-7 64 1,5-9 45-16,12-3 29 0,8-2 33 15,6 4-7-15,5 6 80 16,3 12-29-16,-2 12-29 16,2 13-33-16,-3 4 24 15,0 13-37-15,-4 11 16 16,-6 5-17-16,-7 6 44 0,-8 2-37 16,-10 0 0-1,-1-1-8-15,-9-1 0 16,-13-3 1-16,-9-4 9 15,-7-6 30-15,-7-3 68 16,-5-5-11-16,-5-5-16 16,2-5 13-16,2-4-30 0,8 0-26 15,12 0-38 1,19-13-71-16,10-4-94 0,2-2-432 0</inkml:trace>
  <inkml:trace contextRef="#ctx0" brushRef="#br0" timeOffset="182669.54">9017 15138 909 0,'0'0'335'0,"0"0"-214"0,0 0-79 16,0 0-29 0,-91-5 52-16,43 6-8 0,-6 8 2 15,-7 2-5-15,-6 1-3 16,2 1 19-16,0-2 1 15,6 1-3-15,9-4 25 16,12-1-41-16,12 0-21 16,13-2-10-16,7-2-21 15,6-1-7-15,0 2-10 16,6 3 9-16,13 2 1 16,11 2 14-16,6 2 15 15,6-1-2-15,4 3-4 16,0 2-15-16,3 1 2 15,-5 1 6-15,-3 4 10 16,-11 0-19-16,-9-2-6 0,-13 0-21 16,-8-1 1-16,-11-2 25 15,-22 2 2-15,-10 0 12 16,-14-1 49-16,-5 0-27 16,-4-1 12-16,3 1 17 15,5-4-14-15,9-2 8 16,15-1-48-16,11-2 1 15,14 0-22-15,9 2 6 16,11-1-24-16,35 1 29 16,30 1 17-16,30-6 41 15,15-6-58-15,-2-1 10 16,-11 0-6-16,-28 0-4 16,-20 0-7-16,-23 0-98 0,-6 0-188 15,-5 0-369 1,-11 0-395-16</inkml:trace>
  <inkml:trace contextRef="#ctx0" brushRef="#br0" timeOffset="183451.58">8419 15992 1154 0,'0'0'509'16,"0"0"-330"-16,0 0-40 16,0 0-10-16,0 0 20 15,0 0-76-15,0 0-23 16,-12 21-39-16,-6 3-11 16,1 5 28-16,-2 4-4 15,2-2-11-15,4-3-4 16,6-2 1-16,5-6 2 15,2-5-12-15,0-4-6 16,15-4-7-16,9-5-42 16,7-2 9-16,7-2-43 15,5-13-60-15,-3-7 7 16,-1-7-8-16,-2-5 92 0,-6-4 42 16,-6 0 16-16,-5 4 21 15,-9 6 75-15,-2 8 8 16,-8 10 61-16,-1 6-30 15,0 4-35-15,0 0-38 16,-3 0-29-16,-10 10-2 16,-5 10-15-16,-3 4-2 15,-3 5 39-15,3 4-28 16,5-3-4-16,4-4 0 16,3-2-20-16,6-3 13 15,3-2-14-15,3-5-36 16,13-3-18-16,5-4-134 15,16-7-161-15,-5 0-474 0,-2 0-308 16</inkml:trace>
  <inkml:trace contextRef="#ctx0" brushRef="#br0" timeOffset="183683.06">8813 16127 191 0,'0'0'1136'16,"0"0"-546"-16,0 0-443 0,0 0-44 15,0 0-31-15,0 0-19 16,0 0-51-16,58-8 4 16,-27 4-6-16,2-2-82 15,-3 2-144-15,-10 1-251 16,-7 0-267-16,-10 2 3 0</inkml:trace>
  <inkml:trace contextRef="#ctx0" brushRef="#br0" timeOffset="183857.27">8706 16236 2 0,'0'0'796'15,"0"0"-466"-15,0 0-128 16,0 0 6-16,0 0 28 15,0 0-49-15,0 0-46 16,78 30-100-16,-43-30-20 0,14-7-21 16,-10-3-197-16,-7-2-569 0</inkml:trace>
  <inkml:trace contextRef="#ctx0" brushRef="#br0" timeOffset="184179.76">9108 16223 133 0,'0'0'1651'0,"0"0"-1376"16,0 0-175-16,0 0-54 16,0 0-35-16,84-17-11 15,-53 15-9-15,9-2-234 16,-9-1-385-16,-7 1-524 0</inkml:trace>
  <inkml:trace contextRef="#ctx0" brushRef="#br0" timeOffset="184457.01">9379 16038 183 0,'0'0'1152'0,"0"0"-869"0,0 0-112 15,0 0-4 1,0 0-62-16,93-21-12 16,-80 26-65-16,-5 13-18 15,-8 7-8-15,0 5 4 16,-15 2 44-16,-12-1-25 0,-1-1 0 16,1-5 11-1,5-4-20-15,11-5-6 0,11-5-10 16,6-3-4-16,24-7 3 15,43-1-43-15,-8-9-136 16,-2-5-329-16</inkml:trace>
  <inkml:trace contextRef="#ctx0" brushRef="#br0" timeOffset="185156.77">8705 14764 745 0,'0'0'882'0,"0"0"-688"16,0 0 87-16,0 0-29 0,0 0-92 16,0 0-47-16,0 0-56 15,28-45-32-15,-14 45-25 16,2 0 6-16,2 0-27 16,-3 11 21-16,-6 9-36 15,-9 7 18-15,0 4 17 16,-3 3-5-16,-16 1 6 15,-5-3 0-15,3-2 6 16,3-6-6-16,7-5-2 16,11-7 2-16,0-4-17 15,26-3 4-15,26-5-17 16,8 0-8-16,14-3 32 16,29-24-119-16,-28 3-129 15,-4-1-508-15</inkml:trace>
  <inkml:trace contextRef="#ctx0" brushRef="#br0" timeOffset="196020.48">10294 15073 101 0,'0'0'1415'0,"0"0"-1206"0,0 0-134 15,0 0-30-15,0 0 65 16,0 0 4-16,-81-11-26 16,38 10-3-16,-5 1-22 15,-8 0-26-15,-7 0 23 16,-4 1-43-16,-3 7 6 15,7 4-4-15,8 0-18 16,9 1 17-16,13 1-18 16,9 0-6-16,12-1-4 15,9 1 2-15,3 0-21 0,12 2 8 16,18-1-10 0,12 1 25-16,10-3-7 0,3-4-19 15,3 0 22-15,-7-1 1 16,-5-1 4-16,-13 0 4 15,-11-1-10-15,-13 0 3 16,-9-1-40-16,-6 4 48 16,-25 2 36-16,-15 3 13 15,-7 2-17-15,-8 0-7 16,0 3-24-16,6 1 57 16,9 0-56-16,18-2-2 15,11 0 0-15,17 1-1 16,3-2 0-16,33 1 1 15,27 1 0-15,31 4 53 16,28-3-53-16,5-3 40 0,-22-6 29 16,-28-5-28-16,-33-5 6 15,-11-1-47-15,-2 0-50 16,-1 0-43-16,-10-8-146 16,-10-1-418-16</inkml:trace>
  <inkml:trace contextRef="#ctx0" brushRef="#br0" timeOffset="197154.28">9948 15982 1295 0,'0'0'597'0,"0"0"-443"15,0 0 11-15,0 0-47 16,0 0-12-16,0 0-32 16,0 0-37-16,0 3-16 15,0 11-8-15,7 7 20 16,2 4 15-16,0 2-47 15,0 2 0-15,-3-4 8 0,1-3-9 16,-1-3 9-16,-1-4-9 16,-2-2 0-16,2-4-8 15,-1-2 8-15,-1-5-9 16,3 0 8-16,0-2 1 16,1 0 2-16,4-3-2 15,8-11 1-15,-1-6 43 16,0-6-27-16,3-6 5 15,-6-4 12-15,6-3-26 16,-5 1 19-16,-4 6-27 16,-1 8 0-16,-5 10-18 15,-4 8 7-15,-2 6-103 0,0 2-129 16,0 16-231-16,-7 17 93 16,-5-2-529-16,3-4 277 15</inkml:trace>
  <inkml:trace contextRef="#ctx0" brushRef="#br0" timeOffset="197402.16">10219 16194 1330 0,'0'0'381'0,"0"0"-147"0,0 0-30 15,0 0 17 1,0 0-83-16,0 0-56 0,0 0-45 16,77 1-23-16,-55-1-4 15,-1 0-10-15,-3 0-40 16,1 0-63-16,2-5-148 16,-6 0-371-16,-6 1-692 0</inkml:trace>
  <inkml:trace contextRef="#ctx0" brushRef="#br0" timeOffset="197905.81">10324 16264 166 0,'0'0'1178'0,"0"0"-630"15,0 0-396-15,0 0-8 16,0 0-30-16,0 0 29 16,0 0-84-16,64 0-28 15,-46 0-31-15,-3-1 0 16,1-2-80-16,-1-3-148 0,3-5-396 16,-4-1-500-1,-3 3 772-15</inkml:trace>
  <inkml:trace contextRef="#ctx0" brushRef="#br0" timeOffset="198115.77">10542 16177 578 0,'0'0'850'15,"0"0"-213"-15,0 0-447 16,0 0-40-16,0 0-9 15,0 0-50-15,0 0-49 16,40 0-36-16,-19-3-6 0,6 0-126 16,-2-1-118-16,-4 1-393 15,-9-1-494-15</inkml:trace>
  <inkml:trace contextRef="#ctx0" brushRef="#br0" timeOffset="198419.47">10731 16071 393 0,'0'0'807'15,"0"0"-231"-15,0 0-420 16,0 0-19-16,0 0-46 16,0 0-40-16,0 0-25 15,97-21-20-15,-79 21 3 0,-3 5-2 16,-11 9-7-1,-4 3 0-15,-1 2 0 0,-18 1 14 16,-2-4 27-16,4 0-5 16,1-3-16-16,10-6 20 15,6-2-40-15,0-3-13 16,13-2-2-16,15 0 14 16,8 0-54-16,27-7-179 0,-12-5-163 15,-2-3-273-15</inkml:trace>
  <inkml:trace contextRef="#ctx0" brushRef="#br0" timeOffset="199152.49">9976 14774 1008 0,'0'0'666'0,"0"0"-380"15,0 0-36-15,0 0-52 16,0 0-42-16,0 0-62 16,0 0-1-16,27-17-44 15,-7 14-48-15,3 2 13 16,4 1-14-16,-3 1-10 16,-2 13 9-16,-10 9-29 15,-6 4 30-15,-6 4-30 16,-3 2 13-16,-17-4 7 0,-5-2 10 15,2-6 0 1,5-7-1-16,7-4 4 0,10-6-16 16,1-3 13-16,12-1-42 15,21 0 23-15,14 0 4 16,13-8-52-16,28-11-79 16,-15 0-146-16,-13 2-365 0</inkml:trace>
  <inkml:trace contextRef="#ctx0" brushRef="#br0" timeOffset="200075.58">10901 15059 1013 0,'0'0'761'0,"0"0"-475"16,0 0-50-16,0 0-82 15,0 0-23-15,0 0-39 16,0 0-92-16,-9-27 9 16,9 54-19-16,0 14 10 15,0 11 0-15,0 10-2 0,0 2 4 16,0-1 8 0,0-3-10-16,0-7-52 0,0-6-5 15,-7-9-93-15,1-8-101 16,-2-9-100-16,4-16-29 15,1-5-391-15,3 0 188 16</inkml:trace>
  <inkml:trace contextRef="#ctx0" brushRef="#br0" timeOffset="200479.04">11286 15116 461 0,'0'0'397'16,"0"0"-111"-16,0 0-185 0,0 0 12 16,0 0 38-1,0 0 4-15,-95 70-56 0,59-42 37 16,-6 2-67-16,-1-1-25 16,-2 0 4-16,3-4-22 15,4-2-12-15,6-6-14 16,11-6 11-16,8-5 1 15,7-3-12-15,6-3-1 16,0 0-14-16,12-2-7 16,12-5 21-16,3 0-24 15,-2 3 25-15,0 4-16 16,-4 0 16-16,0 1-7 16,-3 13 7-16,-2 6 1 15,2 4 29-15,-3 5-30 16,3 3 1-16,0 1 23 15,0 1-24-15,1 0-15 0,-4-3-73 16,-2-4-162-16,-2-5-59 16,-6-9-349-16,-2-7-75 15</inkml:trace>
  <inkml:trace contextRef="#ctx0" brushRef="#br0" timeOffset="200813.31">11638 15032 454 0,'0'0'801'15,"0"0"-624"-15,0 0 16 16,0 0 35-16,0 0-106 15,0 0-30-15,0 0-16 16,-64 45 94-16,31-4-87 16,0 9-22-16,2 4-6 15,6 2-21-15,7-1-7 16,10-1-14-16,8-4-11 16,8-3 20-16,19-8-22 15,7-5-61-15,6-8-56 16,11-15-95-16,-8-5-173 0,-9-6-485 15</inkml:trace>
  <inkml:trace contextRef="#ctx0" brushRef="#br0" timeOffset="201366.05">11779 15110 1202 0,'0'0'337'0,"0"0"-91"15,0 0-80-15,0 0-118 16,0 0-47-16,0 0 72 16,-14 86-30-16,8-39 14 15,0 2-52-15,-1 0-4 16,4-3 14-16,1-6-15 16,2-7-12-16,0-8-38 0,6-9-66 15,9-9 8 1,7-7 8-16,1-4 52 15,5-17-2-15,1-12 14 0,-3-6 31 16,1-8 5-16,-5-5 2 16,-3 1 77-16,-6 4 24 15,-4 9 12-15,-5 12 49 16,-2 11-33-16,-2 13-48 16,0 2-74-16,0 14 10 15,-6 14-7-15,-2 9-12 16,0 5 0-16,3 2 1 15,2-2-1-15,3-3 9 16,0-3-9-16,0-7-148 16,10-6-72-16,8-12-318 15,0-5-269-15,0-6 210 0</inkml:trace>
  <inkml:trace contextRef="#ctx0" brushRef="#br0" timeOffset="201533.01">12240 15470 385 0,'0'0'613'0,"0"0"-299"16,0 0-68-16,0 0 21 16,-45 90-125-16,21-66-43 15,-3 1-40-15,-3-2-44 16,-1-2-15-16,3-4-164 16,3-7-366-16,8-6-469 15,11-4 588-15</inkml:trace>
  <inkml:trace contextRef="#ctx0" brushRef="#br0" timeOffset="201929.46">12384 15244 704 0,'0'0'703'0,"0"0"-455"16,0 0 46-16,0 0-62 15,0 0-115-15,0 0-73 0,0 0-20 16,0 17-15 0,0 10 22-16,0 5-6 15,0 5-25-15,0 0 38 16,0 1-38-16,0 0 0 16,0-4 4-16,3-2-4 15,10-7-1-15,0-6-27 0,0-6-28 16,3-9 55-16,2-4-20 15,0-6 21-15,3-15 9 16,3-10 8-16,-3-8 29 16,4-11 9-16,-1-5-21 15,-2-2 39-15,-4 1-66 16,-1 8-7-16,-7 11 8 16,-4 15-8-16,-4 12 0 15,-2 10-131-15,0 5-431 16,-11 12 4-16,2 0-619 0</inkml:trace>
  <inkml:trace contextRef="#ctx0" brushRef="#br0" timeOffset="202185.21">12738 15062 740 0,'0'0'543'0,"0"0"-281"16,0 0-36-16,0 0-27 15,0 0-44-15,0 0-62 16,0 0-9-16,103 3-33 16,-75 29-19-16,2 11 26 15,-3 6-33-15,-6 3-8 16,-5 5-8-16,-8-1 2 16,-7-1 1-16,-1-3-12 15,-9-4-41-15,-13-4-26 0,-23-2-97 16,3-11-202-16,6-11-516 15</inkml:trace>
  <inkml:trace contextRef="#ctx0" brushRef="#br0" timeOffset="202830.02">13254 15399 825 0,'0'0'1082'15,"0"0"-709"-15,0 0-134 16,0 0-62-16,0 0-31 16,0 0-47-16,0 0 4 15,7-4-90-15,-7 4-13 16,2 0-33-16,-2 0-75 15,0 0-80-15,0 0-397 16,0 0-999-16</inkml:trace>
  <inkml:trace contextRef="#ctx0" brushRef="#br0" timeOffset="203603.29">13660 14941 1258 0,'0'0'398'16,"0"0"-98"-16,0 0-139 16,0 0-72-16,0 0 22 15,0 0-79-15,0 0-17 16,18 59 52-16,-11-20-3 0,3 8 2 16,0 4-52-16,-3 2-8 15,-1 1 18-15,0-2-23 16,-3-4-2-16,-3-4-48 15,0-7-74-15,0-7 9 16,0-7-135-16,-9-7-129 16,2-8-250-16,-1-8-250 0</inkml:trace>
  <inkml:trace contextRef="#ctx0" brushRef="#br0" timeOffset="203971.77">13403 14883 578 0,'0'0'626'0,"0"0"-255"15,0 0-64-15,0 0-113 16,0 0-40-16,0 0-113 0,93-4 1 16,-40 7 11-16,7 6-9 15,7 2-4-15,-3 3-26 16,-4 2-4-16,-8 0-20 15,-14 2-41-15,-15 3-188 16,-23 7-243-16,-3-5-43 16,-19-2-224-16</inkml:trace>
  <inkml:trace contextRef="#ctx0" brushRef="#br0" timeOffset="204204.99">13540 15688 314 0,'0'0'1149'0,"0"0"-761"16,0 0-237-16,81-2-13 15,-33-5-51-15,5 0-55 16,8 0-4-16,2 1-28 15,21-3-134-15,-13 1-206 16,-15-1-425-16</inkml:trace>
  <inkml:trace contextRef="#ctx0" brushRef="#br0" timeOffset="204843.74">14247 14922 1258 0,'0'0'372'0,"0"0"-140"16,0 0-100-16,0 0 12 15,0 0-94-15,0 0-31 16,-36 97 85-16,17-47-38 16,3 4-6-16,7 0-19 15,8 3-39-15,1-1 38 16,12 1-40-16,13-3-6 15,6-5-2-15,5-5-109 16,13-4-115-16,-8-10-329 16,-9-13-392-16</inkml:trace>
  <inkml:trace contextRef="#ctx0" brushRef="#br0" timeOffset="205156.78">14545 15157 643 0,'0'0'754'16,"0"0"-530"-16,0 0-77 15,0 0 4-15,0 0-59 0,0 0-29 16,0 0 68-16,-14 55-27 15,5-26-12-15,0 3-48 16,3 3-26-16,5-2 29 16,1 1-47-16,0-2 1 15,16-5-1-15,4-3-22 16,6-4-51-16,4-8-140 16,6-12-172-16,-6-3-366 15,-8-14-316-15</inkml:trace>
  <inkml:trace contextRef="#ctx0" brushRef="#br0" timeOffset="205518.04">14597 14928 781 0,'0'0'530'0,"0"0"-321"15,0 0-127-15,0 0-27 16,0 0 12-16,0 0-42 16,0 0 44-16,-14 33 0 15,7-19-56-15,1-1 26 16,4-1-39-16,2-3 0 16,0-3 1-16,0-3 1 0,3-2 8 15,3-1-7-15,5 0-3 16,-4-2 43-16,-1-11-43 15,-4-1 18-15,-2-3 46 16,0 2 7-16,-3 2-11 16,-8 6-27-16,-1 5-33 15,0 2 7-15,3 9-7 16,8 22-109-16,1-2-199 16,0-2-493-16</inkml:trace>
  <inkml:trace contextRef="#ctx0" brushRef="#br0" timeOffset="205773.04">14716 15292 735 0,'0'0'837'0,"0"0"-478"15,0 0-127-15,0 0-83 16,0 0-8-16,0 0-68 16,0 0-52-16,45 1 2 15,-15 4-23-15,1 0-39 16,2 2-74-16,5-2-159 16,-9-4-286-16,-8-1-542 0</inkml:trace>
  <inkml:trace contextRef="#ctx0" brushRef="#br0" timeOffset="206278.47">15092 15070 697 0,'0'0'808'0,"0"0"-522"0,0 0-131 15,0 0-126-15,0 0-14 16,0 0 55-16,-30 75-25 16,20-38-18-16,1 1-6 15,6 0-7-15,1-3-2 16,2-2-12-16,0-7-82 15,9-6-16-15,5-7-75 16,2-7 41-16,2-6 88 16,3-7 40-16,1-15-3 15,1-7 7-15,-1-8 0 16,0-5 16-16,-2-3 9 16,-2-1 21-16,-5 3 87 15,-1 7 20-15,-4 10-18 16,-5 12 27-16,-3 9-42 15,0 5-62-15,0 15-57 0,-8 13 0 16,-4 7 4-16,2 6 5 16,2 1 6-16,4-2-16 15,2-4-6-15,2-3 6 16,0-2-107-16,20-2-137 16,1-6-253-16,-1-8-890 0</inkml:trace>
  <inkml:trace contextRef="#ctx0" brushRef="#br0" timeOffset="206682.19">15547 15381 13 0,'0'0'1686'16,"0"0"-1313"-16,0 0-190 0,0 0-88 15,0 0-61-15,0 0 49 16,0 0-16-16,17 76-49 16,-17-46 29-16,-5 1-47 15,-12-3-27-15,-15 3-53 16,2-6-146-16,4-8-453 0</inkml:trace>
  <inkml:trace contextRef="#ctx0" brushRef="#br0" timeOffset="207216.4">15901 15229 443 0,'0'0'885'0,"0"0"-350"16,0 0-363-16,0 0-75 16,0 0-20-16,0 0-10 15,0 0-4-15,59 8 40 0,-14-1-65 16,6 1-23-16,1-1-15 15,-4 2-141 1,-11-5-120-16,-13-1-353 0,-14-3-283 0</inkml:trace>
  <inkml:trace contextRef="#ctx0" brushRef="#br0" timeOffset="207441.63">16002 15286 98 0,'0'0'1054'15,"0"0"-815"-15,0 0 8 0,0 0-38 16,-4 93-31-16,6-56-54 16,9 4-51-16,3 4-25 15,-1 2-26-15,-4-1-21 16,-6-3 30-16,-3-5-31 16,-3-6-49-16,-19-8 8 15,-7-5-35-15,-7-11 22 16,-16-8-57-16,6-10-220 15,7-10-205-15</inkml:trace>
  <inkml:trace contextRef="#ctx0" brushRef="#br0" timeOffset="207826.75">16126 14884 218 0,'0'0'1202'0,"0"0"-897"16,0 0-7-16,0 0-109 15,0 0-127-15,0 0-32 16,0 0-30-16,-24 16-11 16,15 15 11-16,2 6 0 15,2-1-2-15,5-3-20 16,0-8-55-16,3-5 32 15,12-9-86-15,0-8-10 16,3-3 102-16,-3-5 29 16,-2-13 10-16,-7-8 1 15,-6-6 46-15,0-1 57 0,-1 0-6 16,-10 9-30-16,-2 10 38 16,1 12-65-16,-3 2-18 15,-2 19-23-15,0 11-42 16,3 14-91-16,4-4-351 15,5-7-939-15</inkml:trace>
  <inkml:trace contextRef="#ctx0" brushRef="#br0" timeOffset="208111.87">16214 15478 975 0,'0'0'813'15,"0"0"-669"-15,0 0-62 16,0 0 19-16,100-4 8 15,-61 4-41-15,6 0-61 16,2 0 10-16,-3 0-17 16,-1 1-172-16,-12 1-317 15,-13-2-480-15</inkml:trace>
  <inkml:trace contextRef="#ctx0" brushRef="#br0" timeOffset="208649.05">16700 15245 413 0,'0'0'1177'16,"0"0"-814"-16,0 0-149 15,0 0-47-15,0 0-83 16,0 0-44-16,0 0-40 16,-1 40 6-16,7-3 27 15,4 5-32-15,-1 2-1 16,2-2 10-16,0-2-9 16,0-7-1-16,-2-4-42 15,1-10-48-15,-1-6 26 16,1-10 12-16,1-3 52 0,0-6 44 15,2-14 3-15,4-9 5 16,0-6-19-16,1-8-13 16,2-3 18-16,-1-1-38 15,-1 4-1-15,0 4-23 16,-8 14-44-16,-8 15-21 16,-2 9-254-16,0 1-818 0</inkml:trace>
  <inkml:trace contextRef="#ctx0" brushRef="#br0" timeOffset="209095.87">17060 14870 1255 0,'0'0'511'16,"0"0"-230"-16,0 0-69 16,0 0-101-16,0 0 2 15,86-3-30-15,-47 27 25 16,5 11-67-16,2 12-14 0,-4 7 8 16,-2 13-22-1,-13 18-6-15,-17 16-7 16,-10 4 2-16,-33-6-24 15,-20-10-1-15,-10-13-77 0,-12-3-95 16,14-19-104 0,9-15-587-16</inkml:trace>
  <inkml:trace contextRef="#ctx0" brushRef="#br2" timeOffset="214348.4">8690 16741 568 0,'0'0'787'0,"0"0"-489"16,0 0-158-16,0 0-63 15,0 0 53-15,0 0-13 16,0 0-29-16,2-3-24 16,4-6-49-16,4-4-13 15,5-4-4-15,7-5 4 16,5 0 0-16,9-2-2 16,6 3-1-16,10 4 1 0,20 4-7 15,22 9 7-15,28 4 0 16,20 8 7-16,8 16 11 15,1 9-17-15,0 8-1 16,1 6 14-16,1 5-4 16,1 3-9-16,-4 0-1 15,0-2-58-15,-4 0 11 16,-6-11-39-16,-8-5-12 16,-10-8 39-16,-6-8 46 15,-6-5 6-15,-8-9-15 16,-5-4 22-16,-3-3 9 15,-3-4 1-15,2-11 13 16,2-5 34-16,1-6 14 0,-1-8-14 16,-14 0-42-1,-17-1-6-15,-18 2 5 0,-7-3-14 16,4-8-8-16,-2-7 7 16,-2-4 1-16,-11 3 8 15,-7 8-1-15,-11 8 2 16,-3 9 47-16,-5 9-20 15,-1 9-19-15,-1 3 4 16,0 6-19-16,0 0-2 16,0 0-43-16,0 11 6 15,-7 5 36-15,1 4 1 16,2 4-9-16,1 2 9 16,3 4 0-16,0 3 5 15,0-1-5-15,0 1-11 16,6 0 4-16,5-3-23 0,0-3-17 15,0-3 10 1,0-6-19-16,-3-7 48 0,-2-5-19 16,0-6-4-16,-3 0 31 15,9-14 48-15,-3-10-30 16,5-8-3-16,2-7-14 16,3-3 63-16,2-2-46 15,7 2-12-15,5 1-5 16,6 8 9-16,1 7-10 15,11 6 9-15,3 6-7 16,7 6 21-16,18 3-15 16,21 5-8-16,24 5 17 0,14 14-9 15,3 10 6-15,-1 4-14 16,-6 5 0-16,6 5 10 16,7 5-10-16,2 7-2 15,4 3 2-15,0 1 0 16,-3 0 2-16,-5-1-2 15,-5-3 0-15,-1-4-4 16,-3-10 4-16,-1-11 0 16,-3-12 0-16,-5-13 16 15,-7-5 31-15,-5-16-25 16,-9-26-22-16,-6-18 40 16,-7-13-33-16,-10-9-7 15,-12-1 8-15,-18 13 7 0,-17 15 22 16,-14 16-33-16,-8 8 8 15,-1 0-24-15,-5 2 2 16,-8 6-91-16,-6 7-141 16,-12 9-696-16</inkml:trace>
  <inkml:trace contextRef="#ctx0" brushRef="#br2" timeOffset="-206850.86">20964 9485 1126 0,'0'0'535'0,"0"0"-329"15,0 0-111-15,0 0-32 16,0 0 54-16,0 0-80 0,0-31-12 16,0 31-13-1,0 3-10-15,0 11-4 0,0 10-6 16,0 6 8-16,0 3 18 15,0 2-18-15,5-3 0 16,-1-3 0-16,1-6 6 16,1-4 1-16,-1-7-7 15,5-5 0-15,3-5 12 16,12-2 29-16,13 0 32 16,15-14-8-16,22-12-26 15,26-9 37-15,22-13-36 16,5-6-21-16,-12 0 38 15,-28 12-35-15,-32 14-9 16,-22 11-5-16,-13 7 1 16,-6 4-5-16,-5 1-4 0,-5 3-59 15,-5 2-89 1,-6 6-149-16,-40 20 41 0,2-2-98 16,-1-3-668-16</inkml:trace>
  <inkml:trace contextRef="#ctx0" brushRef="#br2" timeOffset="-205319.42">15009 9607 1185 0,'0'0'243'0,"0"0"-54"15,0 0 1-15,0 0-82 16,0 0-50-16,0 0 23 16,0 0 18-16,20-36-71 15,-18 36-10-15,1 0-18 16,0 0-5-16,3 2-1 15,3 12-1-15,0 4 7 0,0 8-6 16,1 0 6 0,-1 3 0-16,-1-1 0 0,-2-6 1 15,1-3-7-15,-1-7 6 16,0-3-9-16,0-5 8 16,2-4 2-16,5 0 14 15,5-4 24-15,4-10-38 16,5-6 42-16,1-5-34 15,4-5-2-15,2-4 23 16,3-4-24-16,6-3 5 16,4-1-8-16,2-1 9 15,-3 5 2-15,-4 7-14 16,-8 9-11-16,-13 9 10 0,-9 7-56 16,-10 6-92-1,-2 0-190-15,-30 10 77 0,-3 4 91 16,-2-2-593-16</inkml:trace>
  <inkml:trace contextRef="#ctx0" brushRef="#br2" timeOffset="-203413.63">6215 16858 108 0,'0'0'665'16,"0"0"-316"-16,0 0-213 0,0 0 1 15,0 0-4-15,0 0-21 16,0 0-26-16,-2-13-39 16,2 13-22-16,0 0-21 15,0 0 4-15,2 0 0 16,4 0-8-16,10 0-1 16,2 0 0-16,6 0 1 15,6 0 0-15,9 0 0 16,4 0 1-16,3 2 7 15,8-2-8-15,4 0 0 16,6 0 1-16,-1 0-1 16,6 0 13-16,-2 0-13 15,-1 0 0-15,2 0 5 16,-4 0-5-16,3-3 0 0,-1 0 0 16,0-2 0-16,-2 0 7 15,-3 0-7-15,5-1 0 16,-2 2 0-16,4 0 0 15,-2 3-7-15,1-1 6 16,0 2 2-16,1 0 2 16,3 0-3-16,1 0 0 15,1 0 18-15,4 2-10 16,11 3 11-16,12 1 6 16,12 1-6-16,5 0 20 15,-10 0-28-15,-7-2-9 16,-23-1 21-16,-14-1-23 0,-18-1-1 15,18-2-108-15,-11 0-161 16,-6 0-410-16</inkml:trace>
  <inkml:trace contextRef="#ctx0" brushRef="#br2" timeOffset="-202211.17">16590 16809 400 0,'0'0'1099'16,"0"0"-877"-16,0 0-83 15,0 0-104-15,0 0-23 16,0 0 57-16,0 0 32 15,-13-18-11-15,13 18-9 16,0 0-26-16,10 0 29 16,16 0-47-16,24 0-35 15,32 8 20-15,36 6-21 16,16 2 8-16,5-1-9 16,-2 2 8-16,-8-6 5 0,2-1-13 15,8-3 0 1,4-4 26-16,9-3-19 0,7 0 1 15,4-11-5-15,1-2 4 16,-4 2 10-16,-9 5-17 16,-14 3 0-16,-19 3 0 15,-18 0 0-15,-22 0 0 16,-19 0-1-16,-13 0 2 16,-2 3 2-16,21 0-3 15,25 4 0-15,26-3-1 16,5 2 2-16,-9-3-2 15,-25-3-5-15,-28 0-27 16,-16 0 32-16,-8 0-35 16,-3 1 20-16,-2-1 16 15,-6 0 0-15,-12 0 9 0,-7 0-9 16,-5 0-31-16,0 0 4 16,-2 0-218-16,-8-1-412 15,-2-5-245-15</inkml:trace>
  <inkml:trace contextRef="#ctx0" brushRef="#br2" timeOffset="-196055.97">10782 15803 844 0,'0'0'326'16,"0"0"-180"-16,0 0-52 15,0 0-5-15,0 0-2 16,0 0 27-16,0 0-68 0,0 2-40 16,1-2 4-16,2 0-10 15,-1 2-6-15,8 1 5 16,-1-2 2-16,2 2 72 15,5 0-40-15,1-2-18 16,3 1 19-16,6-2-7 16,0 1 1-16,4-1-23 15,2 2 5-15,-3 0 5 16,1 1-15-16,0 2 0 16,-3-1 1-16,0 2-1 15,-2-2 0-15,1 0 0 16,-3 0 0-16,0 0 8 0,2-1-8 15,1-2-7 1,-1 1 7-16,3-1-6 0,-1 1-6 16,1-1-4-16,-1 2-44 15,-4 0 54-15,1-1-18 16,-1 1 2-16,0-2 3 16,-1 2 12-16,2 0 7 15,3-1 0-15,3-1 1 16,0 0-1-16,1 1 0 15,2-1-7-15,1-1 7 16,2 2-6-16,0 1 5 16,5-1-18-16,0 1 6 15,-2 0 2-15,2 0 11 16,-2 1-7-16,-1 1 7 16,-3-1 1-16,0-1 9 15,-4 0-10-15,-1-2 0 0,-2-1-4 16,1 0 4-16,-1 0-5 15,0 0 5-15,-1 0 0 16,0 0 10-16,-3 0-10 16,-3 0 0-16,1-1 5 15,-1-1-4-15,-2 1-1 16,2 1 0-16,0 0 1 16,-1 0 7-16,2 0-8 15,0 0 0-15,1 0-2 16,2 0 2-16,0 0 0 15,1 0-11-15,-1 0-15 16,0 0 7-16,-4 0-13 0,2 0 3 16,-4 0 22-1,-1 1-20-15,0 2 4 0,-2-2 7 16,2-1 12-16,-3 0-2 16,0 0 6-16,2 0 0 15,-3 0-7-15,0 0 7 16,1-1 0-16,-2-3-1 15,2-1 2-15,-3 1 13 16,-1 1-14-16,-3-1 0 16,-2 1 18-16,-1 0-2 0,-2 0-6 15,-2 1 15 1,1-3-5-16,-1 0 16 0,1-1-18 16,-2-1 14-16,3-1 13 15,0-1-26 1,-2 0-8-16,2-3-6 0,0-1 4 15,0 2 28-15,-1-2-25 16,1 0 5-16,-3 0 24 16,1-1-28-16,-1-1 1 15,0 0 0-15,2 0-3 16,-1 0 29-16,1 0-40 16,1-1 0-16,-2 2 4 15,2-2 2-15,0 1-6 16,-3-1 0-16,0 1 6 15,0-2 19-15,0 0-25 16,0 0 0-16,0-1 3 16,0 0-3-16,0-1 0 15,0 2-2-15,-3 1 5 0,2 1 4 16,1 1-7-16,0 0-1 16,0 0 1-16,0 0 0 15,1-1 2-15,6 0-2 16,-2-2 0-16,3 0 11 15,-2 0-11-15,-2 0 0 16,2 0 1-16,-5 0-1 16,2 2 8-16,0 0-8 15,0-1 0-15,2 2-9 16,-1-2 9-16,1 2-26 16,2 0 8-16,-2 1 12 15,-2 1 6-15,0 0 0 0,-2 1 0 16,1 1 0-1,-2-1 0-15,0 0-1 0,1 0 0 16,-1-2 2-16,0-2-2 16,2-2-8-16,1-2-11 15,1-2-2-15,2-3 2 16,-2-1 0-16,1 2 13 16,0 0 1-16,-2 3 0 15,-2 3 3-15,-1 6 3 16,2 4 16-16,-2 1-15 15,0 4 8-15,0 0 2 16,0 1-10-16,0-2 0 16,0 2-1-16,0-1 0 0,0-1 8 15,-8-1-8 1,-3 0-13-16,-3-2 6 0,-1 2 7 16,-8 0-2-16,0 1 2 15,-3 0 0-15,2 2-8 16,-1-1 8-16,-2 2-6 15,3 0 4-15,-1 0-16 16,2 0 17-16,-4 0-28 16,2 0-22-16,-2-1 45 15,-1-2-14-15,0 2 3 16,-1-1 16-16,0 2 2 16,-3-1 1-16,-1-1-2 15,1-1-24-15,-4 1 18 16,1-4-7-16,-1 2 7 0,2-2-1 15,0 0-19-15,3 1 13 16,2 1 13-16,1-1-5 16,-2 1-2-16,2 2 7 15,-2 0-2-15,1 2 2 16,3 0 0-16,0 0 4 16,1 0-4-16,2 0-9 15,-3 0 3-15,-3 0 3 16,-2-1 2-16,-3 1-1 15,1 0 2-15,-3 0-1 16,2 0 1-16,0 0-6 16,-1 0 6-16,1 0 1 15,1 0-1-15,0 0 0 16,2 0 1-16,-1 0 2 16,1 3-3-16,0-2-8 0,1 2 7 15,5-2-11-15,1-1 11 16,3 0 1-16,0 0 0 15,2 0 1-15,-1 0-1 16,1 0-4-16,0 0-2 16,0 0 6-16,0 0-1 15,-3 0-1-15,1 0 2 16,-6 0-22-16,2 0 3 16,-5 0-6-16,-1 0 12 15,-1 0 3-15,4 0 4 16,3 0 6-16,3 0 0 0,3 0 5 15,0 0-5-15,5 0-9 16,0 0 9-16,0 0-6 16,3 0 5-16,0 0 0 15,3 0 1-15,2 0-3 16,2 0 3-16,1 0-1 16,-3 0 1-16,6 0 0 0,0 0 3 15,0 0-3 1,-3 0 0-16,3 3-4 15,0 0 4-15,-5 1 0 16,1 3 0-16,-2 0 1 16,-2 1 19-16,0 1-20 0,-3-2 0 15,5 0 23 1,0 2-23-16,-3-1 0 16,2 2 8-16,-2 1-8 0,-3 2 25 15,4 2-25-15,-1 1 7 16,2 0 11-16,-2-1-18 15,3-1-1-15,0 0 0 16,0 0 2-16,1-1 7 16,0 1-8-16,0-1 0 15,1 0 0-15,1-2 0 16,0 1 0-16,0 0-1 16,0 0 3-16,-2 0 8 15,-2 1-10-15,4-1 0 0,-3 2-2 16,0 0 3-16,0 0-1 15,-1 2 0 1,2-2 1-16,1-1 17 0,2-2-18 16,-1 0 0-16,3 0 0 15,0-1 0-15,0 0 0 16,0 3 0-16,0 2 1 16,0 1 6-16,0 4-7 15,0 2 0-15,0 3 4 16,3 0-2-16,-3 0-1 15,2 1-1-15,-2-1 8 16,1-1 5-16,1-1-13 16,-1-1-2-16,1 0 1 15,-1-2 1-15,1 0 0 16,-1-1-1-16,-1-2 2 0,2-2 4 16,-2-1-5-1,0-3-18-15,0-1 5 0,2 0-50 16,-2-3-24-16,0-2-180 15,0-4-534-15</inkml:trace>
  <inkml:trace contextRef="#ctx0" brushRef="#br2" timeOffset="-182785.61">23449 13731 593 0,'0'0'1074'0,"0"0"-891"16,0 0-60-16,0 0 59 15,0 0-61-15,-44-60-22 16,44 60-42-16,0 0-45 16,0 11-12-16,5 16-12 15,20 22 12-15,5 6 12 16,12 10-12-16,22 14-5 0,13 1 5 0,17 20 6 16,-6 1 5-1,-22-19-11-15,-27-22-23 16,-21-20-8-16,-11-8-72 15,-4 3-2-15,-3 0-4 16,-7-3 19-16,-22-11 66 16,-14-11 17-16,-24-10 7 15,-20-20 110-15,-20-28 7 16,10-7 22-16,21-1-11 16,27 7-60-16,23 4 5 15,9-5-39-15,11-8-23 16,6-3 19-16,44 2-30 15,38 14-85-15,35 20-110 0,-16 12-299 16,-19 13-362-16</inkml:trace>
  <inkml:trace contextRef="#ctx0" brushRef="#br2" timeOffset="-181471.53">24893 13664 1071 0,'0'0'396'0,"0"0"-283"16,0 0-40-16,0 0 80 16,-121-60-46-16,63 60 8 15,-9 0 59-15,-5 21-53 16,-1 12-32-16,3 10-25 15,9 13-24-15,13 4 17 16,15 4-53-16,20-1 7 16,13-2 10-16,38 4-21 15,44 2 0-15,38-4-1 16,11-15-66-16,-12-23-52 16,-40-16-218-16,-40-9-487 0</inkml:trace>
  <inkml:trace contextRef="#ctx0" brushRef="#br2" timeOffset="-181105.09">25354 13704 971 0,'0'0'748'16,"0"0"-511"-16,0 0-68 0,0 0-26 16,0 0-46-16,0 0-49 15,0 0 11-15,-103 69-13 16,82-26-40-16,9 3 46 15,10 1-52-15,2-3 0 16,17 0 3-16,21-2 3 16,12-2-6-16,11-3-1 15,5-6-67-15,-1-6-63 16,7-15-164-16,-17-9-309 16,-18-1-548-16</inkml:trace>
  <inkml:trace contextRef="#ctx0" brushRef="#br2" timeOffset="-180513.15">25434 13511 324 0,'0'0'1606'0,"0"0"-1381"16,0 0-13-16,0 0-57 15,0 0-88-15,0 0-23 16,0 0-44-16,12-38-75 16,-9 48-143-16,0 8-435 15,0 0 7-15</inkml:trace>
  <inkml:trace contextRef="#ctx0" brushRef="#br2" timeOffset="-180226.63">25910 14074 1279 0,'0'0'325'0,"0"0"-203"15,0 0-31-15,0 0 48 16,0 0-31-16,0 0 28 0,7 82-96 16,-7-56-18-16,-2-1-4 15,-9-1-18-15,-4-3-62 16,-10-4-160-16,4-4-173 16,3-8-490-16</inkml:trace>
  <inkml:trace contextRef="#ctx0" brushRef="#br2" timeOffset="-177702.5">26050 13925 1493 0,'0'0'521'0,"0"0"-365"16,0 0-11-16,0 0-33 0,0 0-73 16,111-21-7-1,-54 16-32-15,7 2 0 0,6 3 7 16,-5 0-7-16,-7 3-118 16,-13 6-120-16,-22-5-244 15,-17 0-150-15,-6-4-403 0</inkml:trace>
  <inkml:trace contextRef="#ctx0" brushRef="#br2" timeOffset="-177487.07">26282 13957 512 0,'0'0'620'0,"0"0"-356"16,0 0-142-16,0 0 29 0,0 0 83 15,0 0-104 1,46 94-61-16,-36-61 17 0,-2 4-58 15,-4-1 2-15,-4 2-5 16,-6-4-24-16,-13-2 24 16,-8-6-25-16,-6-6-74 15,-3-6-34-15,-13-14-227 16,10 0-166-16,5-11-327 0</inkml:trace>
  <inkml:trace contextRef="#ctx0" brushRef="#br2" timeOffset="-177163.55">26283 13689 646 0,'0'0'1032'0,"0"0"-775"0,0 0-197 16,0 0-10-16,0 0-50 15,0 0 0-15,0 0-1 16,15 0 4-16,-4 0-3 15,5 0 0-15,-1-3-12 16,1-4 2-16,-5-4 4 16,-4-3 6-16,-1 1 13 15,-5 2 37-15,-1 4 12 16,0 2 23-16,0 5-43 16,-5 0 21-16,-4 0-63 15,0 0 1-15,-3 5-3 0,4-1 2 16,-1 0-14-16,-1 2-52 0,-22-6-90 15,3 0-166 1,-4 0-696-16</inkml:trace>
  <inkml:trace contextRef="#ctx0" brushRef="#br2" timeOffset="-176631.65">25158 13630 857 0,'0'0'498'0,"0"0"-251"15,0 0-9-15,0 0-55 16,0 0-97-16,0 0-36 16,0 0-16-16,-21 64 49 15,3-19-13-15,-4 8-24 16,-2 5-17-16,6 3 54 15,3-2-83-15,11 0 1 16,4 2 0-16,19-1-1 0,23 1-17 16,49 12-103-1,-6-15-175-15,-6-13-303 0</inkml:trace>
  <inkml:trace contextRef="#ctx0" brushRef="#br2" timeOffset="-176171.89">26687 13476 1517 0,'0'0'331'0,"0"0"-54"16,0 0-38-16,0 0-99 16,0 0-94-16,0 0 27 15,83 21-66-15,-36 13 8 16,4 11-1-16,9 22-13 16,-4 20 16-16,-13-2-17 0,-14-9-1 15,-23-10-23-15,-6-15-58 16,-21 4-77-16,-45 17-122 15,5-16-333-15,-5-11-601 0</inkml:trace>
  <inkml:trace contextRef="#ctx0" brushRef="#br2" timeOffset="-175541.89">23481 14757 1375 0,'0'0'296'0,"0"0"-198"16,0 0 6-16,0 0 58 15,85 7 14-15,15-3-11 16,58-1-59-16,38-3 8 0,29 0-72 0,24 0-14 31,20 0 17-31,34-8-18 16,16-4-11-16,2-3-13 0,-27-2 6 15,-44 6 2-15,-47 5-11 16,-49 6-14-16,-50 2 5 16,-35 6-28-16,-30-1-38 15,-17 0-32-15,-4 0-35 16,-3 1 20-16,-5 4-129 15,-7 5-26-15,-3-4-216 16,0-2-590-16</inkml:trace>
  <inkml:trace contextRef="#ctx0" brushRef="#br2" timeOffset="-174105.14">23910 15336 1493 0,'0'0'516'15,"0"0"-373"-15,0 0-22 16,0 0 5-16,0 0-23 16,0 0-30-16,0 0-31 15,-3-10-41-15,3 10 34 0,14 3-35 16,9 8 0-1,15 7 14-15,13 6-13 0,11 6 7 16,6 3-8-16,-1 6-5 16,-9 2 4-16,-11 0-57 15,-14 1-36-15,-19-2-10 16,-14-2-41-16,-8-3 52 16,-27-5 46-16,-11-6 43 15,-12-6 4-15,-4-6 7 16,1-6 22-16,6-6 57 15,7 0 4-15,8-14-14 16,10-6-14-16,14-6-44 0,13-9 49 16,3-5-67-1,21-4-13-15,17 0-62 0,27-1-132 16,-11 13-339 0,-7 11-889-16</inkml:trace>
  <inkml:trace contextRef="#ctx0" brushRef="#br2" timeOffset="-173737.76">24655 15213 952 0,'0'0'922'0,"0"0"-657"16,0 0-77-16,0 0-120 16,0 0 5-16,0 0-72 15,0 0 8-15,-4 62 58 16,16-17-27-16,4 6-21 15,4 0-19-15,0-2-10 16,-1-4-10-16,-5-8-97 16,-3-9-56-16,-5-8-12 15,-3-10-67-15,3-10-93 0,-2-6-2 16,2-11-216-16</inkml:trace>
  <inkml:trace contextRef="#ctx0" brushRef="#br2" timeOffset="-173488.86">25000 15318 232 0,'0'0'781'16,"0"0"-551"-16,0 0-30 16,0 0-30-16,0 0 12 15,0 0-62-15,0 0-33 16,-42 25 26-16,8-10 34 16,-3-1-93-16,4-1-1 15,5-3-15-15,5-1-20 16,11-2-12-16,8 1-6 15,4 3-27-15,1 4 17 16,20 4-5-16,5 4-25 0,5-1-19 16,3 1-31-16,-1-2-10 15,4 2-154-15,-9-8-50 16,-8-5-212-16</inkml:trace>
  <inkml:trace contextRef="#ctx0" brushRef="#br2" timeOffset="-172794.33">25475 15113 1136 0,'0'0'657'16,"0"0"-500"-16,0 0-56 16,0 0-47-16,0 0 100 15,-91 31-36-15,56 1-35 16,4 11-31-16,9 6-41 16,9 6 39-16,13 4-50 15,0 0 1-15,26 1-11 16,8-5-53-16,7-4-72 15,14-6-138-15,-10-14-251 16,-8-14-435-16</inkml:trace>
  <inkml:trace contextRef="#ctx0" brushRef="#br2" timeOffset="-172313.61">25744 15158 45 0,'0'0'1142'0,"0"0"-849"15,0 0-18-15,0 0-49 16,0 0-125-16,0 0-69 0,0 0 17 15,-35 80 60-15,20-29-72 16,3 3-31-16,7 0 13 16,5-4-10-16,0-4-9 15,9-9-43-15,12-8-63 16,6-9 12-16,3-13-53 16,4-7 58-16,2-12-11 15,0-18 26-15,-2-10 34 16,1-21 30-16,-7 0 10 15,-4-1 48-15,-9 3 25 16,-8 17 85-16,-3 6 76 16,-4 16-78-16,0 18-33 15,0 2-98-15,-1 25-2 0,-9 18-13 16,2 10-10 0,5 10 0-16,3 4-6 0,0-2-18 15,3-5-146-15,15-3-302 16,-3-15-39-16,0-16-94 0</inkml:trace>
  <inkml:trace contextRef="#ctx0" brushRef="#br2" timeOffset="-172140.48">26310 15537 856 0,'0'0'234'0,"0"0"-60"0,0 0-13 15,-73 96-55 1,35-66-50-16,-2-2-37 0,-5 0-19 16,10-6-171-16,11-9-539 0</inkml:trace>
  <inkml:trace contextRef="#ctx0" brushRef="#br2" timeOffset="-171817.99">26465 15340 1600 0,'0'0'472'15,"0"0"-273"-15,0 0-105 16,0 0-51-16,0 0-28 0,0 0-15 16,0 0 14-16,12 110-13 15,-9-62 7-15,2 3-16 16,-1-5-10-16,2-3-45 15,3-8 8-15,-2-10-16 16,2-9 32-16,1-11 8 16,1-5 31-16,4-11 45 15,4-17-17-15,4-12 25 16,1-7-4-16,1-9-15 16,1 2-10-16,-6 4-24 15,-3 12-15-15,-4 11-13 16,-5 10-156-16,-4 9-449 0</inkml:trace>
  <inkml:trace contextRef="#ctx0" brushRef="#br2" timeOffset="-171585.79">26798 15224 29 0,'0'0'1694'16,"0"0"-1365"-16,0 0-106 15,0 0-79-15,0 0-57 16,0 0-32-16,97 38-32 16,-63 5 42-16,-1 9-65 0,-8 18 1 15,-10-3-2 1,-15 0-30-16,-1 1-20 0,-29-11-45 16,-36 15-85-16,6-19-112 15,4-12-537-15</inkml:trace>
  <inkml:trace contextRef="#ctx0" brushRef="#br2" timeOffset="-170526.67">27527 14739 508 0,'0'0'716'0,"0"0"-397"16,0 0-146 0,0 0 33-16,0 0-45 0,0 0-13 15,0 0-30-15,-4 7-36 16,4-7-17-16,3 0 9 16,15 0-17-16,13 0 32 15,11-2-73-15,3-3-15 16,2-1-2-16,-6 2-7 15,-10 1-56-15,-7 2-62 16,-17 1-115-16,-5 0-336 16,-2 0-432-16</inkml:trace>
  <inkml:trace contextRef="#ctx0" brushRef="#br2" timeOffset="-170329.46">27523 15061 472 0,'0'0'1103'0,"0"0"-726"15,0 0-194-15,0 0-19 16,0 0-42-16,115-3-58 16,-57 2-5-16,32-2-59 15,-15 1-162-15,-9-2-446 0</inkml:trace>
  <inkml:trace contextRef="#ctx0" brushRef="#br2" timeOffset="-167620.91">28855 13789 1086 0,'0'0'325'16,"0"0"-151"-16,0 0 56 15,0 0-1-15,0 0-50 16,0 0-19-16,0 0-80 0,47-43-57 16,-55 43 52-1,-31 0-75-15,-41 18 0 0,-31 13 0 16,-11 7 1-16,16 0 6 15,37-7-7-15,30-10 0 16,16-4-9-16,0 3 9 16,10 4-13-16,7 3 7 15,6-1-15-15,27 3 3 16,16-1-44-16,14-1-10 16,5-5 37-16,-2-5-33 15,-5-4-6-15,-11-4 28 16,-13-4 46-16,-13-2-1 15,-14-2-5-15,-4 2-1 16,-24 1-2-16,-16 0 18 16,-11 5 0-16,-5 1 26 15,1 3 1-15,4 4 18 16,5 2-54-16,11 1 11 0,8 0 5 16,14 0-16-16,11 0-1 15,2-1 0-15,20 2 1 16,18-1 4-16,10-2-4 15,11-5 0-15,5-4 35 16,1-7-35-16,1-2 0 16,-5 0 0-16,-6 0-81 15,2-16-57-15,-16-2-234 16,-9 0-170-16</inkml:trace>
  <inkml:trace contextRef="#ctx0" brushRef="#br2" timeOffset="-167019.16">29597 13795 46 0,'0'0'964'0,"0"0"-669"0,0 0-86 16,0 0 50-16,0 0-18 15,0 0-128-15,0 0-66 16,-117-36-24-16,50 36 1 16,-2 0 74-16,16 5-50 15,2 10-24-15,14 4 9 16,16 2-33-16,12 6-1 16,9 2-21-16,22 5 13 15,22 1-26-15,14-1 35 16,5 0-54-16,-1-5 45 15,-7-3-82-15,-12-6 90 16,-15-5-5-16,-15-3-2 0,-13-4-2 16,-12 2 15-16,-22 1-5 15,-16 1 65-15,-6 0-2 16,-2 1-5-16,6 1-8 16,13-1-42-16,13 1 21 15,20 0-29-15,6 3-31 16,42 4 31-16,12-1 3 15,15-1-3-15,9-3-67 16,-7-4-38-16,37-5 52 16,-21-3-158-16,-17-4-161 0</inkml:trace>
  <inkml:trace contextRef="#ctx0" brushRef="#br2" timeOffset="-166029.59">28576 14732 671 0,'0'0'566'15,"0"0"-337"-15,0 0 27 16,0 0-26-16,0 0-50 16,0 0-56-16,0 0-64 15,0-9-24-15,-1 22-36 16,-12 9 0-16,-4 8 31 15,-2 4-31-15,0 1 1 16,5 1 8-16,5-4-9 16,6-2 13-16,3-6-13 15,1-6-25-15,16-4 16 16,7-7-52-16,5-6 5 16,7-1-8-16,0-7-51 15,1-15 6-15,-6-9 0 0,-1-7 64 16,-7-3 44-16,-4-2 2 15,-7 6 52-15,-3 5 36 16,-6 10 30-16,-3 9 42 16,0 7-74-16,0 6-69 15,-5 0 16-15,-9 12-34 16,-1 7 0-16,-2 6 10 16,5 3-1-16,4 3 17 15,3 0-26-15,5 1 8 16,0 1 23-16,7-1-31 15,13-4-2-15,7-2-52 16,19-5-108-16,-9-7-211 0,-4-7-854 16</inkml:trace>
  <inkml:trace contextRef="#ctx0" brushRef="#br2" timeOffset="-165457.06">29388 14629 38 0,'0'0'1270'16,"0"0"-918"-16,0 0-135 16,0 0-71-16,0 0-125 15,0 0-12-15,0 0-9 0,9 62 1 16,-3-26 39 0,1 3-40-16,4-1 0 0,0-5 10 15,0-3-10-15,1-7-7 16,0-9-12-16,0-7 13 15,1-7 6-15,2 0 16 16,4-14-10-16,3-10 41 16,1-7-17-16,3-7 1 15,-3-3 17-15,0 1-39 16,-5 6 21-16,-5 7-30 16,-7 12-34-16,-6 12-37 15,-3 3-419-15,-10 0-499 0</inkml:trace>
  <inkml:trace contextRef="#ctx0" brushRef="#br2" timeOffset="-161274.72">30179 13726 512 0,'0'0'403'0,"0"0"-240"15,0 0 25-15,0 0 60 16,0 0 28-16,6-76-31 15,-5 73-25-15,-1 1-108 16,0 1-12-16,0 1-32 16,0 0-57-16,0 0 17 15,0 1-28-15,0 13-33 16,0 13 26-16,0 11 7 16,0 11-1-16,0 10 1 0,0-2 0 15,0-2 3-15,0-4-3 16,0-6-34-16,0-5-30 15,0-4-108-15,0-6-21 16,0-3-160-16,2-7-157 16,-1-12-235-16</inkml:trace>
  <inkml:trace contextRef="#ctx0" brushRef="#br2" timeOffset="-160982.78">29870 13536 1196 0,'0'0'297'0,"0"0"-48"15,0 0 9-15,0 0-44 16,0 0-47-16,0 0-90 15,0 0-44-15,48-22-17 16,-10 22-4-16,10 0 12 16,9 3-24-16,1 8-36 15,-1 3-56-15,-8 5-133 16,-15 10-112-16,-14-1-161 0,-17-3-69 16</inkml:trace>
  <inkml:trace contextRef="#ctx0" brushRef="#br2" timeOffset="-160764.3">29859 14301 1134 0,'0'0'288'16,"0"0"-153"-1,81 0 52-15,-35 0-25 0,3 0-19 16,4 0-143-16,9 6-19 16,-11-1-231-16,-14-2-313 0</inkml:trace>
  <inkml:trace contextRef="#ctx0" brushRef="#br2" timeOffset="-160394.8">30690 13665 626 0,'0'0'385'15,"0"0"-85"-15,0 0-27 16,0 0 23-16,0 0-61 16,0 0-98-16,0 0-57 15,-21-22-70-15,-4 26 5 16,-6 13 6-16,-4 9-21 16,3 11 0-16,5 9 6 15,4 7-5-15,11 3-1 16,11 2 0-16,1 2 2 0,18-3-30 15,13-2-17 1,6-5-126-16,11-5-140 0,-9-13-210 16,-7-15-511-16</inkml:trace>
  <inkml:trace contextRef="#ctx0" brushRef="#br2" timeOffset="-160119.33">30790 13869 186 0,'0'0'926'16,"0"0"-575"-16,0 0-244 0,0 0-79 15,0 0 8-15,0 0 39 16,-28 88 50-16,26-57-84 15,2 3-16-15,0-2-7 16,16-2-11-16,6-2-7 16,2-5-77-16,-1-8-59 15,9-15-9-15,-8 0-188 16,-5-8-422-16</inkml:trace>
  <inkml:trace contextRef="#ctx0" brushRef="#br2" timeOffset="-159937.99">30954 13654 1137 0,'0'0'722'0,"0"0"-489"0,0 0-9 16,0 0-74-16,0 0-74 16,0 0-27-16,0 0-49 15,0-11-62-15,0 18-115 16,0 5-473-16,0-1 44 0</inkml:trace>
  <inkml:trace contextRef="#ctx0" brushRef="#br2" timeOffset="-159728.3">31075 13988 350 0,'0'0'1279'0,"0"0"-912"16,0 0-234-16,0 0-85 16,0 0 51-16,106 0-87 15,-67 0-12-15,-2 0-51 16,10 4-193-16,-10 2-152 16,-12-4-420-16</inkml:trace>
  <inkml:trace contextRef="#ctx0" brushRef="#br2" timeOffset="-159233.68">31580 13743 1133 0,'0'0'497'16,"0"0"-385"-16,0 0-70 15,0 0-42-15,0 0 19 16,0 0 31-16,-8 79-24 16,4-46-24-16,1 0 37 15,3-2-39-15,0-4 0 0,7-5-1 16,9-5-64-16,3-4 42 15,3-4-53-15,2-8-57 16,1-1 119-16,-2-7-14 16,0-13 0-16,-4-8-11 15,-2-7 39-15,-5-8 29 16,-5-5-13-16,-4 1 32 16,-1 7 54-16,-1 7 33 15,-1 13 24-15,0 10 35 16,0 10-145-16,0 3-49 15,-1 18-15-15,-5 14 15 16,1 5 12-16,2 9-12 16,3 0 1-16,0-2-1 15,0-4-6-15,6-6-33 16,6-4-209-16,0-7-121 0,-1-13-508 0</inkml:trace>
  <inkml:trace contextRef="#ctx0" brushRef="#br2" timeOffset="-159052.97">32152 14005 816 0,'0'0'836'16,"0"0"-607"-16,0 0-172 16,0 0-38-16,0 0 24 0,2 78 2 15,-2-45-44-15,-19 4 4 16,-28 12-5-16,1-7-231 15,3-11-161-15</inkml:trace>
  <inkml:trace contextRef="#ctx0" brushRef="#br2" timeOffset="-158152.48">30790 14701 1290 0,'0'0'620'0,"0"0"-449"16,0 0-50-16,0 0 55 16,0 0-96-16,0 0-20 15,105 0-39-15,-53 0-14 16,0 4-7-16,-6 0-13 15,-8 2-170-15,-14-3-21 16,-24-3-152-16,-8 0-238 16,-19 0-39-16</inkml:trace>
  <inkml:trace contextRef="#ctx0" brushRef="#br2" timeOffset="-157943.87">30832 14729 120 0,'0'0'697'16,"0"0"-441"-16,0 0-13 15,0 0 11-15,0 0-117 16,51 75 6-16,-38-52-33 16,-1 6-52-16,-4 1-4 15,-7 0-46-15,-1 2-8 16,-6-4 40-16,-15-3-40 16,-6-4-1-16,-5-6-52 15,-4-5-44-15,-12-10-108 16,11 0-199-16,8-8-573 0</inkml:trace>
  <inkml:trace contextRef="#ctx0" brushRef="#br2" timeOffset="-157588.15">30977 14379 218 0,'0'0'1052'0,"0"0"-795"16,0 0-120-16,0 0-72 16,0 0-11-16,0 0-51 15,0 0 9-15,-3 18 34 16,1-2-45-16,2-1 9 16,0 1 2-16,2-5-9 0,7-1-6 15,-2-5-17-15,2-2-2 16,-5-3 22-16,-2 0 35 15,-2-5-13-15,0-9 10 16,0-4-32-16,-12-1 24 16,-1 2-23-16,1 7 17 15,0 4 59-15,3 6-69 16,0 0-8-16,-1 13-2 16,7 18-71-16,1-2-189 15,2-4-397-15</inkml:trace>
  <inkml:trace contextRef="#ctx0" brushRef="#br2" timeOffset="-157331.53">31230 14877 123 0,'0'0'1637'16,"0"0"-1323"-16,0 0-160 16,0 0-34-16,0 0 3 15,101-27-78-15,-69 24-36 16,4 3-9-16,1 0-24 16,-1 0-80-16,9 7-121 15,-7-1-352-15,-9-3-323 0</inkml:trace>
  <inkml:trace contextRef="#ctx0" brushRef="#br2" timeOffset="-156980.68">31678 14691 65 0,'0'0'1188'15,"0"0"-692"-15,0 0-384 0,0 0-112 16,0 0 1 0,0 0 71-16,-7 72-15 0,2-37-27 15,1 1-29-15,2 2 10 16,2-5 13-16,0-6-24 16,0-6-18-16,3-6 9 15,8-8-34-15,2-7 43 16,4 0 40-16,3-9-1 15,3-12 53-15,-1-8-35 16,1-5 15-16,-1-8-25 16,0 0-33-16,-4 1-13 15,-2 4-1-15,-3 9-88 16,-12 14 24-16,-1 8-234 16,0 6-901-16</inkml:trace>
  <inkml:trace contextRef="#ctx0" brushRef="#br2" timeOffset="-156507.28">32002 14677 363 0,'0'0'880'16,"0"0"-589"-16,0 0 67 15,0 0-76-15,0 0-76 16,0 0-67-16,0 0-49 16,21-15-53-16,-6 30-25 0,8 13 0 15,10 21-11 1,-1 24 17-16,-6 1-18 15,-8-5 0-15,-13-7 0 0,-5-14-8 16,-12 3 2 0,-12 2-65-16,-36 1-120 0,7-16-187 15,0-12-842-15</inkml:trace>
  <inkml:trace contextRef="#ctx0" brushRef="#br2" timeOffset="-145146.75">23971 13120 619 0,'0'0'216'15,"0"0"-61"-15,0 0-14 16,0 0-6-16,0 0-6 16,0 0-29-16,-2-31 28 15,-5 28-99-15,-5 0-23 16,-8 2 10-16,-6 0-8 15,-7 1 29-15,-9 0-15 16,-7 0-22-16,-3 8 54 16,-2 3-54-16,0 5 0 15,3 1 7-15,2 1-7 16,1 3 12-16,3 4-12 0,-1 1 0 16,1 5 17-16,-2 5-11 15,0-1-6-15,0 3 18 16,5-3-2-16,0 0 8 15,7 0-24-15,0-2 0 16,4 2 25-16,0 4-19 16,-2 1-4-16,0 6 17 15,0 3-13-15,2 3 14 16,-2 3-20-16,0 2 0 16,-1-1 7-16,-5-1 2 15,2-3 18-15,4-2 15 16,3-2-36-16,5 0 13 15,4-3-19-15,3 2 0 0,4 0 23 16,3 4-23 0,4 3 0-16,4 2 12 0,2 4 0 15,1 2 11-15,-2 3-23 16,2-2 0-16,-3 2 4 16,0-3-4-16,0-3-7 15,2-5 6-15,1-5 2 16,0-5 9-16,3-3-10 15,12-3 0-15,6 0-8 16,4 1 8-16,5-2-5 16,0 0 4-16,1 1 2 15,2-1 4-15,0 0-5 16,4-1 0-16,7 3 39 0,6-2-39 16,20 9 17-16,18 8 9 15,-3-2-24-15,-8-5 21 16,-8 0-23-16,-13-5 0 15,11 9 3-15,6 9-3 16,0-3 0-16,2 0-9 16,11 2 12-16,17-1-9 15,19 1 6-15,10-4 0 16,-2-8-17-16,-8-8 17 16,-9-8-9-16,-1-1 8 0,-4-5 1 15,0 0 8 1,-1-5-8-16,4 0 0 0,4-1 20 15,5-2-18 1,1 1 11-16,-2 1-7 0,-3 3 3 16,-3-1-13-1,-3 2 4-15,-3-1 0 0,-6-4 16 16,-2 1-16-16,-2-2 0 16,0-6-1-16,3 0 1 15,-3-1 13-15,-3-2-13 16,0 2-10-16,-6-3-3 15,0 1 12-15,-3-4 1 16,-2 0 0-16,2-1 8 16,-4 0-11-16,-10 0 3 15,-9 0 0-15,8-1 6 16,12 3-6-16,12-1 0 16,15 0-1-16,-5-2 2 0,-7-2 4 15,2 0-5-15,-2 0 0 16,-3 0 2-16,-5 0-2 15,2 0-1-15,2 0 1 16,2-5 0-16,4-2 21 16,5 2-12-16,4-1-8 15,0 3 23-15,0 0-23 16,-4 2-1-16,-5-2 0 16,-5 0 2-16,-2-1-13 15,-2-3 11-15,-2-1-10 16,-4 0 10-16,4-2 0 15,-1-1-9-15,4-1-3 16,0-1-25-16,-1-3 30 0,-2 2-55 16,-5-3 56-1,-11 2 6-15,-12 1 10 0,-14 1-8 16,2-3 18-16,19-7-6 16,2-2 5-16,10-4-19 15,-2-3-2-15,-8 5 2 16,5-6 8-16,0 2 6 15,-2 0-2-15,-3 3-11 16,0-2 49-16,0 3-50 16,-3-1 0-16,0 1 5 15,-2-1 3-15,-2 0-8 16,-3-5 0-16,-2-3-13 0,-5-7-17 16,-1 0 30-1,-2-4-15-15,-1 1 14 0,1 3-14 16,-1 2 5-16,4 3 9 15,3 1 1-15,-1 1-23 16,4-3 23-16,1 0-14 16,-1-4 14-16,1 0 13 15,2-2 2-15,4 0-15 16,-1-1 1-16,0 3 15 16,0 2-16-16,-1 1-3 15,-5 3 3-15,-4 4 1 16,-8 2 1-16,-9 1-2 15,-6 2 1-15,-5 1 28 16,-5 1-29-16,-2 3 0 16,-2-1 18-16,0-3-17 0,1 0 0 15,-1-4-1-15,-1 0 6 16,-1-2 0-16,0 0-6 16,-3-2 0-16,-3 1-1 15,0-5 2-15,-3 0-1 16,1-1 0-16,2-1 1 15,5 1 20-15,-2-3-21 16,4 0-9-16,-1-4 2 16,0-1 5-16,-3-4 2 15,-3-4-1-15,-4 0 2 16,-5-3-2-16,0-1 1 16,-10 0-6-16,-6-1 5 15,-7-2 1-15,-5 1 9 0,-3-3-9 16,-2 3 1-16,-1 2-2 15,-1 6 1-15,-3 2 0 16,-4 8 0-16,-3 2-10 16,-10 5 10-16,-20-9 0 15,-23-6 1-15,-24-9-13 16,-7 2 12-16,8 6-14 16,27 10 13-16,30 16 1 15,14 6-1-15,3 0-7 16,-8 0 8-16,-11-4 6 15,-23-7-6-15,-23-2-1 16,-21-5-1-16,-10-1 2 16,6 3 9-16,8-2-9 0,16 4 0 15,2 0-4-15,6-1 4 16,2 3-1-16,4 3 1 16,1 2 0-16,4 4 3 15,7 4-3-15,0 3 0 16,0 1 12-16,-7 1-12 15,-12-3-6-15,-8-2 5 16,-1-3 1-16,-1-1 0 16,4 2 0-16,0 1 0 15,-1-1 0-15,4 4 0 16,0 3-7-16,6 1 7 16,3 2 7-16,0 2-7 0,3 0-1 15,-1 2 1-15,-1 1-4 16,-3 0 4-16,0 0-9 15,-3-2 9-15,0 1 0 16,0 2-6-16,8 1 3 16,4 3 2-16,7 1-38 15,0 0 39-15,-2-1-29 16,-6 1 10-16,-3-2 16 16,0-1-6-16,1 2 9 15,2 1 0-15,0 1-5 16,1 0 5-16,2 0-7 15,5 0 5-15,1 1 2 16,3 5 3-16,-5 0-3 16,-4-1 0-16,-4 2-10 15,-6-1 10-15,-4-2-7 0,0-1 6 16,3-1 2-16,2 1 7 16,1 1-8-16,1 2 0 15,-4 3-4-15,-1 1 4 16,-3 1-15-16,-7 2 2 15,-3 1-27-15,-4-2 13 16,3 2-11-16,3 2 34 16,2 0-27-16,6 1 31 15,6 1 0-15,20-1-1 16,15-2 1-16,15-1 1 16,1 1-1-16,-7 4 0 15,-12 5-14-15,-8 3 14 16,-2 2-9-16,5 0 8 0,4 0-13 15,8 3 12 1,6 1-93-16,0 14-127 0,13-9-35 16,11-7-346-16</inkml:trace>
  <inkml:trace contextRef="#ctx0" brushRef="#br2" timeOffset="-142203.04">5708 16323 77 0,'0'0'1008'15,"0"0"-798"-15,0 0-84 16,0 0-20-16,0 0-48 16,0 0 106-16,0 0-43 15,0-26-55-15,3 24-29 16,4 2-37-16,2-1 7 0,6 1-14 15,6-1 20-15,6 1 0 16,4 0-13-16,5-2 0 16,0 2-1-16,7-1 2 15,-1 1-1-15,-2 0 0 16,-1 0 1-16,-8 0 9 16,2 0-10-16,-6 0-6 15,-3 0 6-15,4-3 1 16,2 0 0-16,0-2-1 15,4-1 2-15,2 0 8 16,-2-1-10-16,2 0-1 16,3 1 1-16,-2 0 1 0,2 2 8 15,-2 0-9-15,-1 1 1 16,1 0 2-16,5 1-3 16,4-3-1-16,5-2 0 15,0 0 2-15,4-1 4 16,-1 0-5-16,-6-2 0 15,-4 1 4-15,-8 0-4 16,-3 4 0-16,-9-1 0 16,-2 0 6-16,-4-1 3 15,4-1-9-15,2-2 0 16,6-4 9-16,1-3-9 16,2-3 0-16,0 1 0 15,-2-2 0-15,-7-1 9 0,-3 5-9 16,-5 0 0-16,-5 3 16 15,-3-1-16-15,-1 0 0 16,-1-3 1-16,1 0 0 16,4-3 8-16,1-3-9 15,0-1 0-15,-2-1-3 16,2 1 3-16,0-1-1 16,-3 1 0-16,-3-1 2 15,-5 3 6-15,-1-1-7 16,0-4 0-16,0 2 6 15,-1-2-6-15,-4-2 0 16,1-1-1-16,3-1 3 16,-1-1-4-16,1-2 1 0,1 1 1 15,-2 1-3 1,-4 1 3-16,0 2-7 0,-2 2 7 16,-2 2 1-16,0 0 22 15,-1 2-23-15,4 2 0 16,1 0-5-16,0 2 5 15,0-1-1-15,-3 2 1 16,2-4 0-16,-4-1 5 16,-2-2-5-16,-2-1 0 15,-3 0-14-15,-3-1 14 16,-3 4-8-16,2-1 8 16,-2 4 0-16,3 1 7 15,0 2-7-15,4 1 0 16,0 3-7-16,-1-2 7 15,1 4-16-15,-2-1 7 0,1 2 5 16,-3 1-7-16,0 0 11 16,0 2 0-16,-1 1-6 15,1 1 6-15,0 0-13 16,2 2 7-16,0 0 2 0,2-1-10 16,1 1 14-1,-4 1-16-15,1 0-6 16,-8 1 7-16,2 0-16 15,-7 2 25-15,-2 0 6 16,0 0-9-16,-1 0 9 16,1 0 0-16,6 0-4 15,-1 0 4-15,4 0-1 0,1 3-5 16,3 0 12 0,-3 0-5-16,-1 0-1 0,3 1 0 15,-5 0-3-15,6 0 3 16,-6 1-1-16,2-1 1 15,-2 2 0-15,-1-1 0 16,-1 2 0-16,1 1 0 16,-1 0 0-16,-1-1 0 15,-1 0-5-15,3 0 4 16,-5 0 2-16,-1 0 4 16,0-1-5-16,-2 1 0 15,0 0-5-15,0 1 5 16,0 2-1-16,2 2 1 15,0 0 0-15,1 2-16 0,3 0 16 16,0 3-30-16,3 0 20 16,-1 2-13-16,1 0 1 15,-1 2 16-15,2-1-9 16,3-1-2-16,3-4 14 16,2 0-10-16,3 0-3 15,3-1 10-15,0 2-7 16,-2-2 13-16,-3 2 0 15,-1 3 8-15,0-1-8 16,-1 1 0-16,0 0-5 16,0-1 5-16,2 2 0 15,3 0-1-15,-1 0 2 16,3 0 0-16,2 0-1 16,-2 3-3-16,3 3 2 0,0 2 1 15,-1 3-6-15,1 2 5 16,-2 0 1-16,1 3 8 15,4-3-8-15,0 3-6 16,1 1 5-16,4-3 1 16,1 4-5-16,0-2 3 15,0 2 4-15,3 0-5 16,4 5 3-16,1 0 0 16,2 4 0-16,2 1 7 15,0 3 9-15,0-2 6 16,0-1-22-16,4-4 35 15,1-5-35-15,7-2 0 0,4-3 4 16,6-3 17-16,8-2-14 16,7-2-7-16,6-2 7 15,17-3 16-15,16 0-23 16,18 0-3-16,-8-5-5 16,-17-6-86-16,1-8-66 15,-31-3-164-15,-6 0-391 0</inkml:trace>
  <inkml:trace contextRef="#ctx0" brushRef="#br2" timeOffset="-134951.39">22835 14162 142 0,'0'0'995'16,"0"0"-812"-16,0 0-183 15,0 0 0-15,0 0 9 16,0 0 10-16,-97 0 53 16,69 0-1-16,-2 0-20 15,-4 0 45-15,-5 0-53 16,-3 0 11-16,-9 0 8 15,-4 0-15-15,-4 0 4 16,-5 0-32-16,-5-2-18 16,-3-2 55-16,-4 0-56 15,1-1 2-15,0 3 12 16,1-1-6-16,1 0 5 16,0 1-13-16,3 2 0 0,0-1-5 15,-2 1 5-15,-1-1 0 16,0-1-1-16,-3 2 2 15,3-1 1-15,0-1-2 16,4 1 0-16,3-1 0 16,4 1 0-16,-1 0-5 15,-3-2 3-15,-2 0 4 16,-4-1-5-16,1-2 3 16,0 1 0-16,-1-2-5 15,3 1 5-15,0-1 0 0,2 2-1 16,3-1 2-1,-2 0 3-15,2 2-4 0,0 0 0 16,-2 1-11-16,-1 0 11 16,-3 0-22-1,-3 2 15-15,3-1-3 0,-2 1 2 16,2 1-6-16,3 0 8 16,3 0-9-16,3 0 15 15,-1 0-10-15,-2 0 0 16,0 0-2-16,-3-3-3 15,0 0 15-15,0 0 0 16,0 0-13-16,-2-1 13 16,0 1 0-16,-1 1 10 15,0-2-9-15,3-1 25 16,0 0-26-16,3-1 7 0,-1 1 9 16,4-3-16-16,2 1 0 15,0 2 0-15,3-1 7 16,2 0-3-16,2 2-4 15,0 0-17-15,3-2-1 16,1 0 18-16,0 1 0 16,0-4-1-16,-1 1 2 15,-2-3 0-15,0 0-1 16,2-1 0-16,3 1 0 16,1 1 6-16,6 1-4 15,4-1 9-15,0 1-3 16,1-2 5-16,-2-1-13 15,1 1 0-15,0-3-1 16,1-1 1-16,-1-1 0 16,1-1 0-16,0-3 1 0,1-1-1 15,1-1 0-15,3-1 0 16,2-1 16-16,2-2 14 16,1 1-7-16,4 0-1 15,4-1-20-15,1 2 50 16,2 2-31-16,2 3-11 15,2 5 37-15,3 3 9 16,3 5-4-16,2 3-1 16,-1 3-50-16,2 0 22 15,0 0-23-15,0 0-46 16,0 0-63-16,0 3-79 16,0 7 147-16,-1 3-177 15,-4 9-62-15,2-4-80 0,-3-2-287 16</inkml:trace>
  <inkml:trace contextRef="#ctx0" brushRef="#br2" timeOffset="-134432.9">16651 13673 392 0,'0'0'797'16,"0"0"-652"-16,0 0-100 0,0 0 30 16,0 0-28-16,0 0-11 15,0 0 28-15,-40 70-25 16,37-65-18-16,3-2-8 16,0-3-6-16,0 0 145 15,0 0-13-15,0 0 11 16,0-11 8-16,0-9-104 0,5-6-40 15,0-4-14 1,1-9 14-16,2-3 10 16,-2-3-24-16,1-2 0 15,2 2 2-15,0 6-1 16,-1 4 1-16,0 6-2 16,-2 7 7-16,-1 6 17 15,-2 5-3-15,-2 4 13 16,1 3 28-16,-1 1-37 0,-1 3-5 15,0-2-20-15,2 2 13 16,-2 0 11-16,0 0-24 16,0 0-7-16,0 0 6 15,1 0 1-15,7 0-1 16,4 7-11-16,8 8 12 16,12 6 4-16,11 5-4 15,11 8-7-15,19 7-17 16,36 12-114-16,-17-11-205 15,-9-10-461-15</inkml:trace>
  <inkml:trace contextRef="#ctx0" brushRef="#br2" timeOffset="-132631.84">21736 10462 907 0,'0'0'273'0,"0"0"-67"16,0 0-11-16,0 0-60 15,0 0-6-15,0 0-36 16,0 0-57-16,3-16 35 15,-3 16-71-15,0 0-1 16,0 0 0-16,1 0-9 16,1 3 4-16,-1 8-11 15,4 8 17-15,-1 7-2 16,-1 7 2-16,1 4 0 16,-2 0 4-16,-1 0-3 0,1-1 5 15,1-5-6-15,3-3 0 16,0-4 3-16,6-5-3 15,0-4 0-15,3-5 7 16,7-6-7-16,8-4 26 16,7 0 0-16,12-17-25 15,10-10 75-15,14-17-76 16,24-20 12-16,16-21 0 16,-7 5-10-16,-21 11 13 15,-27 23-15-15,-19 15 0 16,3 0 4-16,-2 1-4 15,-2 2-1-15,-12 11-5 16,-9 9-17-16,-10 8-70 16,-7 0-271-16,-7 23 73 0,-14 2-27 15,-4-4-692-15</inkml:trace>
  <inkml:trace contextRef="#ctx0" brushRef="#br2" timeOffset="-127323.52">3206 11259 7 0,'0'0'842'0,"0"0"-678"16,0 0-41-16,0 0-50 15,0 0-7-15,0 0 44 16,0 0-63-16,-9-62 65 16,7 57-74-16,-1 0-25 15,0 2 46-15,-1 1-44 16,-2 2-14-16,-3 0-1 15,-7 0 21-15,-4 0-31 16,-2 8 10-16,-2 3-8 16,1 2 2-16,1 2 6 15,1 2-1-15,1 3 1 16,0 4 0-16,2 3-3 16,0 4 3-16,-1 3-13 15,1 4 13-15,0 4 0 16,5 2 1-16,1 3-1 0,1 0 6 15,8 1-3-15,-1 0-3 16,4 0-11-16,0-1 11 16,4-2 0-16,8-2 0 15,2-1 0-15,2-3 1 16,6-1-1-16,1-1 0 16,4-3-7-16,4-2 1 15,2-2 7-15,8-1-1 16,1-3 0-16,3-2 0 15,3-4 16-15,4-2-16 16,3-5-17-16,5-3 10 16,2-5 4-16,1-3-10 15,0-2-12-15,-4 0-19 0,-6-2 27 16,-1-5-72-16,-10-2-17 16,-2-4 70-16,-9-1 29 15,-5-2 6-15,-2-4 0 16,-8-2-59-16,-1-6 60 15,0-5 1-15,-6-5 21 16,0-4 34-16,-2-5-37 16,2-3-9-16,-3 0 23 15,-3-2-21-15,-1-3 45 16,-2-2-41-16,0-2 14 16,-3-2 20-16,-8 2-10 15,-2 2 4-15,1 5-6 16,-9 3-37-16,1 2 69 0,-5 4-54 15,-3 2 27-15,-5 3-2 16,-3 4-22-16,-7 3-5 16,-5 4-14-16,-7 6 0 15,-18 5-1-15,-22 13 1 16,-18 3-15-16,-3 23-26 16,21 8-25-16,26-1-2 15,12 12-79-15,23-11-142 16,7-3-374-16</inkml:trace>
  <inkml:trace contextRef="#ctx0" brushRef="#br2" timeOffset="-126107.39">3391 13888 618 0,'0'0'586'15,"0"0"-453"-15,0 0-75 16,0 0 52-16,0 0-19 15,-51-92 44-15,50 68-19 16,1 2-12-16,0 1-20 16,0 1-20-16,10 0-23 15,2 2-38-15,7-1 9 16,1 2-2-16,7 2-10 16,1-1-18-16,5 5 18 15,3 1 0-15,1 3-7 16,-3 4 6-16,2 3 2 0,0 2-19 15,-2 12 18 1,2 5-28-16,-3 6 27 0,5 0-7 16,-2 0-14-16,-1-2 5 15,-1-3 0-15,-4-5 0 16,-5-5-2-16,-3-4-29 16,-5-6 18-16,-4 0-47 0,-4-3 54 15,-6-12 22 1,-3-7 2-16,0-5 32 15,0-4-19-15,-10-1 5 16,-2 1 56-16,3 3-34 16,4 6 4-16,4 8 27 15,1 6-63-15,0 3 9 16,0 5-18-16,0 0-43 16,6 0 33-16,3 12-2 0,7 3 10 15,-4 5 1-15,-1 1 1 16,4 3-24-16,-6 0 21 15,1 0-54-15,-4-4-19 16,0-3 6-16,-3-4-8 16,-3-5 27-16,3-2-1 15,-3-6 50-15,0 0 4 16,0-2 91-16,0-15-24 16,3-7-68-16,6-8 11 15,0-5-12-15,6-1 0 16,3 3 37-16,2 4-30 15,0 8 25-15,2 8-14 16,-1 6-10-16,5 9-8 0,1 0-11 16,4 6 5-16,9 10-16 15,2 2 22-15,3 0 0 16,7 2 5-16,3-2 1 16,6-2 1-16,0-2-7 15,-1-3 10-15,-2-1-30 16,-7-4 17-16,-8-2-19 15,-10-3 20-15,-6-1 2 16,-9 0 6-16,0-5 28 16,-3-8-8-16,-2-4 36 15,2-4-62-15,-5-5-16 16,-8-23-60-16,-2 7-210 16,0-3-676-16</inkml:trace>
  <inkml:trace contextRef="#ctx0" brushRef="#br2" timeOffset="-120376.39">22801 16811 935 0,'0'0'353'16,"0"0"-227"-16,-27-77 7 16,18 52 76-16,2 5-51 15,1 6-38-15,1 2-5 16,3 5-13-16,0 3 19 0,2 3-56 15,0 1-64-15,0 0 24 16,0 0-25-16,0 10-32 16,0 11 5-16,0 13 21 15,0 6 6-15,12 12 0 16,13 17-44-16,17 21 43 16,16 17-59-16,6 3 23 0,-9-17 6 15,-14-26-11 1,-21-27-4-16,-6-1-34 15,-5-3-32-15,-6 1 18 16,-3-2-7-16,-9-12 66 16,-18-12 35-16,-9-8 47 0,-10-3 68 15,-9-17-41 1,-3-10-42-16,1-7 78 0,6-7-32 16,7-4-13-16,11-4 6 15,12-3-31-15,12 0 0 16,9-1-40-16,7 4 0 15,19 8-6-15,7 12 6 16,1 13-76-16,-3 16-29 16,-7 4-121-16,-9 38-93 15,-9-3-178-15,-6-4-364 0</inkml:trace>
  <inkml:trace contextRef="#ctx0" brushRef="#br2" timeOffset="-119958.13">23739 16884 1318 0,'0'0'267'16,"0"0"-125"-16,0 0-28 15,0 0-23-15,-83-32-45 0,47 32 23 16,-4 13 44-16,-2 10-64 15,6 9-6-15,3 6-28 16,8 10-8-16,8 3 26 16,10 5-33-16,7 3 0 15,12-3 6-15,19-3-6 16,13-3-1-16,8-5 0 16,4-5-90-16,21-1-129 15,-15-9-283-15,-10-15-548 0</inkml:trace>
  <inkml:trace contextRef="#ctx0" brushRef="#br2" timeOffset="-115568.11">24349 16851 1255 0,'0'0'232'16,"0"0"-124"-16,0 0 62 16,0 0-91-16,0 0 21 15,0 0 1-15,-34-28-73 16,-3 46-12-16,-5 8-16 0,-5 12 19 15,3 7 9 1,4 9-28-16,4 4 0 0,8 2 10 16,7-1-10-16,9-2 0 15,6-7 0-15,6-3 8 16,7-8-28-16,13-3-36 16,10-8-90-16,25-3-57 15,-5-9-110-15,-3-9-503 0</inkml:trace>
  <inkml:trace contextRef="#ctx0" brushRef="#br2" timeOffset="-115339.42">24526 17053 819 0,'0'0'591'0,"0"0"-447"15,0 0-1-15,0 0-143 16,0 0 13-16,0 0 61 15,0 0 10-15,-53 113-30 16,42-68-23-16,6-1-20 16,5-2 10-16,3-4-21 15,16-4 1-15,7-6-17 16,2-8-17-16,2-7-82 16,10-13-46-16,-9-10-159 15,-5-11-506-15</inkml:trace>
  <inkml:trace contextRef="#ctx0" brushRef="#br2" timeOffset="-115187.8">24712 16768 1650 0,'0'0'259'16,"0"0"-147"-16,0 0 9 16,0 0-88-16,0 0-4 15,0 0-29-15,0 0-163 16,6 7-345-16,3 10-125 0</inkml:trace>
  <inkml:trace contextRef="#ctx0" brushRef="#br2" timeOffset="-114977.39">24779 17241 1043 0,'0'0'124'0,"0"0"1"16,0 0-18-16,93 56 5 15,-77-39-19-15,-4 0-51 16,-11 1 27-16,-1 3-53 16,-7 3-15-16,-14-1 8 15,-4 0-9-15,-2-5-61 0,-1 2-45 0,8-5-187 32,10-6-352-32</inkml:trace>
  <inkml:trace contextRef="#ctx0" brushRef="#br2" timeOffset="-114806.4">25103 17251 1260 0,'0'0'352'0,"0"0"-157"16,0 0-193-16,86-36-2 15,-39 32-22-15,7 4 8 16,20 0-112-16,-14 0-146 15,-12 0-535-15</inkml:trace>
  <inkml:trace contextRef="#ctx0" brushRef="#br2" timeOffset="-114580.27">25248 17209 715 0,'0'0'181'0,"0"0"-102"15,0 0-57-15,0 0-9 0,0 0 72 16,-32 78 80-1,32-52-47-15,6 3 33 0,3 2-90 16,3 3-26-16,-3-1-15 16,-4-4-11-16,-2-3-8 15,-3-5-1-15,-2-6 8 16,-13-5-33-16,-6-7 25 16,-4-3-32-16,-3-15-92 15,4-11-119-15,10-2-154 0</inkml:trace>
  <inkml:trace contextRef="#ctx0" brushRef="#br2" timeOffset="-114288.31">25430 16911 1371 0,'0'0'240'16,"0"0"-100"-16,0 0-76 15,0 0-42-15,0 0-22 16,0 0-30-16,0 0 18 15,1-7-26-15,-1 8 28 16,0 0 10-16,0 1 0 16,0-1 6-16,0-1-6 15,0 0 0-15,0 0 50 16,0 0-39-16,0-4 19 16,0-3 43-16,0 1-29 0,-7 2-7 15,-5 3-37 1,1 1 0-16,1 0-27 0,4 7-100 15,6 11-56-15,10-4-148 16,7-2-657-16</inkml:trace>
  <inkml:trace contextRef="#ctx0" brushRef="#br2" timeOffset="-114068.75">25601 16871 1460 0,'0'0'282'0,"0"0"-127"16,0 0-114-16,0 0 12 16,0 0-53-16,85 56 1 15,-53-13 48-15,1 20-48 0,-11-1-1 16,-10 5 0 0,-12 2-50-16,-6-12-36 0,-25 9-93 15,-51 16-36-15,5-16-72 16,-2-9-516-16</inkml:trace>
  <inkml:trace contextRef="#ctx0" brushRef="#br2" timeOffset="-113357.29">22975 17790 950 0,'0'0'229'15,"0"0"-50"-15,0 0-76 0,0 0-11 16,0 0 32-16,0 0-5 16,0 0-31-16,7-14-29 15,54 25 17-15,53 11 93 16,59 8-83-16,35 1-32 16,20 0 6-16,2-1-10 15,1-6 8-15,15-2-12 16,8-4-38-16,-9-3 42 15,-28 0-48-15,-35 5-2 16,-50-2 9-16,-46-1-9 16,-34-3 0-16,-22-5-11 15,-6 2-83-15,-7 5 16 0,-20 8-178 16,-24-5-229 0,-12-2 158-16</inkml:trace>
  <inkml:trace contextRef="#ctx0" brushRef="#br2" timeOffset="-112651.52">23501 18076 1480 0,'0'0'271'0,"0"0"-127"16,0 0-39-16,0 0-68 15,0 0-3-15,0 0-24 16,0 0 8-16,9 37 4 16,13 5-4-16,9 10-3 15,7 9 8-15,5 4-15 16,-3 0-8-16,-4-3 0 15,-6-6-12-15,-9-5 3 16,-9-9-36-16,-9-8-29 0,-3-10 22 16,-2-7 18-1,-14-9 34-15,-10-8 3 0,-2 0 19 16,-6-9 64-16,-2-12-54 16,0-9 33-16,6-5 9 15,6-6-27-15,11-2-4 16,13 0-13-16,2-3-24 15,23 7-12-15,12 6-10 16,27 22-129-16,-10 8-196 16,-6 3-454-16</inkml:trace>
  <inkml:trace contextRef="#ctx0" brushRef="#br2" timeOffset="-112169.58">24324 18152 1796 0,'0'0'284'0,"0"0"-107"0,0 0-85 31,0 0-84-31,0 0-8 16,0 0-12-16,12 89-2 15,-12-31 14-15,0 8 0 0,0 3-4 16,0-13 11 0,2 1-14-16,-2-9 0 0,1-14-69 15,-1-10 55 1,0-11-49-16,0-12 70 0,2-1 8 16,6-12 68-16,6-15-45 15,11-11-31-15,7-5 0 16,7-2 3-16,2 3 3 15,-1 9-6-15,-2 11 23 16,-7 11-22-16,-4 11 8 16,-5 3-9-16,-7 20-3 15,-6 8-17-15,-4 10 20 16,-5 3-4-16,-5 0-2 16,-11-2 12-16,-9-8-7 15,-7-6 1-15,-5-5 0 0,-6-9-8 16,1-10 8-16,-15-8-71 15,14-19-236-15,7-6-564 0</inkml:trace>
  <inkml:trace contextRef="#ctx0" brushRef="#br2" timeOffset="-107246.18">21287 9281 139 0,'0'0'372'0,"0"0"-241"15,0 0-62-15,31 75-34 16,-31-41 91-16,0 8-32 15,-11 2-5-15,-8 4-12 16,-1-5-47-16,1-2 51 16,2-5-61-16,4-3-19 15,6-6 33-15,7-6-34 0,0-7 0 16,12-6 10 0,21-6 19-16,25-2 77 0,30-17-78 15,31-16-14-15,14-13 41 16,0-3-20-16,-7-5-1 15,-18 3-28-15,-21 8 12 16,-23 9-4-16,-27 12-14 16,-15 10-19-16,-5 5 17 15,-14 7-72-15,-3 2-193 16,-4 13-108-16</inkml:trace>
  <inkml:trace contextRef="#ctx0" brushRef="#br2" timeOffset="-103995.58">12860 12048 205 0,'0'0'185'0,"0"0"-97"16,0 0-44 0,0 0 23-16,0 0 74 0,0 0 5 15,0 0 56-15,-58-63-32 16,55 55-59-16,-1 1 1 16,1 0-13-16,1 1 25 15,1 1-28-15,1 0-39 16,0 0 23-16,0 0-79 15,0 0-1-15,0-1 0 16,13-2 13-16,3 0-11 16,8-1-2-16,6-1-12 15,4 2-19-15,7 1 12 16,2 1-39-16,3 2-4 16,6 1-9-16,5 0 58 15,1 2-34-15,2-1-1 16,-2 1 47-16,-4-1-46 15,3 1 18-15,-4-2 22 0,-2 2 7 16,-5-2-3-16,-1 1 3 16,3-1 0-16,-2 2 1 15,3 1-1-15,5-1-1 16,1 1 1-16,1 0 0 16,2 0 5-16,-3 0-5 15,-2 0-6-15,-2 0 6 16,-5 0 0-16,-2 0 0 15,-1 1-1-15,-1 0 3 16,2-1 5-16,3 2-7 16,2 1-1-16,3 0-1 15,2-1 2-15,3 3-1 0,-2 0 1 16,-2 1 0-16,0-2-14 16,-1 2 14-16,-2-2-8 15,-3-1 8-15,-1 0 0 16,-3 0 0-16,1-2 0 15,-1 2 2-15,0 0 4 16,2-2-6-16,-2 1-5 16,-1 1 4-16,1-2 2 15,-2 2-1-15,-1-2 0 16,-2 2 0-16,0 0 12 16,-2-1-12-16,-2 4 0 0,-1-2 1 15,-2 3-1-15,-2 0 0 16,-1 0 0-16,0 2 0 15,1 1 6-15,-1 0-6 16,3 1-3 0,1 2 2-16,0 2 2 0,1 1-1 15,3 1 0-15,0 0 6 16,1 0 0-16,0 1-6 16,-2 2 0-16,-1 0-2 15,-1 0 4-15,-2-1-2 16,-2 1 0-16,0-1 0 0,0 0 5 15,1 1-5 1,-1-1 0-16,1 0-1 16,-3 1 2-16,-2 0 9 15,-4-1-10-15,-3 2 0 0,-3 0 0 16,-5 1 0-16,-2-1-6 16,-5 0 6-16,-3-1 0 15,0 1 12-15,0 0-12 16,0 1 0-16,-6 1 13 15,-4 1-12-15,1 1-1 16,-2 1 15-16,0-1-15 16,-2 2 13-16,1-2-13 15,-5 1 0-15,-3 1 3 16,-1-1-3-16,-6 0 0 16,-2-2 0-16,-4 0 1 15,-3-3 17-15,-3 0-18 16,2 1 0-16,-3-3-4 0,-2-1 4 15,-4-1-7 1,-3-1-2-16,-4-3 9 0,-5 0-10 16,-2-4 10-16,-2 0 0 15,2-2-3-15,0 0 3 16,2-2-1-16,1 2 0 16,1-1-26-16,0-2 27 15,-2 2-29-15,-2-2 27 16,-1-1-11-16,-1 0 13 15,-3-2 0-15,3-1-6 16,-1 0 12-16,2 0 23 16,3 0-29-16,1 0 10 15,2 0 19-15,0 0-29 16,-1 0 0-16,-2 0 17 16,-3 0-11-16,-3 0 55 0,-3 0-27 15,0 0-24-15,1 0 45 16,2 0-53-16,1 0 4 15,1 0 8-15,-1 0-8 16,-1 2 25-16,-2 1-31 16,-2-1 0-16,-2 1-1 15,1 0 2-15,3 0-1 16,3-3 0-16,5 0 1 16,5 0 15-16,6 0-16 15,4 0-12-15,3-3 5 16,2-4 7-16,3-3-12 15,-4-3 12-15,3-1 0 0,2-3 6 16,-2-1-6-16,3-3 0 16,3-2 9-16,2-2 1 15,3 1 0-15,1-2 1 16,3 2-10-16,-3 1 80 16,-1-4-61-16,-1 0 9 15,1-3 15-15,1-2-9 16,2 0 6-16,1 0 1 15,1 3-41-15,4-1 48 16,1-1-49-16,0 0 0 16,5-2 36-16,-2 0-22 15,1-3-2-15,1-2-10 16,-2-1 11-16,0-1 14 16,-3 1-27-16,3-2 0 0,2 1 0 15,1 0 0-15,6 0 6 16,3-1-6-16,0-1 11 15,9-1-8-15,10-2-3 16,7-2-41-16,5 0-8 16,2-4-41-16,4 0-12 15,14-15-214-15,-11 12 45 16,-7 10-270-16</inkml:trace>
  <inkml:trace contextRef="#ctx0" brushRef="#br2" timeOffset="-101350.96">26228 17637 1024 0,'0'0'402'16,"0"0"-165"-16,0 0-137 16,0 0 16-16,0 0 39 15,0 0 11-15,0 0 12 16,-3 0-88-16,3 0-33 15,1 0-33-15,11-3-14 16,11 0 47-16,11 1-57 16,11 0 0-16,9 2-4 0,4 0 4 15,0 0-93 1,-7 2-40-16,-5 7-172 0,-15 0-78 16,-17-2-280-16</inkml:trace>
  <inkml:trace contextRef="#ctx0" brushRef="#br2" timeOffset="-101132.35">26150 17911 753 0,'0'0'686'0,"0"0"-554"15,0 0-80-15,0 0-4 0,0 0 166 16,0 0 51-16,0 0-105 15,120 10-3-15,-61-3-127 16,6 3-30-16,2 3 0 16,21-4-93-16,-17-2-209 15,-12-5-413-15</inkml:trace>
  <inkml:trace contextRef="#ctx0" brushRef="#br2" timeOffset="-100270.39">27790 17280 1156 0,'0'0'298'0,"0"0"-26"0,0 0-67 15,0 0-16-15,0 0 25 16,0 0-114-16,0 0-56 16,0-32-11-16,0 42-33 15,-3 12-32-15,-6 15 31 16,-3 13 2-16,-1 12 30 16,2 2-31-16,5 5-3 15,1-1 3-15,3 1 7 16,0-2-7-16,1-4-41 15,-1-9-53-15,2-8-15 16,-1-10-104-16,1-20-92 16,-2-6-66-16,2-10-377 0</inkml:trace>
  <inkml:trace contextRef="#ctx0" brushRef="#br2" timeOffset="-100027.63">27701 17183 781 0,'0'0'876'15,"0"0"-652"-15,0 0-126 16,0 0-7-16,0 0-55 16,0 0-2-16,0 0-3 15,0 0-31-15,-42 18 11 16,12 9-11-16,-6 3 10 15,-4 5-28-15,-5 5-123 0,-12 21-133 16,12-7-72-16,10-3-405 16</inkml:trace>
  <inkml:trace contextRef="#ctx0" brushRef="#br2" timeOffset="-99856.59">27221 18056 867 0,'0'0'356'16,"0"0"-154"-16,0 0-120 16,133 4 30-16,-34-2 6 15,33 6-56-15,12-1 14 16,-1 2-76-16,-41-2-86 0,-37-7-258 16</inkml:trace>
  <inkml:trace contextRef="#ctx0" brushRef="#br2" timeOffset="-99323.47">28661 17997 1324 0,'0'0'621'0,"0"0"-414"16,0 0-133-16,0 0-46 16,0 0 10-16,0 0-17 15,0 0-19-15,28 59 48 16,-28-12-41-16,0 4 32 16,-14 2-41-16,-18-4-37 15,-36 10-52-15,3-19-147 16,6-8-323-16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6:36:36.08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13988 16256 725 0,'0'0'735'0,"0"0"-362"0,0 0-202 15,0 0-40-15,0 0 8 16,0 0-16-16,-31-45 9 15,31 28-58-15,0-2-34 16,7-4-1-16,10-2-20 16,6-3-17-16,7-2-2 15,6 4 7-15,9 2-8 16,9 5 1-16,5 8-8 16,5 5-2-16,7 6 3 15,1 0 6-15,2 14 0 16,-4 15-5-16,0 7-13 0,-6 10 19 15,0 1-1-15,-3 4-17 16,2-1-19-16,-2-4 8 16,-1-3-29-16,-2-8-20 15,-2-10 51-15,-4-5-44 16,-5-13 15-16,-5-6 14 16,-6-1 15-16,-6-15 26 15,-5-15 1-15,-4-8 0 16,-6-10 20-16,-2-7 7 15,-2-4 17-15,-5 1 2 16,0 6 3-16,-3 8 22 16,-2 13-20-16,2 11-36 15,-2 12 38-15,1 5-51 16,-1 3-2-16,2 10-7 0,1 14-6 16,0 8 5-16,2 6 8 15,-1 2-28-15,-1 1 7 16,-1-4-31-16,-2-5-3 15,-1-5 11-15,0-4-39 16,0-9 34-16,-1-4-42 16,-5-8 26-16,3-2 65 15,0-2 7-15,3-17 10 16,0-6 16-16,9-9-15 16,10-6 37-16,7 1-39 15,4 2-1-15,1 9 22 16,5 14-15-16,1 14-7 15,6 4-15-15,1 23 1 0,2 7-9 16,0 2 8-16,0 0-16 16,2-6 1-16,3-5 14 15,4-5 0-15,4-8 1 16,18-7 0-16,18-5 4 16,19-10 7-16,3-16-1 15,-11-5 19-15,-22 2 4 16,-29 7 13-16,-18 7-26 15,-7 3-19-15,-2 2 26 16,-1 3-27-16,-6 1-1 16,-7 1 0-16,-14-2-98 15,-12 2-131-15,-8-4-590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6:26:51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9287 6681 929 0,'-3'-1'295'0,"3"1"-187"15,0 0-63-15,0 0 16 16,0 0 86-16,0 0-13 16,0 0-68-16,-1 0-20 15,1 0-15-15,-2 0 3 16,-1 0 19-16,0 3-8 16,0 4 49-16,-3 1-53 15,0 4-29-15,-1 2 50 16,-1 2-9-16,1 6-21 15,1 0-3-15,1 3-29 16,-2 1 37-16,4 4-35 0,1 0-1 16,1-1 12-1,-1 2-12-15,2-2 6 0,0-2-7 16,0-1 6-16,0-3 2 16,0-4-8-16,0-1 0 15,0-2-1-15,0-3-38 16,0-2-63-16,0-2-81 15,0-5-114-15,0-4 38 16,3 0-112-16,5-11-303 0</inkml:trace>
  <inkml:trace contextRef="#ctx0" brushRef="#br0" timeOffset="630.17">9650 6729 895 0,'0'0'358'15,"0"0"-171"-15,0 0-134 16,0 0 5-16,0 0 14 16,0 0 18-16,0 0-46 15,1 16-6-15,-8 1 38 16,-4 3-31-16,-5 1-4 15,-2 1 24-15,-6 1-30 16,-6 1 3-16,0 0-14 16,-6 0-18-16,0-2 23 0,-2 0-20 15,7-4-9 1,1-4 12-16,9-1-5 0,4-7-6 16,7 0-1-16,4-3 2 15,3-2-11-15,0-1 3 16,3 0-13-16,0 0 17 15,0 0 1-15,0 0 1 16,0 0 0-16,0 0 1 16,0 0-7-16,0 0-2 15,0 0-13-15,4 0 21 16,5 0 11-16,5 0 0 16,4 0-2-16,-2 0-9 15,2-1 21-15,-4 1-21 0,-1 0-6 16,-3 0 6-1,-2 0 8-15,5 4 7 0,-4 5 5 16,4 4-4-16,-2 0 29 16,1 2-11-16,1 0-3 15,-2 2-6-15,2 0-12 16,-2-1 5-16,-1 0-18 16,2-4 6-16,-3-2 7 15,0-2-12-15,1-2-1 16,-1-3 15-16,0-3-7 15,3 0-8-15,0 0-33 16,7-28-106-16,-2 2-174 16,-5-5-689-16</inkml:trace>
  <inkml:trace contextRef="#ctx0" brushRef="#br0" timeOffset="4331.3">12129 5180 1001 0,'0'0'297'0,"0"0"-85"16,0 0-125-1,0 0 3-15,0 0 77 0,0 0-54 16,0 0-45-16,0-10-49 16,0 14-11-16,-5 10-8 15,-3 8 32-15,-1 6-7 16,-2 4 42-16,1 5-35 15,2 4-5-15,2 1-4 16,2 3-5-16,4 2 25 16,0 1-33-16,0-1-10 15,1-3 18-15,7-1-11 16,1-5-7-16,3-5-6 16,-2-7-60-16,-2-3-84 15,-4-5-136-15,-4-5-258 0,0-9-680 16</inkml:trace>
  <inkml:trace contextRef="#ctx0" brushRef="#br0" timeOffset="4598">11864 5673 1230 0,'0'0'385'15,"0"0"-159"-15,0 0-157 16,0 0-7-16,0 0 3 16,0 0-15-16,0 0-35 0,6 15-6 15,7 3 7-15,2 5-9 16,6 0-5-16,1 0 21 16,1 0-23-16,0-3-29 15,4-3-85-15,9-5-138 16,-6-5-66-16,-5-7-529 0</inkml:trace>
  <inkml:trace contextRef="#ctx0" brushRef="#br0" timeOffset="4813.26">12262 5651 561 0,'0'0'876'0,"0"0"-658"0,0 0-39 15,0 0-4-15,0 0-43 16,0 0-60-16,0 0-44 16,-17 13-18-16,-2 5 41 15,0 7-40-15,-1 5-10 16,1 5-2-16,-3 26-81 16,5-9-250-16,4-5-402 0</inkml:trace>
  <inkml:trace contextRef="#ctx0" brushRef="#br0" timeOffset="5833.65">11847 6080 1137 0,'0'0'209'0,"0"0"32"0,0 0-28 15,0 0 8-15,0 0-30 16,0 0-101-16,0 0-41 15,-7-10-49-15,2 27-7 16,-1 12 7-16,-3 7 7 16,2 9 3-16,-2 6-4 15,4 0-4-15,1 0 15 16,1-4-17-16,1 0 0 16,1-6 0-16,-1-3 6 15,1-7-6-15,1-4 0 16,0-6 1-16,0-6-10 15,0-5-6-15,0-6-22 16,0-3 21-16,0-1 16 0,0-1 18 16,0-16-18-16,9-6-16 15,3-8 15-15,7-4-13 16,3-4 5-16,4 2-28 16,-2 4-9-16,3 8 2 15,-2 8 31-15,-1 6 13 16,-2 6 8-16,-1 5-8 15,0 0-13-15,-3 6 13 16,0 7-6-16,-2 3-1 16,-2 4 6-16,-5 3 1 0,-5 0-9 15,0-1 18 1,-4 2-5-16,0 0 7 0,-4-1 3 16,-6-3 3-16,-4 0 0 15,-7-3-9-15,-1 1 48 16,-6-6-22-16,-2-1 3 15,-3-4-12-15,0-4 0 16,2-3 8-16,1 0-17 16,5 0 12-16,5-8 23 15,4-4-50-15,5 0 22 16,4 1-5-16,4-1-18 16,-1 4 0-16,4 0-40 15,-3 4-100-15,0 1-193 16,0-1-586-16</inkml:trace>
  <inkml:trace contextRef="#ctx0" brushRef="#br0" timeOffset="7103.54">11792 7104 217 0,'0'0'1207'15,"0"0"-858"-15,0 0-201 16,0 0-65-16,0 0 82 16,0 0-26-16,0 0-56 15,-3 0-43-15,3 0-14 16,1 0 23-16,11 0-8 15,11 0-22-15,5-2 9 16,6 0-17-16,7 2-11 16,0 0 9-16,0 0-9 0,-2 0 3 15,-5 0-3-15,-3 0-48 16,-5 0 17-16,-9 3-29 16,-8 0-18-16,-3-2-51 15,-4 1-26-15,-2-2-77 16,0 0-45-16,0 0-102 15,0 0-207-15</inkml:trace>
  <inkml:trace contextRef="#ctx0" brushRef="#br0" timeOffset="7396.7">12005 6978 1046 0,'0'0'282'16,"0"0"-123"-16,0 0 133 15,0 0-125-15,0 0 65 16,0 0-60-16,0 0-80 16,-4-17-11-16,4 17-48 15,0 0-20-15,-3 4-1 16,-3 12-3-16,0 9 11 16,-2 7 9-16,1 8-14 15,-2 2 24-15,2 3-38 16,2-1 9-16,2-1-8 15,3-4-1-15,0-4 5 16,0-5-6-16,0-5-64 16,0-2-33-16,0-7-185 15,0-9-390-15</inkml:trace>
  <inkml:trace contextRef="#ctx0" brushRef="#br0" timeOffset="8813.7">13051 6822 804 0,'0'0'786'15,"0"0"-614"-15,0 0-59 16,0 0-16-16,0 0 70 16,0 0-40-16,0 0-80 15,-5-5-19-15,5 16-27 16,-1 6 5-16,-2 4 34 15,0 6-31-15,2 4-2 16,-2 2 2-16,1-1-9 16,1 0 13-16,-1 0-13 0,1-6-12 15,-1-2-20-15,-1-4-66 16,-1-4-88-16,-1-5-110 16,-2-4-71-16,5-7-201 0</inkml:trace>
  <inkml:trace contextRef="#ctx0" brushRef="#br0" timeOffset="9257.44">13038 6757 948 0,'0'0'308'0,"0"0"-84"16,0 0-38-16,3-71 39 15,1 55-46-15,0 2-73 0,1 4-59 16,6 2 9-1,2 2-20-15,2 3-36 0,4 3 10 16,2 0-17-16,2 0 7 16,-3 11-15-16,-6 5 4 15,-2 2-15-15,-6 6-8 16,-6 2-5-16,0 2 39 16,0-1 2-16,-12 1-2 15,-3-1-1-15,-3-2 1 16,-3 1 5-16,-3-2 10 15,0-2-2-15,1-1-11 16,0-2 29-16,4-2-30 16,4-3 5-16,4-3-5 15,5-1-1-15,6 0 0 0,0 1 0 16,0 0-6-16,9 2-3 16,5 1 6-16,1 1-8 15,1 0 0-15,-2-1-23 16,0-3 33-16,-2 2-45 15,-1-3-41-15,2 0-12 16,4-2-43-16,-4-2-68 16,-1-5-165-16</inkml:trace>
  <inkml:trace contextRef="#ctx0" brushRef="#br0" timeOffset="9648.61">13200 7095 935 0,'0'0'237'15,"0"0"-166"-15,0 0-34 16,0 0 71-16,0 0-5 16,0 0-56-16,0 0-25 15,70 0-22-15,-56-3 15 16,1-4-15-16,-5-3-21 15,-2-2-18-15,-4-6 9 16,-4-2 22-16,0-1 8 16,0 3 2-16,-6 3 57 15,-4 5 5-15,-2 4 8 0,-2 6-5 16,2 0-3-16,-1 4-1 16,1 12 9-16,1 4-34 15,3 2 29-15,3 2-18 16,5 0-21-16,0 1 1 15,0-2-11-15,12-2-3 16,5-1-15-16,3-3-11 16,13-6-40-16,-3-4-156 15,-5-7-311-15</inkml:trace>
  <inkml:trace contextRef="#ctx0" brushRef="#br0" timeOffset="10083.93">13526 6668 971 0,'0'0'362'15,"0"0"-73"-15,0 0-79 16,0 0-6-16,0 0-22 0,0 0-84 16,0 0-48-16,0-2-48 15,-3 19 4-15,-5 5 21 16,3 7-19-16,1 3 38 15,0 5-38-15,2 0-8 16,1 5 15-16,1-3-9 16,0-1 0-16,0-2-6 15,0-6 1-15,0-2 2 16,0-7-3-16,4-3-52 16,2-6-29-16,-2-2-87 15,6-7-148-15,-3-3-179 16,0 0-352-16</inkml:trace>
  <inkml:trace contextRef="#ctx0" brushRef="#br0" timeOffset="10833.52">13694 6664 1033 0,'0'0'303'15,"0"0"-93"-15,0 0 47 16,0 0-31-16,0 0-27 16,0 0-82-16,0 0-66 15,1-19-50-15,-1 19 9 0,0 1-11 16,0 10 1-16,0 5 0 15,0 2 7-15,0 5-6 16,0-1 21-16,0 4-15 16,-4-2-6-16,-2 1 29 15,2 0-24-15,-1-1-5 16,2 1 5-16,-1-3-5 16,1-1 13-16,-2-1-14 15,1 0 0-15,1-2 3 16,-2-1-3-16,2-3 0 15,0 0-1-15,2-2 2 16,1-4 5-16,0-1-6 0,0 0-1 16,0-1 1-16,0 0 0 15,9 1 1-15,3-1-1 16,3 1 6-16,1-1-5 16,2-2-1-16,3-1-10 15,1 0 9-15,-1-2 1 16,0 1-6-16,-2-2 3 15,-4 0 0-15,2 0-4 16,-5 0 7-16,0 0 0 16,-2 0 7-16,-1 0-7 15,-1-7 0-15,-4-2 0 16,2-2 13-16,-3-4 9 16,-2-2-4-16,1-3 3 15,-2-4-5-15,0-1-5 16,0-4 1-16,0-1-2 0,0 3-3 15,0-2 32-15,0 2-28 16,0 3 12-16,0 1 3 16,0 0-14-16,0 3 7 15,0 0-19-15,0 2 0 16,0 3 4-16,0 2-4 16,0 1-21-16,3 5-16 15,-3 6-84-15,0 1-205 16,0 0-736-16</inkml:trace>
  <inkml:trace contextRef="#ctx0" brushRef="#br0" timeOffset="12358.13">16198 6612 1011 0,'0'0'284'0,"0"0"-124"16,0 0-8-16,0 0-51 15,0 0 130-15,0 0-74 16,0 0-50-16,4-59-20 16,-15 53-45-16,-6 2-10 15,-8 0-6-15,-5 4-17 16,-5 0 35-16,-2 0-5 16,-2 6-10-16,0 6 22 15,1 6-23-15,2 4-11 16,3 2-4-16,3 5-12 15,6 2 12-15,6 2-13 16,6-1-1-16,9 2 1 0,3-1-1 16,3-1-4-16,15-1 4 15,7-4 2-15,5-5 7 16,8-2-8-16,4-6-12 16,5-5 12-16,1-6-1 15,3-3-39-15,-1 0-10 16,-2-9-51-16,12-19-43 15,-11 3-246-15,-12-1-360 0</inkml:trace>
  <inkml:trace contextRef="#ctx0" brushRef="#br0" timeOffset="14304.18">19690 6538 95 0,'0'0'1228'0,"0"0"-964"16,0 0-13-16,0 0-39 15,0 0-30-15,0 0-22 16,0 0-62-16,-12-25-60 0,6 30-38 16,-5 13-1-16,-6 9 1 15,-4 8 29-15,-1 6-28 16,-1 3 4-16,4-3 1 15,2-2-6-15,3-6 0 16,5-7-25-16,2-8-61 16,3-6 10-16,4-8-106 15,0-4 6-15,0-3 95 16,24-32-223-16,-3 3-257 16,1-5 22-16</inkml:trace>
  <inkml:trace contextRef="#ctx0" brushRef="#br0" timeOffset="14844.12">19678 6539 707 0,'0'0'500'0,"0"0"-245"16,0 0-133-16,0 0-56 16,0 0-47-16,0 0 105 15,0 0-13-15,9 55-45 16,6-32-9-16,8-1-34 16,5-2 7-16,9-2-20 15,0-5-10-15,1-6-60 16,-4-6-108-16,-3-1-15 15,-5-5 30-15,-9-14 37 16,-4-3 55-16,-7-2 50 16,-6 3 11-16,0 3 46 15,0 8 38-15,-5 6 5 0,-9 4-40 16,-3 4-8-16,-5 15 16 16,-4 7 19-16,0 3-12 15,0 2-20-15,-1 2-19 16,0-4-24-16,5-3 21 15,5-8-22-15,4-5-1 16,7-7 1-16,6-5-12 16,0-1 12-16,6-10 0 15,13-13-65-15,8-8 39 16,4-8-2-16,4-5 15 16,1 0 13-16,-4 3 2 15,-3 6 4-15,-7 10 57 16,-8 8 27-16,-7 9 28 0,0 8-59 15,-4 0-58 1,2 19 0-16,-1 5 9 0,1 7 30 16,-3 4-13-16,-2 1-27 15,0-1 36-15,0 0-35 16,0-3 1-16,-7 1-2 16,1-4-5-16,0-4-66 15,2-6-105-15,4-3-103 16,0-6-72-16,1-7-468 0</inkml:trace>
  <inkml:trace contextRef="#ctx0" brushRef="#br0" timeOffset="15106.8">20315 6542 945 0,'0'0'411'16,"0"0"-40"-16,0 0-137 0,0 0-101 15,0 0-44-15,0 0-50 16,0 0-16-16,-10 26-15 16,-1 5 16-16,-1 9 4 15,1 5-20-15,2-1-2 16,-1 0-6-16,3-3 7 16,1-6-20-16,2-5-2 15,-1-6-52-15,2-8-39 16,2-6-58-16,1-10-69 15,0 0-78-15,0-10-43 0</inkml:trace>
  <inkml:trace contextRef="#ctx0" brushRef="#br0" timeOffset="15377.32">20357 6338 1202 0,'0'0'171'16,"0"0"10"-16,0 0-66 15,0 0 24-15,0 0 18 16,0 0-70-16,88-25-51 16,-66 39-17-16,1 5-10 15,-2 3-2-15,-5 3-7 16,-7 4 7-16,-7-1 20 16,-2 0-15-16,-10-3 4 15,-10 0 5-15,-7-6 1 0,-4-2 4 16,-1-4-11-16,-1-1-13 15,4-2-2-15,8-2-117 16,7-4-381-16,11-4-1044 0</inkml:trace>
  <inkml:trace contextRef="#ctx0" brushRef="#br0" timeOffset="17651.64">23026 6452 1039 0,'0'0'393'0,"0"0"-223"15,0 0 33 1,0 0-92-16,0 0 26 0,0 0 9 16,0 0-57-16,8-28-19 15,-14 26-39-15,-14 0-9 16,-9-1-18-16,-9 3 2 16,-6 0 3-16,-1 0-9 15,1 9 0-15,3 4 6 16,6 2-6-16,9 2 0 15,7 1 0-15,8 2-7 16,8 3 1-16,3 2-9 0,7 3-22 16,19 2 16-1,6 0-11-15,7-1 14 16,4 0-4-16,5-3-21 16,1-1 37-16,0 3-12 0,-4-3 17 15,-3 2 1-15,-11-1-12 16,-8 0-1-16,-8-1 12 15,-8 1 1-15,-7-2-1 16,0-1 1-16,-4-1 0 16,-13-1 0-16,-4 0 0 15,-6-4 9-15,-2-1 4 16,-6-7 3-16,-3-3 32 16,-3-5-10-16,-1-1-11 15,1-4 10-15,4-11-2 16,4-5-8-16,6-1-11 15,7-1-15-15,9 2 33 16,4 0-33-16,7 4-1 16,0 5-29-16,0 4-56 15,4 4-132-15,2 2-515 0</inkml:trace>
  <inkml:trace contextRef="#ctx0" brushRef="#br0" timeOffset="19222.41">25277 6488 895 0,'0'0'585'15,"0"0"-443"-15,0 0-98 16,0 0-28-16,0 0 7 15,0 0 23-15,0 0 107 16,3 69-53-16,-1-31-31 16,-1 7-24-16,-1 1-18 0,0 2-5 15,0-3-21 1,0-3 30-16,-3-4-31 0,-1-4-1 16,-2-6-25-16,-1-5-80 15,2-6-58 1,4-9-70-16,-1-3-144 0,2-5-428 0</inkml:trace>
  <inkml:trace contextRef="#ctx0" brushRef="#br0" timeOffset="19500.8">25336 6396 960 0,'0'0'263'16,"0"0"-56"-16,0 0-42 16,0 0 21-16,0 0 41 15,0 0-70-15,0 0-86 16,70-59-38-16,-46 55 1 16,4-1-14-16,2 3-9 15,1 0-8-15,-3 2 6 16,-5 0-18-16,-8 0-81 15,-8 0-79-15,-10 17-180 16,-14-1 7-16,-6-2-11 0</inkml:trace>
  <inkml:trace contextRef="#ctx0" brushRef="#br0" timeOffset="19739.71">25276 6625 474 0,'0'0'760'0,"0"0"-518"15,0 0-95-15,0 0 3 16,0 0 18-16,79-16-29 16,-47 14-50-16,0-1-33 15,4 1-49-15,-3 2 1 16,-2-1-8-16,-3-2-114 15,5-1-97-15,-9-2-265 16,-3-1-259-16</inkml:trace>
  <inkml:trace contextRef="#ctx0" brushRef="#br0" timeOffset="21670.48">26708 3656 977 0,'0'0'298'16,"0"0"-143"-16,0 0-58 16,0 0 27-16,0 0 88 15,0 0-60-15,0 0-76 16,40-68-7-16,-40 64-21 15,0 2 23-15,0 1-37 16,0 1-21-16,0-1 3 16,0 1-15-16,-7 0 0 15,-6-2-1-15,-4 2 1 16,1 0 2-16,-2 0-3 16,4 0-11-16,3 0 10 15,3 0 1-15,2 0-1 16,3 0-5-16,2 0-9 0,-1 3 6 15,-1 4 2 1,2 1-8-16,1 2 15 0,0 2 0 16,0 1 0-16,0 2 6 15,1 3-5-15,7 3 29 16,4 2-18-16,4 4 3 16,1 1 4-16,0 0-7 15,-1 1-6-15,0-1-6 16,-4-3 1-16,-1-2 6 15,-3-5-7-15,-2-2-1 16,-1-5 1-16,-2-1-18 16,-2-3-29-16,2-2-65 15,-3-2-77-15,0-3-70 16,0 0-23-16,-6 0-52 0</inkml:trace>
  <inkml:trace contextRef="#ctx0" brushRef="#br0" timeOffset="21932.05">26610 3766 932 0,'0'0'291'16,"0"0"-75"-16,0 0-38 15,0 0 49-15,0 0-46 16,0 0-37-16,0 0-77 15,27-28-21-15,-11 25-18 0,8 2-27 16,4-1 16-16,5 2-16 16,3 0 0-1,1 0-2-15,-3 2-5 0,-4 3-120 16,0 1-163-16,-10-1-248 16,-6-2-669-16</inkml:trace>
  <inkml:trace contextRef="#ctx0" brushRef="#br0" timeOffset="23771.57">29069 6667 348 0,'0'0'952'15,"0"0"-739"-15,0 0-115 16,0 0 71-16,0 0 30 15,0 0-42-15,-10-11-48 16,10 11-50-16,-1 0-23 0,-2 0-14 16,-3 0-22-16,-3 4 30 15,-4 7-21-15,-5 6-1 16,-1 3 4-16,0 4-10 16,2 3 7-16,3-2-9 15,2 2 1-15,6-2 5 16,3-1-6-16,3-1-27 15,0-2-22-15,11-1-32 16,10-3 23-16,4-6-4 16,5-4-10-16,3-4 28 15,0-3 6-15,-2-3 17 16,-4-12 21-16,-5-7 0 0,-7-3 18 16,-3-3 33-1,-5-3-14-15,-7-1 30 0,0 0-9 16,0 3-33-16,-14 2-3 15,-2 4-5-15,0 2-3 16,0 4-9-16,1 5-4 16,3 2 11-16,4 3-12 15,1 4-1-15,4 0 1 16,2 3 0-16,1 0 3 16,0 0-3-16,0 0 0 15,0 0 13-15,0 0-12 16,0 0 11-16,13 0-12 15,5 0 6-15,10 2 1 0,8 3-7 16,7 1 0-16,2 1 9 16,3-2-9-16,-3 1 1 15,-2 0 0-15,-6-2 0 16,-7-3 20-16,-9 1-19 16,-6-2 5-16,-9 0 15 15,-3 0 4-15,-3 0-9 16,0 0 4-16,0 0-12 15,0 0 21-15,0 0-30 16,0 0-39-16,0 1-50 16,0 2-167-16,0 0-443 15,0-3-611-15</inkml:trace>
  <inkml:trace contextRef="#ctx0" brushRef="#br0" timeOffset="25475.46">30741 6929 342 0,'0'0'615'0,"0"0"-457"0,0 0-57 16,0 0 38-16,0 0 9 15,0 0-13-15,0 0-22 16,0 0-21-16,0 0 3 15,0 0-5-15,5 0-25 16,3 0-4-16,3 0-44 16,4-1 2-16,4 1-11 15,4 0-2-15,2-1 19 16,5 1-10-16,2 0-2 16,6-2 25-16,2 1-17 15,3-2-5-15,1 0 18 16,-1 2-23-16,0-2 20 0,-4 2-13 15,-6 1-8-15,-5 0 18 16,-7 0-14-16,-6 0-8 16,-3 0-6-16,-5 0 6 15,-1 0-5-15,-3 0-1 16,2 0-10-16,0 0-16 16,2 0-30-16,-1 0-42 15,0 4-42-15,0 1-95 16,-2-2-48-16,-1 0-127 0,0-2-369 0</inkml:trace>
  <inkml:trace contextRef="#ctx0" brushRef="#br0" timeOffset="25828.38">31274 6815 684 0,'0'0'412'15,"0"0"-205"-15,0 0-49 16,0 0 2-16,0 0 60 16,0 0-25-16,0 0-33 15,-2-11-66-15,2 11-28 16,0 0-24-16,0 0-14 16,6 0-11-16,6 6-17 15,7 5 4-15,6 6 10 16,6 3-16-16,6 2 0 15,-3 1 1-15,1 1-1 16,-6-3 9-16,-5-1-9 0,-12-3-1 16,-7 0-10-16,-5-4 11 15,-9 3-1-15,-17 1 1 16,-5-1 0-16,-8 1-6 16,-4-1-41-16,-15 3-112 15,12-4-196-15,7-3-441 0</inkml:trace>
  <inkml:trace contextRef="#ctx0" brushRef="#br0" timeOffset="26811.21">31450 6014 1071 0,'0'0'296'16,"0"0"-52"-16,0 0-46 15,0 0-7-15,0 0-45 0,0 0-81 16,0 0-37-16,0-7-28 15,0 18-23-15,0 6 23 16,0 5 0-16,3 4 12 16,5 0-12-16,5-1-5 15,2-1 5-15,5-6 0 16,4-2 0-16,3-5-28 16,-2-7-1-16,0-4 27 15,-3 0 1-15,-1-16 1 16,-5-7 7-16,-1-7 2 15,-5-2 15-15,0-1-11 16,-2 3-1-16,-3 8 53 16,-2 5-12-16,-2 9-14 0,1 3 20 15,-2 4-29-15,0 1-20 16,0 0-10-16,0 0-23 16,0 7 14-16,0 10-12 15,0 10 15-15,0 5 6 16,0 9 6-16,0 3-5 15,0 2-1-15,7 1 0 16,5 2 6-16,-1 2-6 16,-4-2-9-16,-4 1 2 15,-3-2-8-15,0-4 0 16,-10-7-7-16,-8-2-20 16,0-10 26-16,-1-5-18 0,2-9 18 15,1-7 16 1,0-4 0-16,2 0 16 0,3-17 0 15,2-5 6-15,4-9 57 16,5-6-26-16,0-4 0 16,16-3-14-16,9-1-12 0,6 0-12 15,4 3-15 1,1 2-58-16,1 4-54 16,-9 9-146-16,-7 7-636 0</inkml:trace>
  <inkml:trace contextRef="#ctx0" brushRef="#br0" timeOffset="27442.51">31489 5792 1172 0,'0'0'278'16,"0"0"-109"-16,0 0 13 15,0 0 45-15,0 0-71 16,0 0-70-16,0 0-40 15,-2 0-26-15,2 0-8 16,0 0 7-16,0 0 1 16,0 0 48-16,0 0-16 0,0 0 3 0,0-4-3 15,6-7-33 1,3-6-10-16,5-4-4 16,0-3-4-16,0 0 8 15,0 0-7-15,-1 3-2 16,-3 2 7-16,0 6 1 15,-4 6 0-15,-3 3-8 16,-1 4-17-16,1 0 16 16,3 4-47-16,4 16-9 15,7 10 47-15,7 8 10 16,2 6-48-16,4 2-128 16,9 10-126-16,-6-13-315 15,-5-13-667-15</inkml:trace>
  <inkml:trace contextRef="#ctx0" brushRef="#br0" timeOffset="34163.83">5117 6440 1134 0,'0'0'317'0,"0"0"-167"15,0 0-70-15,0 0 0 16,0 0 70-16,0 0-39 16,0-7-67-16,0 8-28 15,0 14-6-15,0 6-10 16,0 8 65-16,0 8-25 16,0 2-15-16,0 4-6 0,-3-2-10 15,0 0 18-15,0-1-20 0,0-1-7 16,0-3 15-1,-3-2-15-15,2-3 1 16,-2-2-1-16,0-6-8 16,-2-1-30-16,5-5-67 15,-4-3-174-15,2-4-30 16,2-6-304-16</inkml:trace>
  <inkml:trace contextRef="#ctx0" brushRef="#br0" timeOffset="34696.11">4874 6447 337 0,'0'0'264'15,"0"0"276"-15,0 0-394 16,0 0-64-16,0 0 40 16,0 0 100-16,0 0-34 15,0 0-61-15,0 0-34 0,3 0-28 0,15 0 27 31,7-4 5-31,11-2-33 0,6-1-2 16,5 0-54-16,1 0 2 16,-2 3-10-16,-2-1-6 15,-6 4 5-15,-9 1-79 16,-4 0-33-16,-10 0-41 16,-9 0-160-16,-3 0-171 15,-3 1-363-15</inkml:trace>
  <inkml:trace contextRef="#ctx0" brushRef="#br0" timeOffset="35251.61">4954 6981 552 0,'0'0'712'0,"0"0"-476"15,0 0-109-15,0 0-40 16,0 0 80-16,0 0-8 15,0 0-63-15,0 1-37 16,0 1-28-16,0-1-18 16,2 0 29-16,8 2-16 15,5 0 54-15,8 0 14 16,7-3-36-16,5 0 19 16,7 0-31-16,7 0-26 0,-4-5 21 15,4 0-32-15,-10 1-9 16,-5 1-15-16,-10 2-64 15,-9-1-40-15,-9-1-97 16,-6 0-391-16,0-1-912 0</inkml:trace>
  <inkml:trace contextRef="#ctx0" brushRef="#br0" timeOffset="52114.87">28937 4443 555 0,'0'0'669'15,"0"0"-454"-15,0 0-5 16,0 0-7-16,0 0 67 15,0 0-122-15,12-52-6 16,-12 50-41-16,0 2-46 16,0 0-19-16,0 0-36 0,0 0-6 15,0 8 4 1,0 12-20-16,-6 12 22 0,-4 10 0 16,1 10 6-16,1 5-15 15,4 2-1-15,1-1-32 16,1-4 16-16,2-5-59 15,0-9-11-15,0-8-3 16,0-11-12-16,0-8 26 0,0-9 28 16,-1-4 57-1,1-6 34-15,0-15 12 16,0-7-34-16,0-6-12 16,0-4 0-16,12 3 6 15,6 1-6-15,1 5 1 0,4 6 6 16,-1 7-6-1,2 8 4-15,0 8-5 0,3 0-32 16,-2 11 31-16,-1 10-9 16,-6 3-12-16,-7 1-1 15,-8 1-11-15,-3-3-14 16,-8-2 37-16,-15-3 11 16,-10-2 3-16,-7-6-1 15,-3-2 8-15,-3-4-5 16,4-1-5-16,9 0-99 15,12 1-71-15,12 1-214 16,9-3-415-16</inkml:trace>
  <inkml:trace contextRef="#ctx0" brushRef="#br0" timeOffset="52513.5">29530 4709 998 0,'0'0'368'15,"0"0"-164"-15,0 0-48 16,0 0 9-16,0 0-4 16,0 0-59-16,0 0-25 15,-12-14-28-15,-5 14-9 16,-2 0-8-16,-1 0-32 15,4 10 1-15,2 2-1 16,3 5 0-16,5 3-6 0,4 4 0 16,2 3 6-16,2 1 0 15,14 3 0-15,2 1 1 16,3 1 15-16,-2-1-15 16,-2 0-1-16,-3-2 0 15,-6 0-7-15,-6-2-1 16,-2-1-17-16,-2-3-25 15,-16-3-6-15,-5-1-51 16,-5-5-46-16,-10-2-138 16,8-4-51-16,7-8-358 0</inkml:trace>
  <inkml:trace contextRef="#ctx0" brushRef="#br0" timeOffset="52680.01">29461 4981 532 0,'0'0'886'15,"0"0"-707"-15,0 0-29 16,0 0 7-16,0 0-24 16,0 0-43-16,0 0-51 15,107-42-39-15,-69 42-87 16,9 10-159-16,-9 0-237 16,-8-3-626-16</inkml:trace>
  <inkml:trace contextRef="#ctx0" brushRef="#br0" timeOffset="54413.78">27135 6636 1219 0,'0'0'328'15,"0"0"-113"1,0 0-17-16,0 0 4 16,0 0-27-16,0 0-63 15,0 0-49-15,0-25-16 16,0 25-30-16,0 0-16 16,0 10-1-16,-1 11 1 15,-4 10 5-15,-3 9-6 16,0 3 0-16,2 3 7 0,3-5-7 15,1-4 0 1,2-7-6-16,0-8-42 0,0-7 5 16,8-10-7-16,6-5 5 15,8-3 45-15,8-18 1 16,5-8 0-16,2-8 6 0,2-4-1 16,-3 0-10-1,-5 7 4-15,-7 8 0 16,-9 10 13-16,-5 9 17 15,-7 7-30-15,-1 0-15 16,-2 18-13-16,0 7 27 16,2 8 1-16,2 3 0 15,2-2 0-15,6-2-19 16,0-8-36-16,4-8-3 16,1-7 27-16,2-9 31 0,-1-7 15 15,4-20 10-15,-2-13 37 16,1-18 15-16,0-23 2 15,-2 6-31-15,-6 7-35 16,-1 16 12-16,-7 20-16 16,-1 5-7-16,1 6-2 15,1 18-64-15,-2 3-438 16,5 1-1105-16</inkml:trace>
  <inkml:trace contextRef="#ctx0" brushRef="#br0" timeOffset="56841.51">26856 4275 342 0,'0'0'1030'0,"0"0"-792"16,0 0-134-16,0 0-101 0,0 0-3 15,0 0-1-15,3-4-34 16,10 21 35-16,7 11 0 15,8 12 32-15,18 19 26 16,21 23-24-16,26 23-24 16,18 9 29-16,11 0-39 15,0-4 8-15,-10-14 3 16,-18-18-10-16,-24-18 11 16,-21-19-12-16,-14-7-28 15,-5 3-108-15,-5 9-49 16,-7-6-179-16,-11-15-809 0</inkml:trace>
  <inkml:trace contextRef="#ctx0" brushRef="#br0" timeOffset="57669.83">27016 9267 568 0,'0'0'584'0,"0"0"-455"15,105-105-10-15,-37 43 10 16,24-23 56-16,32-23 8 16,17-14-11-16,3 4-98 15,-8 15-49-15,-39 31-4 16,-26 19-3-16,-27 21 14 15,-17 10 1-15,-4 0-15 16,-2 2 9-16,-6 2-31 16,-5 7-6-16,-8 3-31 15,-2 1-73-15,-4-2-138 16,-10 1-356-16,-3 1-796 0</inkml:trace>
  <inkml:trace contextRef="#ctx0" brushRef="#br0" timeOffset="62360.06">8792 9149 525 0,'0'0'266'0,"0"0"-77"16,0 0-47-16,0 0-15 15,0 0-15-15,0 0-3 16,0 0-25-16,0-22-3 0,0 22-11 16,0 0-20-16,0 0 1 15,0 0-20-15,0 0 0 16,0 0-5-16,0 0-11 15,0 0-3-15,0 1-12 16,0 9 0-16,0 4 21 16,0 3 4-16,0 6 7 15,0 3-2-15,0 6-19 16,0 3 14-16,0 4 10 16,0 4-11-16,0 0 14 15,0 1-25-15,0 0 6 16,0-3 8-16,0 0-17 0,4-2 14 15,-3 1-17-15,2 0 8 16,-1-1 21-16,-2 2-17 16,3 1 3-16,-3-1 0 15,0 1-14-15,3 1 15 16,-3-1-21-16,0 2-2 16,0-1 8-16,0 0-8 15,0-1 2-15,0-1-1 16,0 0 0-16,0 0 12 15,0-1-12-15,0-3-1 16,0-1 1-16,0-3 1 16,0-3-1-16,0-1-1 15,0-6 0-15,0-2-9 0,0-1 7 16,0-2-45 0,0-4 13-16,0-5-37 0,0 0 25 15,0-4-25-15,0-2-96 16,0-3-52-16,0 0 26 15,0-11-44-15,-8-7-528 16,2-5 264-16</inkml:trace>
  <inkml:trace contextRef="#ctx0" brushRef="#br0" timeOffset="63419.18">8911 9118 54 0,'0'0'203'0,"0"0"211"15,0 0-255-15,0 0-71 16,0 0-32-16,0 0-12 15,0 0 18-15,-4 4-17 16,4-4 11-16,0 2 1 16,0 1-8-16,0-1 10 15,0 1 38-15,3 3-18 16,8-2 2-16,4 1-3 16,6-3 12-16,7 1-27 15,5-1-27-15,6-2-2 0,3 0-9 16,6 0-15-16,1 0 9 15,2 0-1-15,1 0 1 16,0 0 13-16,-3 0-16 16,-1 0 9-16,0 0-19 15,-2-3-3-15,-1 0 4 16,1 2-5-16,0-4 5 16,-1 2-6-16,-2 1 9 15,2 0 5-15,-5 1-15 16,1-1 0-16,-1 1 0 15,0-1 5-15,4 1-5 16,0 1-1-16,1-1 1 16,3-2 9-16,-5 1-9 0,-1-1 0 15,1-1-1-15,-3 2 1 16,-1-1 6-16,-2 0-6 16,-4 0 0-16,-2 0 14 15,-1 1-14-15,0 0 0 16,-3-1 1-16,-3 2 0 15,0 1 13-15,-3 0-14 16,-6 0-6-16,-1 0 6 16,-6 0-35-16,0 0-34 15,-5 0-86-15,-2 0-97 16,-1 0-232-16,0 0-125 0</inkml:trace>
  <inkml:trace contextRef="#ctx0" brushRef="#br0" timeOffset="64779.97">10658 9093 134 0,'0'0'88'0,"0"0"428"15,0 0-325-15,0 0-60 16,0 0-21-16,0 0-16 16,0 0-8-16,0 14-40 15,-3-3 88-15,-3 5-22 16,-2 4-25-16,-2 4-6 15,1 4-36-15,2 3-11 16,-5 3 36-16,6 2-29 16,-2 3-9-16,2-2-10 15,1 2-12-15,2-3 17 0,1 0-21 16,1-2 4-16,1-2 6 16,0-2 6-16,0-2-10 15,0 0-3-15,-2 0-3 16,-1 1 22-16,0-1-9 15,0-2-9-15,0 2 5 16,3-2 0-16,0-1-6 16,-2 0-9-16,2-1 0 15,0-1 12-15,-1 1-12 16,1 1 1-16,-2-1 7 16,1 1-7-16,-1-1 5 15,-2 3-5-15,1-1 0 16,0 1 17-16,-1 0-18 0,-1 0 13 15,2 0-1 1,2-2-11-16,1-2 9 0,0-1-8 16,0 1-2-16,0-3 13 15,0 0-13-15,0-2 0 16,-2-2 4-16,1 2-4 16,-2-4 9-16,-3 0-9 15,3 0 0-15,1-2 4 16,-1 1-4-16,0 0 0 15,0-2 0-15,2 2 0 16,1-3 6-16,-2 1-6 16,2-1 0-16,0-2-6 15,-1 2 6-15,1-1-6 0,-2-1 0 16,2-1 6-16,-1 2-1 16,-1 0 1-16,-1-1-9 15,2 0 2-15,-3 1-10 16,-1-1-8-16,1 0 19 15,-1-1-5-15,-3 2 10 16,-3-3 1-16,0-1-1 16,-1 0-1-16,-3-2 2 15,-1-2-1-15,-2-1-1 16,-1 0 2-16,-2 0-1 16,-2 0 1-16,-3 0-10 15,-3 0 9-15,-2 0 1 16,-2 0 1-16,-3 1 0 15,0 4-1-15,0 0 15 0,1 0-9 16,1 0 1-16,2 1-5 16,1-2-1-16,1 2 8 15,0-1-9-15,-1-1 1 16,0 1 9-16,-2-3-10 16,0 1 0-16,2 0 9 15,1-2-7-15,0 1 5 16,2-1-6-16,1 1-1 15,1-2 14-15,-1 1-14 16,2-1-1-16,0 2 1 16,-2-2 0-16,0 1 6 15,-1 0-6-15,2 1 0 16,-1-1-6-16,2 1 6 0,3 1-3 16,2-1 3-16,1 1-5 15,1 0 4-15,1 0 1 16,1 0 0-16,1 1-2 15,-1-2 2-15,2 0-1 16,-2 0-6-16,1-1-5 16,-3 1 11-16,3-2 0 15,-3 1 1-15,3-1-1 16,-1 1 1-16,2-1-1 16,0 0 1-16,2 0 0 15,-3 0 0-15,4 0 0 16,-1 0 0-16,-1 0 0 15,-1 0 0-15,1 0 0 0,0 0-1 16,-2 0 2-16,6 0 5 16,-2 0-6-16,1 0-5 15,3 0 5-15,-1-1 1 16,5 0 0-16,0-1 6 16,0 1-7-16,1-1 12 15,-3 1-12-15,2 0-1 16,-2-2 1-16,2 0 0 15,-1 0 0-15,1-3 0 16,0-1-5-16,1-1-15 16,2-7-46-16,0-11-86 15,6 0-173-15,3-1-508 0</inkml:trace>
  <inkml:trace contextRef="#ctx0" brushRef="#br0" timeOffset="66040.3">9412 9753 1026 0,'0'0'380'15,"0"0"-245"-15,0 0 15 16,0 0 25-16,0 0 33 15,0 0-47-15,0 0-64 16,-4-11-37-16,4 11-23 16,0 0-9-16,0 0-28 15,0 7 6-15,0 10-2 16,0 10 8-16,0 8 12 16,0 8-2-16,0 4-7 15,0 0 0-15,0-1-15 16,0-1 1-16,0-6 10 15,0-4-11-15,0-5-17 0,0-5-16 16,0-5-41-16,0-4-35 16,4-5-86-16,-2-6-98 15,4-5-10-15,0-4-200 16,0-10-160-16</inkml:trace>
  <inkml:trace contextRef="#ctx0" brushRef="#br0" timeOffset="66489.92">9679 9836 522 0,'0'0'587'16,"0"0"-474"-16,0 0-19 16,0 0 50-16,0 0-37 15,0 0-50-15,0 0 9 16,-46 28 37-16,19-3-24 15,-3 4-8-15,-1 4-23 16,1-1 8-16,0 1-36 16,2-5-10-16,6-4-1 15,5-5-9-15,4-6 2 0,8-6-2 16,4-4-7 0,1-3 6-16,0 0-3 0,1 0 4 15,11-1 9 1,-1-5-8-16,-1 2 7 0,0 1 3 15,-2 2 7-15,0 1 10 16,2 0-28-16,3 4 1 16,1 9 0-16,2 2 7 15,2 5 9-15,0 0-10 16,3 1-4-16,-3-1 7 16,0 0-10-16,-5-2 0 15,-3-3 0-15,-2-1-24 16,-2-2-13-16,-4-4-78 0,1-1-118 15,-2-4-60 1,-1-3-241-16</inkml:trace>
  <inkml:trace contextRef="#ctx0" brushRef="#br0" timeOffset="66821.67">9787 10100 1345 0,'0'0'578'16,"0"0"-458"-16,0 0-11 15,0 0-10-15,0 0-10 16,0 0-48-16,0 0-32 16,49 3 2-16,-30 7-11 15,-5 4 1-15,-2 3 1 16,-9 4-2-16,-3 5 0 15,-2 1 14-15,-16 1 1 16,-3 0 28-16,-4-2 5 0,6-4-16 16,2-5 7-16,7-6-33 15,7-5-5-15,3-4-1 16,10-2-19-16,24 0-9 16,38-23 3-16,-5-2-137 15,-5-7-419-15</inkml:trace>
  <inkml:trace contextRef="#ctx0" brushRef="#br0" timeOffset="68187.59">9855 7072 412 0,'0'0'65'16,"0"0"243"-16,0 0-82 15,0 0-40-15,0 0-20 16,0 0-18-16,0 0-21 16,3 0-24-16,-3 0 4 15,0 0-45-15,0 0-40 16,0 2-11-16,0 10-3 16,0 6 0-16,2 9 19 15,1 7-17-15,-2 6 26 16,1 2-15-16,1 0-3 0,4 1 2 15,-2-7-12 1,-1-3 0-16,1-6-7 0,-2-8-1 16,-2-3 10-16,1-8-10 15,-1-2-22-15,1-6-10 16,2 0-12-16,3-7 7 16,-2-9-153-16,1-3-445 0</inkml:trace>
  <inkml:trace contextRef="#ctx0" brushRef="#br0" timeOffset="69480.16">12357 6314 143 0,'0'0'846'0,"0"0"-548"0,0 0-118 16,0 0-55-16,0 0 17 15,0 0-28-15,0 0-53 16,0-3-18-16,2 3-43 16,-2 0-12-16,0 10-5 15,0 6 17-15,0 5 5 16,0 6-5-16,0 1 1 15,0 3 25-15,0 2-20 16,0-1 1-16,0-1-1 16,0-3-5-16,0-2 7 15,0-5-8-15,0-4 0 16,0-4 6-16,0-6-6 16,7-2-20-16,-1-3-1 15,2-2 14-15,2 0-9 16,2 0 16-16,-1-9-144 0,-2-2-101 15,-5-1-786-15</inkml:trace>
  <inkml:trace contextRef="#ctx0" brushRef="#br0" timeOffset="71835.17">7248 8407 189 0,'0'0'701'0,"0"0"-535"16,0 0-115-16,0 0-27 15,0 0 7-15,0 0 14 16,0 0-8-16,16 7-2 16,-9 1 6-16,1 4 4 15,4 1-11-15,-3 4 4 0,0 0-4 16,1 3-7 0,-1 3 11-16,2 1-9 15,0 2-9-15,1 0 7 16,3 3-8-16,0 0 4 15,1 1-10-15,1-2-12 0,1 1 20 16,0-3-20-16,4 0 19 16,0-2-1-16,0-1-11 15,1 0 11-15,0-2-6 16,0-1-12-16,-3 1 6 16,1-3-6-16,-6 2-1 15,4 0 0-15,-4 0 0 16,-3 2 8-16,3 1-8 15,-2 3-7-15,1 0 7 0,-1 1 0 16,-1 1 0 0,3 1 0-16,-3 0 1 15,4 1-1-15,-1 2 1 16,3 0 5-16,-3 3 14 16,3 0 5-16,-1 0-3 15,0-2-9-15,-2-1 2 0,3-4 4 16,-4-2-18-16,2-5 11 15,-4-2 3-15,3-1-14 16,-3-3 12-16,0 1 3 16,0-4-5-16,0 1 15 15,-1-2-10-15,0-1 9 16,-2-1 1-16,-3 1-13 16,1-3-1-16,-2 1-11 15,-1-1 0-15,-1 0 12 16,0 1-13-16,0-1 0 15,-1 2 0-15,5-1 0 16,-1 1 6-16,0-1-1 0,3 1-4 16,0 1 20-1,-2-2-21-15,-2 2-1 0,1-3 1 16,-3 1 1-16,-1-2-1 16,-2 0-12-16,0-2-54 15,0-1-51-15,-11-3-152 16,2 0-374-16</inkml:trace>
  <inkml:trace contextRef="#ctx0" brushRef="#br0" timeOffset="74832.67">11901 8658 637 0,'0'0'315'16,"0"0"37"-16,0 0-209 0,0 0-66 15,0 0 32 1,0 0 8-16,0 0-31 0,0 0-40 15,0 10-36-15,0 8 15 16,0 9 48-16,0 9-25 16,0 4-1-16,0 4-33 15,0 1-14-15,0 1 15 16,0-4-15-16,0-1 2 16,0-6-2-16,0-5 1 15,0-5-3-15,0-7 2 16,0-5-31-16,0-6 11 15,0-4-13-15,0-3 25 16,0 0 8-16,0-3 2 16,0-11-2-16,7-6-38 15,2-5 0-15,3-3 17 0,6-3 2 16,1 1-9-16,2 3 8 16,0 6 20-16,0 8 17 15,-3 6 1-15,0 6 2 16,-3 1-12-16,-2 1-8 15,-2 15 0-15,-4 3-2 16,-4 4 2-16,-3 1 21 16,0 0-20-16,-9-1 14 15,-10-1 0-15,-2 0-2 16,-9-3 25-16,-3-1-22 16,-1-2-8-16,-2-3-8 15,5-3-55-15,13-3-192 16,6-7-277-16</inkml:trace>
  <inkml:trace contextRef="#ctx0" brushRef="#br0" timeOffset="75170.58">12338 8850 1092 0,'0'0'281'15,"0"0"-96"-15,0 0-22 16,0 0 50-16,0 0-32 16,0 0-78-16,79-38-66 0,-64 45-31 15,-2 10 13-15,-2 7-19 16,-2 4 0-16,-8 2 15 16,-1 2 0-16,0-2 2 15,-13-4-8-15,2-6-8 16,-1-4 27-16,4-6-27 15,2-4 12-15,4-4-4 16,2-2-3-16,0 0 10 16,2 0-16-16,17-4-1 15,8-9-75-15,22-5-82 16,-4 3-153-16,-8-1-374 0</inkml:trace>
  <inkml:trace contextRef="#ctx0" brushRef="#br0" timeOffset="76312.13">11814 9964 363 0,'0'0'1055'16,"0"0"-856"-16,0 0-69 0,0 0-11 15,0 0 10-15,0 0-31 16,0 0-45-16,61 0 0 15,-26 0-22-15,2 0-18 16,5 0 9-16,2 0-20 16,-6 3-1-16,-7-1-1 15,-9 0-80-15,-9-1-89 16,-13-1-103-16,-11 0-25 16,-13-1-58-16,-3-9-693 0</inkml:trace>
  <inkml:trace contextRef="#ctx0" brushRef="#br0" timeOffset="76529.03">11972 9759 523 0,'0'0'643'0,"0"0"-390"16,0 0-27-16,0 0 4 16,0 0-87-16,0 0-41 15,0 0-53-15,9 26 13 16,-7 3 46-16,-1 9-37 15,-1 4-31-15,0 2-13 16,0 0-21-16,0-2 7 16,0-2-13-16,0 3-68 15,-3-7-113-15,0-12-439 0</inkml:trace>
  <inkml:trace contextRef="#ctx0" brushRef="#br0" timeOffset="77573.47">12632 9954 582 0,'0'0'853'16,"0"0"-622"-16,0 0-128 0,0 0-10 15,0 0 61-15,0 0-19 16,0 0-61-16,0 0-9 16,0 0-18-16,3 0 5 15,10 0 0-15,8 0-24 16,12 0-20-16,7-3-8 16,7-1 6-16,2 1 0 15,0 0-6-15,2 0 0 16,-2 3 1-16,-6 0 5 15,-2-1-6-15,-7 1 1 16,-7 0 0-16,-6-2 5 16,-7 2-6-16,-6-1-1 15,-4 1 1-15,-2 0-26 0,-2 0 0 16,0 0-33 0,0 0-64-16,0 0-83 0,-5 0-148 15,1 0-275-15</inkml:trace>
  <inkml:trace contextRef="#ctx0" brushRef="#br0" timeOffset="78120.62">13540 9604 1485 0,'0'0'284'0,"0"0"-66"15,0 0-30-15,0 0-31 16,0 0-53-16,0 0-67 16,0 0-31-16,-1 8 9 15,1 16-14-15,0 10 14 16,0 8-6-16,0 8-8 16,0 3 8-16,0 3-8 15,0-3 0-15,0-2-2 16,0-5-63-16,0-6-43 15,-3-6-73-15,-15-4-76 0,2-9-97 16,2-10-441-16</inkml:trace>
  <inkml:trace contextRef="#ctx0" brushRef="#br0" timeOffset="78518.8">13551 9467 725 0,'0'0'592'0,"24"-81"-470"16,-11 45 51-16,3 3 18 15,1 12-49-15,1 8-44 16,0 8-17-16,6 5-31 16,4 0-50-16,2 18 0 15,0 9 0-15,-2 8 0 0,-7 6 0 16,-8 3-1-16,-10-1-29 15,-3 2 11-15,-7-8 0 16,-17-4 11-16,-6-3 8 0,-6-5 7 16,-3-2 13-1,1-5 5-15,1 0-9 16,7-2 19-16,6-2-27 16,6 1-8-16,9 0 0 15,6 2 0-15,3 1 0 16,0 4-12-16,13 5-11 15,8 3-5-15,0 1-39 16,3 1-38-16,-2-1-93 0,1 3-29 16,-8-8-108-16,-2-9-453 15</inkml:trace>
  <inkml:trace contextRef="#ctx0" brushRef="#br0" timeOffset="78896.56">13825 9955 675 0,'0'0'792'0,"0"0"-631"16,0 0-119-16,0 0-18 16,0 0 84-16,0 0-15 0,0 0-31 15,90 0-36-15,-70 0-20 16,0 0 9-16,-1-5-15 15,-3-3 0-15,-3-2-33 16,-6-2-54-16,-5-4-6 16,-2 1-18-16,-5 0 67 15,-15 2 35-15,-7 6 9 16,-6 4 0-16,0 3 27 16,3 0 36-16,5 13 52 15,7 5-38-15,6 3-26 16,8 1-13-16,4 4-14 15,1-1-9-15,18-1-9 16,7-3-6-16,5-2-67 16,17-9-87-16,-5-4-53 0,-9-6-358 15</inkml:trace>
  <inkml:trace contextRef="#ctx0" brushRef="#br0" timeOffset="79255.16">14049 10007 228 0,'0'0'601'16,"0"0"-429"-16,0 0 15 16,0 0-10-16,0 0-13 15,0 0-3-15,0 0-32 16,66-15-77-16,-47-3-28 16,2-8 1-16,-4-8-13 15,-1-6 24-15,-6-10 19 0,-4-5 0 16,-3-6 5-16,-3-3-4 15,0-2-29-15,0 3 28 16,-4 5 1-16,-2 11 16 16,1 15-12-16,1 15-5 15,-1 13-8-15,-2 4-47 16,-3 17-18-16,-4 15 18 16,-2 13 0-16,1 12-1 15,1 6 1-15,7 5 0 16,4 0-1-16,3 0-30 15,0-5-61-15,0-7-76 16,10 7-90-16,4-17-237 16,-2-15-330-16</inkml:trace>
  <inkml:trace contextRef="#ctx0" brushRef="#br0" timeOffset="79630.57">14391 9590 1232 0,'0'0'373'16,"0"0"-64"-16,0 0-112 16,0 0-61-16,0 0-80 15,0 0-56-15,0 0-11 16,12 38 11-16,-11 0 1 16,1 4 5-16,2-1-6 15,2-5 0-15,3-7-21 0,1-7-72 16,3-10-32-1,0-9-8-15,0-3 68 0,4-16 46 16,-1-12-3-16,5-9 22 16,-1-2 35-16,0-1 14 15,0 6 82-15,-8 9 22 16,-3 8-5-16,-4 9 1 16,-3 8-65-16,-2 0-66 15,0 15-18-15,0 14-1 16,-10 10 0-16,1 7 0 15,-3 7 0-15,0 3-8 16,1 19-182-16,4-14-470 16,-2-15-344-16</inkml:trace>
  <inkml:trace contextRef="#ctx0" brushRef="#br0" timeOffset="80674.1">15126 9818 339 0,'0'0'633'0,"0"0"-490"16,0 0-72-16,0 0 55 0,0 0 10 15,0 0 53 1,0 0-14-16,-19-48 13 0,19 47-18 16,0 1-68-16,0 0-26 15,0 0-19-15,0 0-22 16,-3 7-9-16,0 10-20 15,-1 9 39-15,1 14 10 16,0 9-37-16,3 19-8 16,0 24 5-16,0 25-8 15,6 15 5-15,4 6-6 16,-3-7-4-16,-2-11 18 16,-1-3-20-16,-2-5 0 15,-2-5 6-15,0-9-6 16,0-6 0-16,0-20-2 15,0-17-25-15,-2-14-5 16,-1-7-29-16,0 3-27 16,0 1-13-16,0-1-28 0,0-8-45 15,2-8-47-15,1-7-27 16,0-5-51-16,0-6-424 0</inkml:trace>
  <inkml:trace contextRef="#ctx0" brushRef="#br0" timeOffset="81575.67">15049 9680 386 0,'0'0'23'16,"0"0"465"-16,0 0-330 15,0 0-71-15,0 0-30 0,0 0 25 16,0 0 16 0,-2 0 24-16,11 0 3 0,8 0 8 15,7 0-10 1,7 0-59-16,8 1-30 0,5 2 9 15,8-1-13-15,8-1-9 16,15-1 4-16,20 0-6 16,20 0 7-16,3 0 1 15,-7 0-5-15,-25-4 18 16,-23 1-17-16,-16 0 0 16,-2-1 11-16,9 1-6 15,8-1 12-15,10 1-17 16,1 0-12-16,-1 2 17 15,0-1-16-15,0 2 0 16,-1 0 0-16,-6 0-11 0,0 0 11 16,-4 0 0-1,0 0-11-15,2 0 22 0,1 0-23 16,1 0-7-16,0 0 6 16,-3 0 2-16,1 0 5 15,-3 0-6-15,-2 0-3 16,-2 0-9-16,0 0 12 15,-3 0-2-15,-3-1 1 16,-4-1-26-16,-4 1 2 16,-2-2-12-16,-5 0-39 15,-3 0 7-15,-6 1-5 16,-4-1-59-16,0 0 7 16,0 0-112-16,13 1-79 15,-4-3-204-15,-4 1-86 0</inkml:trace>
  <inkml:trace contextRef="#ctx0" brushRef="#br0" timeOffset="83045.62">18080 9601 932 0,'0'0'253'16,"0"0"-118"-16,0 0-63 16,0 0 49-16,0 0 20 15,0 0 0-15,0 0-44 16,38 17-43-16,-34-4-1 15,0 2-8-15,-4 5-4 16,0 3-5-16,0 3-19 16,0 5-9-16,0 5 14 0,-10 1-16 15,3 5 1-15,-4 1-5 16,1 4-1-16,1-1 24 16,-2 3-24-16,3-3-1 15,-1-1 0-15,3 0-5 16,-1 1 5-16,0 0 0 15,1 2 1-15,2 3 1 16,-2 1-2-16,1 2-2 16,-2 2 1-16,0-1 1 15,-1 0 8-15,-1-1-1 16,-3-2-6-16,2 1 23 16,-1 1-23-16,1-2 7 15,1 0-2-15,3 0-6 16,1-5 17-16,2-1-17 15,2-4 1-15,1-2 5 0,-2-3-6 16,0 0-7-16,2 0 7 16,0 0 0-16,0 1 6 15,0 0-6-15,0 2 0 16,0-1 25-16,0 0-9 16,8 2-3-16,0-1-1 15,-1-1-11-15,2-1 18 0,-5-1-19 16,1-3 0-1,-3-2 7-15,-2 1-7 16,0 1 0-16,0 0-1 16,0 2 2-16,-4 1 7 15,-2 1-8-15,1 3 0 16,0 1 6-16,2 2-5 0,2-2-1 16,-1-1 0-1,2-2 0-15,0-5-6 0,0-1 6 16,-1-3-2-16,1-4 2 15,-2-1-1-15,2-5-1 16,0-5 2-16,-1-4-10 16,1-4 9-16,0-1-43 15,-2-5-5-15,-1 0 27 16,-3-1 22-16,-4 0 3 16,-4 0 14-16,-2-1-16 15,-2-3 14-15,-4-2-15 16,-2 2 1-16,-3 0 0 15,-4 0-1-15,-7 1 0 0,-4 2 0 16,-5 1 0 0,-5-2 0-16,-2 1 0 0,-3-2 0 15,-1 2 0-15,0-1 1 16,0 2 0-16,1 0 0 16,2 0 0-16,-2 0 9 15,-3 0-10-15,-1 0 0 16,-3 0 0-16,-3 0 1 15,-3 0 4-15,0 0-5 16,-1-3-8-16,2 1 7 16,5-1 1-16,2 1-1 15,7 2 0-15,1 0 1 16,2 0 4-16,4 0-4 16,-1 0 0-16,0 0 13 0,4 0-4 15,-2 0-8-15,3 0 5 16,1 0-5-16,-2 0 12 15,3 0-13-15,1 0 0 16,-1-1 0-16,3-1 1 16,0 1-1-16,2 0 0 15,3-1 0-15,2 2-1 16,4 0 1-16,3 0-8 16,3 0 8-16,0 0 0 15,6 0 1-15,-1 0-1 16,4-1 0-16,-2-2 9 0,1-1-9 15,0-2 0 1,2 0 0-16,-2-1 0 0,4-2 2 16,-1 1 4-16,1 0-5 15,4-1 33-15,-2 0-25 16,2-1 3-16,-1-3 13 16,1-1-7-16,-3-2-6 15,0-2 7-15,-3 0-10 16,2-4 24-16,-1-2-21 15,0 0-2-15,2-1 12 16,1-3-7-16,-1-1-1 16,5-1-9-16,-1-2-4 15,1 1 16-15,1 1-11 16,-3-3-5-16,-3 2 17 16,1-1-1-16,-2-1 14 0,-3-2-19 15,1-5-11-15,-3-5 13 16,1-3-14-16,1-2 1 15,1-2-1-15,3 5 0 16,3 3 7-16,3 9-7 16,3 5-7-16,0 6 7 15,0 6-69-15,3-2-48 16,6 4-355-16,-3 2-550 0</inkml:trace>
  <inkml:trace contextRef="#ctx0" brushRef="#br0" timeOffset="85494.58">16334 10909 310 0,'0'0'854'16,"0"0"-622"-16,0 0-125 15,0 0 15-15,0 0 42 16,0 0-5-16,0 0-51 15,-29-62-46-15,2 62-32 16,-13 0 49-16,-10 10 17 16,-5 8-4-16,2 5-25 15,2 5-21-15,11 4-6 16,7 2-19-16,9 3-15 16,12-1 14-16,12 3-20 0,2-3 0 15,26 0 0-15,12-5-8 16,9-5-8-16,8-7-66 15,18-13-98-15,-16-6-351 16,-10 0-579-16</inkml:trace>
  <inkml:trace contextRef="#ctx0" brushRef="#br0" timeOffset="86020.6">16370 11142 1132 0,'0'0'370'0,"0"0"-156"16,0 0-34-16,0 0 7 15,0 0-50-15,0 0-49 0,0 0-57 16,23 0-21-16,-1 5-2 15,4 5-7-15,-1 2 9 16,-1 3-10-16,-3 1 0 16,-6 1-5-16,-8 1 5 15,-7 0-7-15,0 2 7 16,-9-3 0-16,-12 0 5 16,-1-2-4-16,1-3-1 15,5-2 21-15,7-5-21 16,6 0-1-16,3-3 0 15,15 0-24-15,19-1 16 16,15-1 8-16,11 0-31 16,24-7-110-16,-13-10-232 0,-11-3-398 15</inkml:trace>
  <inkml:trace contextRef="#ctx0" brushRef="#br0" timeOffset="87260.1">16581 6724 120 0,'0'0'1156'15,"0"0"-873"-15,0 0-104 16,0 0-103-16,0 0-13 15,0 0-1-15,0 0-36 16,0 15 17-16,0 5 36 16,0 5-31-16,-6 6 14 15,0 3-14-15,-3 3 0 16,3 1-5-16,-1 0-18 0,2 2-10 16,5-4-5-16,0-2-9 15,0-6 17-15,0-2-18 16,8-8 0-16,0-5-7 15,-1-3-45-15,0-5-74 16,2-5-100-16,0 0-275 16,-3-11-878-16</inkml:trace>
  <inkml:trace contextRef="#ctx0" brushRef="#br0" timeOffset="88589.73">19304 10535 857 0,'0'0'666'0,"0"0"-354"15,0 0-143-15,0 0-78 16,0 0-6-16,0 0-39 15,0 0-20-15,-35 57 26 16,19-18-18-16,1 5-17 16,2-2-17-16,2-2 17 0,2-7-17 15,4-3-13-15,0-8-24 16,4-9-43-16,-1-6-13 16,2-7-7-16,0 0-21 15,6-18-32-15,9-6-245 16,0-3-300-16</inkml:trace>
  <inkml:trace contextRef="#ctx0" brushRef="#br0" timeOffset="89085.96">19332 10571 618 0,'0'0'697'0,"0"0"-471"16,0 0-162-16,0 0-36 16,0 0 96-16,0 0-36 15,79 80-39-15,-46-60-37 0,7-4-12 16,1-4 0-1,-1-5-82-15,0-6-54 0,-6-1-24 16,-8 0 5-16,-10-10 91 16,-8-1 64-16,-5 0 9 15,-3 4 110-15,0 3 29 16,-8 4-61-16,-8 0-25 16,-7 5 0-16,-3 12 36 15,-7 7-43-15,0 4-33 16,-1 2-3-16,-1-1-13 15,4-2-6-15,4-7-14 16,5-4-68-16,10-11-29 0,6-5 7 16,6 0 74-1,12-15-91-15,16-11-11 16,8-6 59-16,9-7 53 0,5-4 20 16,-1-2 22-16,-4 2 46 15,-9 6 70-15,-7 10 38 16,-13 10 71-16,-7 9-40 15,-5 8-114-15,-4 5-79 16,0 19-13-16,0 8 57 16,0 8-17-16,-1 4-20 15,-8 2-15-15,1 1 13 16,0-2-19-16,3 0 0 16,2-4-101-16,3-1-165 15,0-14-316-15,6-9-401 0</inkml:trace>
  <inkml:trace contextRef="#ctx0" brushRef="#br0" timeOffset="89332.21">19981 10733 1211 0,'0'0'517'0,"0"0"-304"16,0 0-77-16,0 0-77 15,0 0-38-15,0 0 60 16,0 0 8-16,-10 101-40 16,5-59-36-16,1 2-5 15,-2-2 10-15,1 1-18 16,1-4 0-16,1-5-49 16,-3-5-81-16,5-7-90 0,1-12-124 15,0-6-234-15,0-4-188 16</inkml:trace>
  <inkml:trace contextRef="#ctx0" brushRef="#br0" timeOffset="89556.46">20017 10704 902 0,'0'0'331'16,"0"0"-103"-16,28-99 13 16,-14 72-1-16,2 12-84 15,2 8-74-15,6 7-36 16,4 3-37-16,4 14 0 0,-3 6-9 15,-5 0 0 1,-9 3 0-16,-9-2 0 0,-6-3-11 16,-19 0 11-16,-13-2 1 15,-5-2-1-15,-3-2 0 16,-6 0-60-16,10-2-237 16,9-4-619-16</inkml:trace>
  <inkml:trace contextRef="#ctx0" brushRef="#br0" timeOffset="90314.18">21743 10307 1079 0,'0'0'351'0,"0"0"-121"16,0 0-52-16,0 0-70 15,0 0-25-15,0 0-3 16,0 0-48-16,0 28 18 16,5 7 41-16,4 23-29 15,1 22-15-15,-3 22-10 16,-3 11 2-16,-4 1-8 0,0 0-13 16,-10 0 31-1,-4 4-31-15,-3 6-9 16,-4 4 2-16,-1 2-11 15,5 0 0-15,4-4-1 16,7-8-26-16,3-11 27 16,2-11-70-16,-1-20-45 0,1-22-30 15,-1-17-34-15,-1-11-43 16,0-1-21-16,-7-6-69 16,4-5-48-16,-2-11-295 0</inkml:trace>
  <inkml:trace contextRef="#ctx0" brushRef="#br0" timeOffset="91005.72">21889 10308 225 0,'0'0'760'0,"0"0"-464"16,0 0-54-16,0 0-53 16,0 0-66-16,0 0-13 15,0 0-15-15,-6-10 9 16,23 10-43-16,13 0-23 16,12 0-7-16,26 0-17 15,27 0-13-15,34 6 24 16,18 1-11-16,2 0 32 0,-8 1 3 15,-17 1-15-15,-6-1-1 16,-5 0-14-16,-7-2-19 16,-3-2 22-16,-19-4-22 15,-19 0 0-15,-14 0 0 16,-8 0 8-16,8 0-10 16,5 0 2-16,7-1-15 15,-5-2-16-15,-4 0-49 16,1 0-39-16,1-1-30 15,0 0-138-15,1 0-33 16,8 0-188-16,-11-1 164 16,-15 3-247-16</inkml:trace>
  <inkml:trace contextRef="#ctx0" brushRef="#br0" timeOffset="91785.39">24224 10290 332 0,'0'0'144'16,"0"0"511"-16,0 0-479 16,0 0-118-16,0 0-26 15,0 0 42-15,0 0 23 16,8 49 38-16,-8-24-19 16,1 5-25-16,-1 8-6 15,0 4-8-15,0 6-2 0,0 5-3 16,-6 3-36-1,-3 2 36-15,-1 11-35 0,1 16-4 16,-3 18 3-16,5 5-10 16,0-3-3-16,3-8-8 15,2-11-15-15,-2 3 35 16,-2-1-26-16,0-2-1 16,0-13-1-16,-1-15-7 15,1-13 7-15,-3-4-7 16,1 8 0-16,-1 8 7 15,-2 8-7-15,0-3-1 16,0-3 1-16,3-1 0 16,0-3 0-16,5-3 0 15,3-2-3-15,0-4-5 16,0 1 1-16,3-4-2 0,5 0-4 16,2-3-7-16,-1-2 19 15,0-5-15-15,0-5-2 16,-5-5 16-16,-2-6-14 15,-2-7-8-15,0-3 6 16,0-4-23-16,-2-1 32 16,-11-2 8-16,-5 2 1 15,-7-2 6-15,-5 0-6 16,-6 0 1-16,-6 1 1 16,-3-1 5-16,-5 0-1 15,-4 0-6-15,-3 0-1 16,-5 0 1-16,-4 0 1 15,-5 0-1-15,-4 0-1 0,-15 0 1 16,-14 0 0 0,-17-5 0-16,-6-8-21 0,11-2 8 15,6-2 11-15,14 0-5 16,5 0 1-16,16 4 6 0,17 3 3 16,12 3-3-1,4 2 0-15,-5-1 1 16,-4 0 0-16,-6 2 9 15,6 0-10-15,8 2 1 16,5 2 0-16,6 0-1 16,5 0-41-16,2 0-141 15,5-3-114-15,8-2-306 0</inkml:trace>
  <inkml:trace contextRef="#ctx0" brushRef="#br0" timeOffset="93167.43">23038 11067 211 0,'0'0'1058'15,"0"0"-895"-15,0 0 72 16,0 0-86-16,0 0 93 16,0 0-107-16,0 0-86 15,-72-66 7-15,29 64-7 16,-5 2-3-16,-1 5-13 16,3 10-21-16,1 6 16 15,8 4-23-15,6 7-4 0,7 1-2 16,10 4 2-1,10 4-1-15,4 1 0 0,13 4-12 16,17-1-7-16,5-3-20 16,3-2-8-16,2-5 15 15,-2-3 1-15,-4-2 9 16,-4-4 9-16,-9-1 10 16,-9-4-7-16,-8-1 8 15,-4-3 2-15,-3-3 10 16,-17-2 8-16,-9-3 46 15,-13-4 7-15,-6-3-18 16,-7-2 4-16,-3-3-42 16,3-11-14-16,7-4-1 15,7-3-69-15,19-11-111 16,11 6-213-16,11 3-611 0</inkml:trace>
  <inkml:trace contextRef="#ctx0" brushRef="#br0" timeOffset="93527.39">23125 11540 1292 0,'0'0'541'0,"0"0"-371"0,0 0-57 15,0 0-2-15,0 0-24 16,80-13-45-16,-56 22-17 16,-2 8-25-16,-5 2 12 15,-7 5-12-15,-8 5 0 16,-2-1 16-16,-12 0 0 16,-18-1 2-16,-7-5 16 15,-4-4-1-15,1-3 10 16,7-4-30-16,9-4-12 15,11-3 6-15,13 1-7 16,4 0-17-16,26 1-19 16,27 4 5-16,41-2-30 15,-11-2-176-15,-3-6-539 0</inkml:trace>
  <inkml:trace contextRef="#ctx0" brushRef="#br0" timeOffset="94684.43">23440 6910 12 0,'0'0'1263'0,"0"0"-961"15,0 0-71-15,0 0-39 16,0 0-13-16,0 0-29 16,0 0-61-16,0-11-34 15,0 11-27-15,3 5-28 16,1 12 0-16,3 6 37 15,1 8 5-15,1 4 13 16,1 3-22-16,2-1-11 16,-1 0-6-16,-2-3-14 15,-2-5-2-15,-3-1-6 16,-2-2-79-16,-2-1-82 16,0-7-363-16,-6-8-714 0</inkml:trace>
  <inkml:trace contextRef="#ctx0" brushRef="#br0" timeOffset="97305.71">24476 10896 428 0,'0'0'209'15,"0"0"191"-15,0 0-177 16,0 0-38-16,0 0 39 16,0 0-59-16,0 0-68 15,64-36-1-15,-25 15-25 0,24-6-33 16,27-6-16-16,27-6 26 15,7-2-48-15,-21 7 36 16,-30 7-36-16,-36 7-5 16,-11 5-14-16,-4-1-81 15,-1 4-19-15,-5 3-19 16,-13 9-133-16,-3 10-358 16,0 6-184-16</inkml:trace>
  <inkml:trace contextRef="#ctx0" brushRef="#br0" timeOffset="97782.03">24306 12107 905 0,'0'0'924'15,"0"0"-785"-15,0 0-101 16,84 65-4-16,7-16 92 16,45 22 22-16,29 10-3 15,4 8-58-15,-12 0-49 16,-28-3-26-16,-11 0-12 15,-12-6-59-15,-27-17-71 16,-19-16 64-16,-24-17-125 16,-11-8-150-16,-6-5-249 15,-8-7-421-15</inkml:trace>
  <inkml:trace contextRef="#ctx0" brushRef="#br0" timeOffset="98686.62">26401 10888 103 0,'0'0'330'0,"0"0"224"0,0 0-388 15,0 0-56-15,0 0-20 16,0 0 10-16,0 0-29 16,0 0-30-16,0 11-19 15,0 10 65-15,0 9 62 16,0 11-57-16,0 19-11 0,0 24 5 15,0 29-18 1,0 17-18-16,0 11-5 16,10-2-19-16,-2-2 17 15,1 4-12-15,-3 3-6 16,-5 7-13-16,-1 6-10 0,0 8 4 16,-3 3-6-1,-4 4 1-15,1-3 3 0,1-3-4 16,4-1-1-16,1 0-8 15,0-4-9-15,3-6-19 16,4-11-21-16,1-13-5 16,-2-12-1-16,-2-10-43 15,-4-11 9-15,0-22-9 16,0-19-19-16,0-1 17 16,-4-19-102-16,-2-8-293 0</inkml:trace>
  <inkml:trace contextRef="#ctx0" brushRef="#br0" timeOffset="99504.99">26373 10794 228 0,'0'0'774'16,"0"0"-606"-16,0 0 11 16,0 0-58-16,0 0-20 15,0 0-3-15,0 0-15 16,21-7-23-16,8 7 0 16,9 7 6-16,11 1-34 15,3 0-23-15,6-1-9 16,2 2-87-16,-5-3-5 0,-6-4-87 15,-10 0-22 1,-12-2-10-16,-12 0-28 16,-8 0-155-16</inkml:trace>
  <inkml:trace contextRef="#ctx0" brushRef="#br0" timeOffset="100607.33">26920 10812 819 0,'0'0'304'15,"0"0"-178"-15,0 0-77 16,0 0-30-16,0 0 21 16,0 0-31-16,0 0 72 15,3 53-4-15,0-26-7 16,2 4 25-16,0 3-15 15,1 4 17-15,-1 3-24 0,1 3-41 16,-3 1-14-16,0 4 2 16,-1 0 17-16,-2 3-4 15,0 0-15-15,0 1-16 16,0 2 21-16,0 2-22 16,0 4 8-16,0-1 23 15,0 3 23-15,-3 0-9 16,-5-2-15-16,-3-1-12 15,1-1 30-15,3 2-13 16,-1 1-10-16,1 0-6 16,0 2-20-16,0-2 22 15,1 0-22-15,-1-1-1 16,1-2 1-16,-1-3 0 0,1 2 0 16,0-1 0-16,-1-3 0 15,1 3 9-15,1-3-9 16,0-4 1-16,-1-3 11 15,2-2-5-15,1-2 2 16,0-4 2-16,1 2-10 16,1-1 20-16,1-1-13 15,0 1-8-15,0 0 12 16,0 3-11-16,0-1 16 16,0 2-10-16,0-1-7 15,0-1 19-15,0-3-19 16,0-1-1-16,0 0 1 0,0-1 0 15,0 0 1-15,0-2-1 16,-2 0 0-16,-2 0 3 16,-1-1-3-16,1-1 0 15,-1-1 0-15,-1-1 0 16,2 2 1-16,-2-1-1 16,3 2 0-16,0 0 0 15,3 0 0-15,0-2-1 16,0 0 0-16,0 3 1 15,0-2 0-15,5 0 0 16,2 0 6-16,-3-3-1 16,-2-1-5-16,-2-5-1 15,0-2 1-15,0-4 0 0,0-2 8 16,-3-2-8 0,-2-1 0-16,0-2 2 0,0-1-2 15,2 0-7-15,0 0 6 16,0 1-13-16,0 0 14 15,1 1-9-15,-2 0 2 16,1 3 6-16,-4-1 1 16,2-1-1-16,-1 4 1 15,0 1-2-15,2-1 1 16,1 1 1-16,0 0-11 16,3 2 11-16,0 0 0 15,0-2-10-15,0 0-14 16,0-2 3-16,0-2-5 15,-3-1-32-15,1-3 24 16,-2-2 13-16,-2-2 6 0,-2 0 7 16,-2-1 7-16,-2-1 2 15,-6-1 12-15,-1 0-13 16,-8-2 2-16,-5 1 8 16,-6-2-9-16,-7 0 1 15,-3 0 3-15,-2 0-4 16,-1 0-2-16,-2-11-77 15,12 1-192-15,13-5-536 0</inkml:trace>
  <inkml:trace contextRef="#ctx0" brushRef="#br0" timeOffset="101411.68">26750 15258 674 0,'0'0'684'0,"0"0"-429"15,0 0-159-15,0 0 38 16,0 0 38-16,0 0-33 16,0 0 1-16,-100-61-45 15,78 61-22-15,-1 0-29 16,3 6-20-16,0 10-12 15,-1 3 16-15,3 5-14 16,5 6 10-16,4 1-5 16,2 1-9-16,7 2 11 0,0 0-12 15,0 0-8-15,13 2 15 16,3-3-16-16,5 2-10 16,1 2 0-16,0-3 10 15,-3 0 0-15,-3-3 0 16,-5-4-9-16,-4-3 9 15,-4-3-32-15,-3-4 9 16,0-3 8-16,-3-3-34 16,-10-1-14-16,-7-4-45 15,-16-6-149-15,5-2-391 16,-2-9-551-16</inkml:trace>
  <inkml:trace contextRef="#ctx0" brushRef="#br0" timeOffset="101575.65">26346 15612 93 0,'0'0'1103'15,"0"0"-886"-15,89-15-133 16,-41 9-4-16,4 2-29 16,4 0-44-16,27-8-7 15,-13 2-239-15,-7 1-774 0</inkml:trace>
  <inkml:trace contextRef="#ctx0" brushRef="#br0" timeOffset="101885.32">26989 15420 33 0,'0'0'1481'16,"0"0"-1137"-16,0 0-223 15,0 0 8-15,0 0 17 16,0 0-29-16,0 0-42 15,12-2-49-15,4 13-15 16,8 3 9-16,-2 1-19 16,-4 4 0-16,-7-1-1 15,-11 3 0-15,-3 2 0 16,-23 1 48-16,-7-1 10 16,-5-2 27-16,4-6-27 15,5-2-18-15,13-6-21 16,8-1-18-16,8-2-2 0,15-1-17 15,36 1-14-15,40 2 31 16,40-6-64-16,-12 0-111 16,-12-10-600-16</inkml:trace>
  <inkml:trace contextRef="#ctx0" brushRef="#br0" timeOffset="103229.57">27046 3889 195 0,'0'0'793'0,"0"0"-409"15,0 0-152-15,0 0-32 16,0 0-43-16,0 0-21 15,0 0-27-15,0-2-36 16,0 2-4-16,0 0-52 16,0 0-17-16,0 10-14 15,0 9 5-15,0 4 9 16,0 9 0-16,0 0 0 16,0 0 9-16,3-2-9 0,10-3-6 15,2-5-34 1,4-3-74-16,5-8-92 0,-4-5-268 15,-6-6-355-15</inkml:trace>
  <inkml:trace contextRef="#ctx0" brushRef="#br0" timeOffset="105888.05">27757 6807 324 0,'0'0'13'16,"0"0"114"-16,0 0 257 16,0 0-157-16,0 0-25 15,0 0-19-15,0 0-67 16,0 0 52-16,0 0 7 16,0 0-42-16,0 0-43 0,0 0-41 15,0 0-33-15,0 0 0 16,0 0-16-16,0 0-11 15,0 0-9-15,0 7-11 16,0 7 20-16,-1 8 2 16,-1 7 9-16,-1 5 11 15,0 2-11-15,0 4-1 0,0 1 0 16,0-1-2 0,0-4 3-16,2-3 0 15,-3-7 1-15,2-6 10 16,0-6-11-16,2-7-7 15,0-3-51-15,0-2-4 16,0-2 10-16,0 0-96 0,0 0-120 16,4 0-318-16</inkml:trace>
  <inkml:trace contextRef="#ctx0" brushRef="#br0" timeOffset="108303.5">27293 10854 168 0,'0'0'116'0,"0"0"-59"15,0 0 163-15,96-89-49 0,-62 55-36 16,3-3 45-16,0 0-20 15,-1-3-56-15,0 1-31 16,-1 2 2-16,-4 0-3 16,-4 5 18-16,-2-1 15 15,-1 1-6-15,1-1-29 16,1-1-12-16,4 1-17 16,4-4-25-16,0-1 27 15,3-5-28-15,2-2-13 16,0-3 20-16,1-2 1 15,-4-2 7-15,-2 3 10 0,-2 4-20 16,-4 1 32 0,0 3-27-16,1 2-7 0,0 1-8 15,4 0 6 1,5-1-14-16,1 2 6 0,4-2-7 16,-1 0 16-16,-2-2-17 15,1-1 0-15,-3-2 8 16,-2 0-7-16,-2 2 8 0,-1 1-9 15,-2 0 0 1,1 3 7-16,-1 0-7 16,2 1-1-16,1-1 1 15,3 1-1-15,2-2 0 16,1-2-9-16,3-3-8 16,-1 0 17-16,-3 0-30 0,-3 4 18 15,-6 1 13 1,-5 6-2-16,-6 5 2 0,-3 0 0 15,-3 5-1-15,-3 2-8 16,1 2-17-16,1 1-29 16,-3 2 9-16,0 2-26 15,-2 3-39-15,-3 4-17 16,-4 7-22-16,-6 0-89 16,-10 9-376-16</inkml:trace>
  <inkml:trace contextRef="#ctx0" brushRef="#br0" timeOffset="109892.23">27023 14948 342 0,'0'0'552'0,"0"0"-169"16,0 0-236-16,0 0-82 16,0 0 5-16,88-57 68 15,-53 33 18-15,2-3-31 0,0-1-12 16,-1-3 19-1,-2-2-43-15,1-3-27 16,-4-2-10-16,2-6-22 16,0-5-8-16,8-16-7 15,7-21-14-15,13-24-1 16,3-12 0-16,-4 1-39 0,-6 4-51 16,-14 12 7-16,-3 4 25 15,-7 5 35-15,-6 7 23 16,1 9 33-16,2 3-5 15,-2 12 8-15,-1 12 14 16,8-12-22-16,6-11-14 16,9-9-14-16,4-8 1 15,-9 7 3-15,-6 9-4 16,-7 1 0-16,-5 0 0 16,-2 0 1-16,-3 3 10 15,1-1 3-15,2-2-14 16,4-2 24-16,2-2-12 15,2-5-11-15,1-1-1 16,0 1 0-16,-2 2 0 16,-2 4-14-16,-9 12 14 0,-4 13-6 15,-3 10 6-15,-3 4-1 16,2-4 1-16,0-9 0 16,6-5 11-16,3 1-11 15,3 0-19-15,3-1 10 16,3-2-20-16,1-1 0 15,0-3 7-15,-3 3 13 16,-2 0 3-16,-2 4 6 16,-3 4-1-16,-2 3 1 15,-3 2 0-15,2 3 0 0,-1-1 0 16,6-2 0 0,3-3-10-16,1-1 8 0,1-4-5 15,1-1-5-15,-2-1 6 0,-3-3 5 16,2-1-2-1,-3-4-1-15,4-1 3 16,2-1 1-16,2 1-9 16,0 4-2-16,3 2-9 15,-3 4 19-15,1 4 1 16,-1 3 0-16,2 2 8 16,0-1-7-16,2 0 5 15,2-4 2-15,0 0-7 16,3 1 8-16,3-1-9 15,1 3-9-15,3 0-1 16,3 1 10-16,-2-1-18 0,-3 1 17 16,-4 0-8-16,-4 0 7 15,-7 3-15-15,-4 2 5 16,-5 4 3-16,-4 1 3 16,-2 4-1-16,-4 4 6 15,0 5-6-15,-3 7 6 16,1 6-15-16,-4 5-30 15,-1 5 5-15,-2 3-185 16,-2 3-165-16,-9 9-93 16,0 1-210-16</inkml:trace>
  <inkml:trace contextRef="#ctx0" brushRef="#br0" timeOffset="110978.01">27760 11667 208 0,'0'0'924'15,"0"0"-683"-15,0 0-1 16,0 0-35-16,0 0-1 0,0 0-29 16,0 0-72-16,0-68-55 15,0 69-42-15,0 17 4 0,0 11-6 16,0 9 5-1,0 7-3-15,9 2 0 16,0-1-5-16,3-3 0 16,1-8-1-16,1-7-46 15,-2-10 12-15,0-8-21 16,0-10 31-16,2-1 24 16,3-22 2-16,4-10 8 15,0-10-9-15,-2-9 0 16,2-16 21-16,-5 3-22 15,-1 2 19-15,-4 7 0 0,-4 19 2 16,-1 7 32-16,-4 17-8 16,-2 13-32-16,0 9-13 15,0 23-21-15,-5 14 20 16,-1 10 1-16,5 2 0 16,1-4-2-16,0-9-4 15,0-11-41-15,7-13 28 16,1-10-8-16,1-11 12 15,4-3 15-15,1-21 14 16,2-13 0-16,-3-10 1 16,1-10 3-16,-7-6 15 15,-1-1-13-15,0 0 0 0,0 8-10 16,0 8-10-16,-2 14 20 16,-1 11-20-16,-3 14 0 15,0 9-88-15,0 0-164 16,-7 24-129-16,-5 3 46 15,2-3-493-15</inkml:trace>
  <inkml:trace contextRef="#ctx0" brushRef="#br0" timeOffset="111398.59">28297 11229 52 0,'0'0'1176'15,"0"0"-944"-15,0 0-23 16,0 0-51-16,0 0-72 16,0 0-8-16,0 0-22 15,84-32-18-15,-66 32-10 16,-1 4-19-16,-3 6-9 15,-5 0 10-15,-3 2-10 16,-6 1 0-16,0 3 9 16,-7 0 11-16,-5-1 8 15,-2-1-4-15,2-4 0 0,6-5 14 16,3 0-30-16,3-5-7 16,0 0 15-16,15 0 29 15,14-8 20-15,11-6-55 16,5-4-9-16,1-6-1 15,-3-1-43-15,-7 1-31 16,-11 2-34-16,-10 6-74 16,-15 6-50-16,0 4-68 15,-3 3-499-15</inkml:trace>
  <inkml:trace contextRef="#ctx0" brushRef="#br0" timeOffset="112809.59">30768 9307 605 0,'0'0'753'16,"0"0"-612"-16,0 0 50 0,0 0-102 15,0 0-59 1,0 0-30-16,0 0 0 0,0 42 20 15,1 7 59-15,4 11-35 16,1 8-7-16,1 10-14 16,-1-8-17-16,-1-1 5 15,-1-4-11-15,-2-18 0 16,1-2-9-16,-3-13-37 16,0-13-21-16,0-10 14 15,0-9 46-15,0-2 7 16,-6-16 8-16,-2-11-7 0,4-7-2 15,4-5 1 1,0-6 0-16,7 0 9 0,12 3 7 16,3 2 2-1,0 9 35-15,0 9 13 0,-1 11 16 16,3 10-82-16,1 3-11 16,2 12-1-16,-3 9-1 15,-7 7 7-15,-6 0 6 16,-8 2-16-16,-3-2 14 15,-7-3 4-15,-14-1-2 16,-7-1 16-16,-10-4 3 16,-3-2 12-16,-4-2-24 15,2-2-5-15,7-2-2 0,8 0-46 16,19 4-200 0,9-4-159-16,0-2-346 0</inkml:trace>
  <inkml:trace contextRef="#ctx0" brushRef="#br0" timeOffset="113253.72">31329 9711 217 0,'0'0'747'0,"0"0"-555"0,0 0 21 15,0 0-34 1,15-82 38-16,-15 72-12 0,-12 2-56 16,-5 2-54-16,-5 5-64 15,-6 1-8-15,0 3 7 16,-2 14-12-16,1 6 4 15,7 9-12-15,2 3-2 16,7 7 18-16,4 3-17 16,8 5 0-16,1 2 3 15,3 0-2-15,13 0 4 16,1-1-14-16,0-4 1 16,-3-2 6-16,-1-2-7 15,-4-1 0-15,-3-5 0 0,0 2-1 16,-5-6-5-1,-1 1-49-15,0-2-58 0,-20 1-67 16,-4-7-168-16,0-8-199 0</inkml:trace>
  <inkml:trace contextRef="#ctx0" brushRef="#br0" timeOffset="113426.99">30951 10231 1360 0,'0'0'321'0,"0"0"-89"16,0 0-100-16,0 0-42 16,102-42-33-16,-59 39-30 15,2 2-9-15,-1 1-18 16,9 0-76-16,-13 0-314 0,-7 0-587 16</inkml:trace>
  <inkml:trace contextRef="#ctx0" brushRef="#br0" timeOffset="113703.54">31457 10051 751 0,'0'0'558'0,"0"0"-355"16,0 0-52-16,0 0-6 15,0 0-56-15,100-20 3 16,-83 25-42-16,-4 9-34 0,-10 5-15 15,-3 4 0-15,-10 1 13 16,-13 0 11-16,-2-4 4 16,1-4 26-16,7-3-26 15,7-4-14-15,10-4-14 16,5 0 1-16,26 0-1 16,17 0-1-16,36-5 0 15,-10 0-210-15,-10-6-486 0</inkml:trace>
  <inkml:trace contextRef="#ctx0" brushRef="#br0" timeOffset="114551.02">30817 8891 12 0,'0'0'264'0,"0"0"238"16,0 0-199-16,0 0-19 15,0 0 33-15,0 0-120 0,0 0-103 16,0-49-25 0,-7 21-6-16,-1-7-26 0,-2-4 26 15,-6-5-30-15,-3-6-4 16,-4-6-10-16,-6-16-17 16,-4-21 28-16,-3-19-16 15,5 7 1-15,6 25 3 16,7 29-8-16,8 24-1 15,-3 5 9-15,2 0-8 16,2 7 2-16,4 8-12 16,4 4-15-16,1 3-28 15,0 0-84-15,0 0-110 16,0 21-20-16,0-1 32 16,1-3-178-16</inkml:trace>
  <inkml:trace contextRef="#ctx0" brushRef="#br0" timeOffset="120160.13">31094 8449 322 0,'0'0'723'16,"0"0"-635"-16,-89 88-61 15,16-13 70-15,-12 26-39 16,-6 12 21-16,7 0-14 15,10-9-3-15,7-12-34 16,3-4-19-16,14-15-8 16,12-15-2-16,13-17-42 15,5 6-154-15,4-10-129 16,5-8-408-16</inkml:trace>
  <inkml:trace contextRef="#ctx0" brushRef="#br0" timeOffset="120423.65">31253 9189 1260 0,'0'0'621'16,"0"0"-574"-16,0 0-47 15,-76 75-11-15,12-13 11 16,1 1 1-16,-7 6-1 0,-12 13 10 15,4 2-8-15,2-1-1 16,13-13 18-16,22-12-19 16,18-17-56-16,10-2-64 15,7-3-65-15,25-16-91 16,17-10 49-16,7-10-383 0</inkml:trace>
  <inkml:trace contextRef="#ctx0" brushRef="#br0" timeOffset="120604.88">31415 9664 692 0,'0'0'668'15,"-116"69"-504"-15,18-5-71 0,-1 0-63 16,17-8-20-16,31-16 0 16,17-10 26-16,3 6-36 15,5 1-4-15,5-1-117 16,21-6-72-16,5-12-98 15,19-11-73-15</inkml:trace>
  <inkml:trace contextRef="#ctx0" brushRef="#br0" timeOffset="120766.95">31412 9975 1066 0,'0'0'355'0,"-130"55"-182"16,28-11-52-16,-10 2-29 15,18-5 29-15,26-9-30 16,27-9-58-16,11 1-33 0,0 10-144 16,8-4-183-16,7-6-309 15</inkml:trace>
  <inkml:trace contextRef="#ctx0" brushRef="#br0" timeOffset="120950.25">31331 10183 1061 0,'0'0'615'0,"0"0"-529"15,-116 45-66-15,63-20-18 16,1 0 4-16,5 4-6 16,9 0-1-16,18 3-170 0,11-4-164 15,9-12-384-15</inkml:trace>
  <inkml:trace contextRef="#ctx0" brushRef="#br0" timeOffset="121443.88">31575 10280 153 0,'0'0'1090'16,"0"0"-867"-16,0 0-101 16,0 0 56-16,-84 76-84 15,43-44-44-15,-3 2-26 16,1-3-13-16,7-4-11 15,8-7-50-15,10-9-83 0,6-10-51 16,11-1 69 0,1-19-62-16,0-17-317 0,0-9 320 15,0-20 107-15,0-22 28 16,-20-27 23-16,-10-15 8 16,-3-5-28-16,2 4-227 15,12 5 174-15,13-8 60 16,6 2 29-16,27 2 0 15,15 11 170-15,10 11-147 16,6 7-4-16,3 4-19 16,-10 17 0-16,-8 19 42 15,-13 18 105-15,-12 12 64 16,-2 3 56-16,-5 7-30 16,-7 4 22-16,-4 13-58 15,-12 3-122-15,-22 13-49 16,-27 19 20-16,-27 15 0 0,-24 12 3 15,-4 2-27-15,20-11-11 16,26-11-5-16,28-16-9 16,12-1-1-16,3-2-6 15,8-4-126-15,9 0-44 16,10-8-51-16,20-8 99 16,41-12-11-16,-5-14-247 15,-2-5-186-15</inkml:trace>
  <inkml:trace contextRef="#ctx0" brushRef="#br0" timeOffset="121707.55">31110 8753 232 0,'0'0'538'0,"0"0"-306"16,0 0-42-16,-115-13 7 16,61 13-32-16,-3 9-45 0,5 2-36 15,9 0-27 1,7 0-22-16,12-2-23 0,9-2-12 16,9-3-99-16,6-2-53 15,0-2-50-15,0 0 108 16,2-15 20-16,5-4-312 15,-1-2 148-15,-6 0 238 16,0 8 95-16,-10 13 126 16,-17 0-101-16,-9 27 51 15,-4 10 8-15,-2 10-65 16,5 7-49-16,13 5-30 16,10 13-29-16,14 16-6 0,7 3-74 15,9-14-159-15,-6-25-522 16</inkml:trace>
  <inkml:trace contextRef="#ctx0" brushRef="#br0" timeOffset="133510.09">9197 4888 537 0,'0'0'361'16,"0"0"-240"-16,0 0-82 16,86-37-28-16,-48 29-10 15,4 0 13-15,12 3-13 16,13 0 10-16,24 1 15 15,28 0-2-15,11-2 8 16,6 2-19-16,1-1-13 0,-7-1 23 16,13-1-22-1,15-1 0-15,14-2 15 0,8 0-1 16,4-2 8-16,-7 0-13 16,-7-1-7-16,-9 0 26 15,-4 0-15-15,-3-3 8 16,-4 2-3-16,3-3-7 15,-3 0 5-15,1 1-16 16,9 1 1-16,2 2 9 16,3 3-11-16,3 4-1 15,-1 4 1-15,0 0 0 16,2 2-1-16,1 0 1 16,3 0-6-16,9 0 6 15,12 3 1-15,7 1 5 16,11 2-6-16,9 3 1 0,4 2-7 15,6 3 6 1,1 4 0-16,-7 2 6 0,-13 0-6 16,-17-2-1-16,-14-2 0 15,-15-5 1-15,-10-3 1 16,-4-2-1-16,-2-2 0 16,-3-1-1-16,-2-2 0 15,-3-1 1-15,-11 0 0 16,-8 0 1-16,-12-3 7 15,-6-1-8-15,-1 4-8 16,5 0 8-16,10 2 0 16,13 9 0-16,12 5-2 0,10 2 2 15,6 3 28-15,2 1-11 16,-2 6 14-16,-2 1-8 16,-3 3-4-16,-4 1-18 15,-8-1 2-15,-3 1 3 16,-4-5 1-16,-2-1-7 15,-4-5 0-15,0 0 8 16,6-2-6-16,-5-2 8 16,-1 0-10-16,-11-2 0 15,-9-4-6-15,-23-3 7 16,-18-5-1-16,-21-2 1 16,-12-2 0-16,2 0 9 15,-2 0-10-15,-3-3 1 16,-6-3 15-16,-9-1-16 15,-1 0-1-15,0 0 1 0,-1 0-48 16,5-3-75-16,-4 1-170 16,-4 0-310-16</inkml:trace>
  <inkml:trace contextRef="#ctx0" brushRef="#br0" timeOffset="133796.22">21421 4853 100 0,'0'0'785'16,"0"0"-516"-16,0 0-93 16,0 0-36-16,0 0-28 0,0 0-40 15,0 0-48 1,0-22-24-16,18 42 0 0,12 9 4 16,4 5 14-1,5 8-7-15,-2 0 5 0,-6-1-8 16,-7-1-6-16,-7-3 1 15,-11-1 5-15,-6-4 7 16,-3 2-14-16,-21 0-1 16,-12 3 13-16,-10 3-12 15,-24 11-1-15,-26 11-110 16,14-11-196-16,9-10-531 0</inkml:trace>
  <inkml:trace contextRef="#ctx0" brushRef="#br0" timeOffset="135402.29">14931 11454 494 0,'-161'-11'101'15,"21"1"-101"-15,41 2-270 0</inkml:trace>
  <inkml:trace contextRef="#ctx0" brushRef="#br0" timeOffset="137715.87">10231 8996 52 0,'0'0'709'0,"0"0"-443"15,0 0-130-15,0 0-9 16,0 0 1-16,0 0 0 16,0 0 22-16,-10-20-70 15,10 18-4-15,0 2-37 16,0 0-21-16,0 0-9 16,0 0-9-16,0 0-7 15,0 0 6-15,0 2-20 16,0 6 21-16,0 7 0 15,0 3-5-15,0 3 5 16,4 1 10-16,2 1-9 16,-1-2-1-16,5-3 0 0,-2-2 7 15,-1-5-7-15,-1-2-6 16,0-6-8-16,0-3 13 16,0 0 1-16,8-2 81 15,3-12-9-15,4-6 19 16,2-6-50-16,4-8 1 15,4-7 5-15,5-9-20 16,4-3 1-16,2-4-3 16,0 5-25-16,-4 7 31 15,-7 8-31-15,-4 9 0 16,-9 8-7-16,-4 8-5 16,-7 3-10-16,-4 8-49 15,-1 1-153-15,-2 8-128 16,0 9 35-16,-5 1-44 0</inkml:trace>
  <inkml:trace contextRef="#ctx0" brushRef="#br0" timeOffset="138992.04">16599 9632 791 0,'0'0'336'16,"0"0"-47"-16,0 0-33 15,0 0-25-15,0 0-46 16,0 0-30-16,0 0-50 16,0-24-39-16,0 24-40 15,0 0-3-15,0 0-23 16,0 6-13-16,0 11 11 16,0 11 2-16,0 9 0 15,0 5 2-15,0 5 4 16,0-4 1-16,0-3-7 15,7-7-1-15,4-4 1 0,2-11-1 16,8-9 1 0,3-9 1-16,13-3 5 0,7-21 18 15,8-10-23-15,4-10 9 16,5-5-1-16,2-7-3 16,0 2-6-16,-5 3 0 15,-12 10 2-15,-11 11 5 16,-14 12-7-16,-14 12-40 15,-7 8-211-15,-15 13-467 16,-3-1-274-16</inkml:trace>
  <inkml:trace contextRef="#ctx0" brushRef="#br0" timeOffset="139945.29">22911 10465 789 0,'0'0'499'0,"0"0"-220"15,0 0-95-15,0 0-26 16,0 0-33-16,0 0-33 15,0 0-19-15,0-26-42 16,0 34-31-16,0 15-5 16,0 12 1-16,0 12 4 15,-1 8 1-15,-2 2 6 16,3-4-7-16,0-6 0 16,0-7 2-16,3-8-4 15,10-11-7-15,10-11 9 16,6-10 0-16,10-3 15 0,7-22 5 15,8-11-2-15,0-9-12 16,10-19 28-16,9-19-12 16,-10 4-7-16,-7 7 1 15,-12 13-8-15,-14 21-7 16,-2 3-1-16,-4 8-24 16,-8 27-40-16,-6 0-280 15,-5 17-488-15</inkml:trace>
  <inkml:trace contextRef="#ctx0" brushRef="#br0" timeOffset="148017.19">9615 11149 664 0,'0'0'803'0,"0"0"-514"16,0 0-88-16,0 0-65 16,0 0-6-16,0 0 0 0,5-7-45 15,-5 7-38-15,0 0-16 16,0 0-20-16,0 0-10 15,0 0-1-15,0 0-37 16,0 5-101-16,-6 22-115 16,-3-1-239-16,3-4-328 0</inkml:trace>
  <inkml:trace contextRef="#ctx0" brushRef="#br0" timeOffset="148212.13">9651 11543 1252 0,'0'0'306'16,"0"0"-127"-16,0 0-98 0,0 0 14 15,0 0 32-15,0 0-43 16,0 0-50-16,2 0-34 16,-2 5-3-16,4 7-205 15,2 16-31-15,-2-1-82 16,4 1-453-16</inkml:trace>
  <inkml:trace contextRef="#ctx0" brushRef="#br0" timeOffset="148370.01">9653 12051 28 0,'0'0'680'0,"0"0"-546"15,0 0-67-15,0 0 8 0,0 0 51 16,0 0-34-16,0 0-70 15,11 14-22-15,-2-7-120 16,-3 1-179-16</inkml:trace>
  <inkml:trace contextRef="#ctx0" brushRef="#br0" timeOffset="148623.66">9536 12339 548 0,'0'0'84'15,"0"0"-59"-15,0 0-25 16,0 0-32-16,0 0 19 16,0 0 13-16,15 74 0 0,-2-66 0 15,1-1-7-15,-5-3 7 16,1-1 17-16,-5-2 67 16,-4 0 20-16,1-1 20 15,-2 2-3-15,0-1-15 16,0 3-22-16,0 2-26 15,0 2 8-15,0 9-66 16,0-2-37-16,1-7-350 0</inkml:trace>
  <inkml:trace contextRef="#ctx0" brushRef="#br0" timeOffset="150591.4">8959 13465 188 0,'0'0'771'0,"0"0"-574"16,0 0-23-16,0 0-9 0,0 0 68 16,-6-74 17-1,6 73-44-15,0 1-36 16,0 0-74-16,-2 0-42 16,2 0-33-16,-3 6-21 0,-4 14 0 15,1 17-2-15,-5 25 2 16,1 27 8-16,4 23-8 15,5 4-1-15,1-22 1 16,0-23 0-16,3-8 8 16,1-9-8-16,0-3-7 15,-2 5 6-15,-2-14-49 16,0 2-45-16,0 1-11 16,-10-10-94-16,-1-8 31 15,0-10-65-15,-2-15-48 16,4-2-231-16,0-6-368 0</inkml:trace>
  <inkml:trace contextRef="#ctx0" brushRef="#br0" timeOffset="151319.79">8987 13347 93 0,'0'0'963'0,"0"0"-731"16,0 0-119-16,0 0-81 16,0 0-6-16,0 0 2 15,125-60 9-15,-34 54 7 0,38 3 11 16,23 3 25-16,9 0-26 15,-6 0-32-15,-18 3-3 16,-11 0-19-16,-28-2-39 16,-26-1 2-16,-25 0 13 15,-11 0 18-15,0 0 5 16,-1-2 1-16,-4-3 53 16,-7 2-2-16,-11 1 15 15,-4-1-6-15,-6 3-6 16,-3 0-7-16,0 0-23 15,0 1-23-15,0 13-1 16,0 10 12-16,0 7 7 16,0 8-3-16,0 7-15 0,0 15 18 15,0 19-19-15,6 19 1 16,-1 5 7-16,-1-14-7 16,-1-20 1-16,1-24 4 15,-1-3-6-15,0 8-9 16,0 5-29-16,2 6-20 15,-1-4-4-15,1-6-1 16,4-7 6-16,-3-5-6 16,1-8 28-16,1-5 34 15,-1-7-11-15,-3-6 0 16,-1-6 12-16,-3-2 0 16,0-3 0-16,-7-2 17 15,-18 2 37-15,-14-2 14 16,-22 2-16-16,-21 0 26 15,-35 3 13-15,-14 1-7 0,-6 3-15 16,10 0-21-16,16 1-17 16,9 3 6-16,22-2-26 15,18 1-9-15,17-3-2 16,8 2-63-16,-5-1-57 16,-16 2-65-16,7-2-148 15,11-7-234-15</inkml:trace>
  <inkml:trace contextRef="#ctx0" brushRef="#br0" timeOffset="151773.03">9220 13833 1300 0,'0'0'388'0,"0"0"-112"15,0 0-75-15,0 0-68 16,0 0-81-16,0 0-52 16,0 0 0-16,3 31 0 15,3 10 32-15,-2 7-16 16,4 4-15-16,-1-1 21 15,2-2-22-15,0-4-34 16,-3-4-80-16,-1-7-36 16,-1-8-101-16,2-11-41 15,-2-9-92-15,1-6-344 0</inkml:trace>
  <inkml:trace contextRef="#ctx0" brushRef="#br0" timeOffset="152078.07">9584 13871 173 0,'0'0'1038'16,"0"0"-770"-16,0 0-188 15,0 0-45-15,0 0 4 16,0 0 86-16,0 0-21 16,-85 75-26-16,55-53 18 15,-1 1-25-15,1-3-14 16,4-1-11-16,4 0-21 0,7-4-14 15,6 0-11 1,6-1-5-16,3 0 5 0,3 0-9 16,16 1 8-16,7-1 1 15,1 2 5-15,7 0-5 16,-1-4 0-16,0 1-37 16,1-2-35-16,9 0-114 15,-8-2-130-15,-5-3-513 0</inkml:trace>
  <inkml:trace contextRef="#ctx0" brushRef="#br0" timeOffset="152512.91">9738 14061 937 0,'0'0'311'0,"0"0"-140"16,0 0 22-16,0 0 58 16,0 0-78-16,0 0-85 15,0 0-41-15,6-21-47 16,4 27-16-16,2 8 16 16,1 5 0-16,2 4 0 15,-4 2 0-15,-3 3 2 16,-3-3-4-16,-5-4 2 15,0-4-10-15,0-7 10 16,0-4-6-16,0-5 6 16,3-1 0-16,5-6 10 0,2-14 6 15,8-7-16-15,4-6-20 16,5-1 19-16,-3 5-5 16,0 6 6-16,-5 9 9 15,-5 9-3-15,0 5-4 16,0 6 0-16,1 13-2 15,0 5 21-15,1 4-9 16,-2 1-12-16,-1 11-66 16,-4-6-224-16,-6-10-345 0</inkml:trace>
  <inkml:trace contextRef="#ctx0" brushRef="#br0" timeOffset="154345.54">15724 13706 59 0,'0'0'241'0,"0"0"-104"16,0 0 260-16,0 0-134 0,0 0 1 15,0 0 19-15,-47-69-35 16,45 66 8-16,2 2-98 16,0 1-77-16,0 0-36 15,0 14-45-15,0 28 1 16,8 37 7-16,5 38 14 15,1 20 12-15,0 6-10 16,3-10-3-16,1-10-2 16,-5 0-12-16,1-6 4 15,-8-8-11-15,-3-10-5 0,-3-25-23 16,0-19-48 0,0-19-40-16,-5-12-26 0,-7-3-14 15,0-4-33-15,-4-12-39 16,6-5-36-16,4-1-282 0</inkml:trace>
  <inkml:trace contextRef="#ctx0" brushRef="#br0" timeOffset="155044.34">15765 13549 601 0,'0'0'402'0,"0"0"-177"15,0 0-16-15,-9-79-90 16,18 67-15-16,19 0-27 16,29 5-7-16,44 3 5 15,61 4-18-15,37 0 7 16,25 5-10-16,6 10-26 15,-13 3-6-15,-4-1-15 16,-15 0-6-16,-29-3 15 16,-32-1-16-16,-42-5-1 15,-30-4 1-15,-27-4 0 0,-8 0 1 16,-1 0 6 0,-4 0-6-16,-1-4 24 0,-12-2 30 15,-6 4-11-15,-3 2-16 16,-3 0-23-16,0 11-5 15,0 15-6-15,0 14 6 16,-5 25 6-16,4 25-6 16,1 22-1-16,0 10 1 15,7-6 1-15,8-6 7 16,-1-5-8-16,3 4 0 16,3 1 5-16,-2 2-5 15,1 0 0-15,-2-2 0 16,-1-8 0-16,-4-22 1 15,-3-18-1-15,0-20-5 0,-2-2 3 16,-1 4-10-16,-1 2-7 16,-2 4 1-16,-3-5-4 15,-3-6 21-15,-18-3-24 16,-14-6 8-16,-26-4 16 16,-34-8-7-16,-39-8 7 15,-28-10 1-15,-15-1 0 16,-5-18 3-16,5 1 16 15,-7-3 3-15,6 1 0 16,7 2-4-16,19 1-8 16,25 2-10-16,36 3-7 15,33 4-21-15,20-6-60 16,23 4-159-16,6-4-231 0</inkml:trace>
  <inkml:trace contextRef="#ctx0" brushRef="#br0" timeOffset="155449.84">16770 14162 1277 0,'0'0'379'15,"0"0"-107"-15,0 0-117 16,-111-36-39-16,61 36-31 15,-5 10-1-15,-6 17-11 16,1 11-26-16,7 10-23 16,8 7-2-16,15 7-21 15,17 3 0-15,13 0-1 16,20 0-21-16,36 3-15 16,29-6-75-16,19-14-80 15,-17-16-180-15,-20-23-257 0</inkml:trace>
  <inkml:trace contextRef="#ctx0" brushRef="#br0" timeOffset="155989.66">16856 14534 1410 0,'0'0'486'0,"0"0"-326"16,0 0-87-16,0 0-64 16,0 0-9-16,0 0-11 15,0 0 11-15,43 98 16 16,-30-53-12-16,0-2-4 16,-7-2-13-16,-2-7-47 15,-4-7 30-15,0-10-2 16,0-9 28-16,0-6 4 0,0-2 21 15,4-13 63-15,7-15-81 16,8-10-3-16,6-7-7 16,7-2-2-16,-1 8 9 15,0 9 23-15,-6 13 6 16,-3 11 9-16,-5 6-38 16,1 12-39-16,-4 13 39 15,-1 7 1-15,-1 7 6 16,-4 0-7-16,-4 2-22 15,-4 5-100-15,0-10-217 16,0-10-632-16</inkml:trace>
  <inkml:trace contextRef="#ctx0" brushRef="#br0" timeOffset="156936.57">22337 14239 65 0,'0'0'1386'0,"0"0"-993"16,0 0-235-16,0 0-120 16,0 0 6-16,-15 126 99 15,15-29-7-15,17 37-33 0,3 17-26 16,3-1-44-16,-8-13-21 15,-5-21 4-15,-6-9-15 16,-4-10 0-16,0-6-1 16,0-18-3-16,-1-18-55 15,-5-15-27-15,3-7-63 16,0 1 52-16,-1 0-35 16,2-6-206-16,1-14-232 0</inkml:trace>
  <inkml:trace contextRef="#ctx0" brushRef="#br0" timeOffset="157588.26">22443 14252 720 0,'0'0'589'15,"0"0"-388"-15,0-75-57 16,13 51-27-16,11 4-31 16,9 3 5-16,27 3-26 15,38 5-41-15,50 3-6 16,26 3-17-16,11 3 11 16,-7 0-6-16,-16 0-6 0,-3 0 6 15,-9 0-6 1,-15 0-2-16,-34 0 2 0,-29 0 1 15,-32-1 1-15,-16-1-1 16,-6 0 0-16,-5-1 105 16,-2 1-2-16,-8 2-32 15,-2 0-46-15,1 3-26 16,-1 17-18-16,2 12 16 16,4 22 2-16,-2 29 18 15,4 28-18-15,4 18 1 16,2 6 4-16,6 1-5 15,0-11 0-15,-3 0 0 16,-4-4 1-16,-4-4 20 0,-7-4-21 16,-3-1 0-16,0-11 0 15,0-20-31-15,-5-21-13 16,-6-19-27-16,0-11 20 16,-5-3 35-16,-2-2 4 15,-8-5 12-15,-3-9 13 16,-9-7 19-16,-11-4 10 15,-23-1-13-15,-35-18-7 16,-41-6 17-16,-25-3-14 16,-9-1-4-16,2 3-5 15,18 5-14-15,15 4 20 16,35 7-22-16,34 5 0 16,32 5-1-16,16 0-2 15,8 5-99-15,7 2-203 0,11-2-420 0</inkml:trace>
  <inkml:trace contextRef="#ctx0" brushRef="#br0" timeOffset="158088.04">23447 14747 1005 0,'0'0'337'15,"0"0"-192"-15,0 0 79 16,0 0-4-16,0 0-48 15,12-73-36-15,-42 64-62 16,-13 2-15-16,-5 6-11 16,-4 1-7-16,1 4-3 15,8 13-30-15,8 7-6 16,10 8-2-16,13 8-7 16,11 6-4-16,1 6-12 15,15 1-15-15,13 1 4 16,3-5-15-16,2-4-15 15,-3-8-11-15,-6-6 1 0,-9-4 37 16,-10-6 3-16,-5-4 21 16,-5-3 13-16,-18-2 53 15,-10-4 63-15,-11-4-24 16,-6-1-36-16,-3-3-19 16,4 0-37-16,2-14-10 15,14-3-162-15,14-5-566 0</inkml:trace>
  <inkml:trace contextRef="#ctx0" brushRef="#br0" timeOffset="159532.71">23534 15163 1020 0,'0'0'309'16,"0"0"-166"-16,0 0-1 16,0 0-22-16,0 0-2 15,0 0-70-15,0 0-48 16,3 6 0-16,7 14 0 16,-1 4 7-16,0 3 0 15,-3 1-7-15,-3-3 0 0,-1-3-6 16,-2-7 5-16,0-5-5 15,0-5 3-15,0-5 3 16,0 0 6-16,2 0 10 16,7-11 13-16,5-10-29 15,8-7-4-15,3-6 2 16,2 0 1-16,-2 4 1 16,-6 8 0-16,-5 7 31 15,-8 9 38-15,-1 6-30 16,-2 0-39-16,0 14 5 15,0 10-5-15,1 6 37 16,2 3-15-16,-3 2-5 16,0-2-8-16,-3-1-9 0,0 5-76 15,0-7-264-15,0-10-577 16</inkml:trace>
  <inkml:trace contextRef="#ctx0" brushRef="#br0" timeOffset="161209.24">27247 16608 772 0,'0'0'713'0,"0"0"-495"15,0 0-133-15,0 0-29 16,4-78 29-16,-4 62 37 16,-10 2-8-16,-10 0-43 15,-8 2-20-15,-8 4-8 0,-7 5-10 16,-3 3-15-16,-5 3 0 16,0 18 5-16,4 9-9 15,5 9 9-15,7 11-12 16,12 16 2-16,11 20 18 15,12 20-23-15,10 7 1 16,18-3 1-16,4-11-10 16,-4-16-7-16,-5-14-23 15,-7-14-15-15,-8-12-18 16,-5-4-54-16,-3 6-47 16,0 3-49-16,-5 1-60 15,-28-1 20-15,2-12-65 16,-4-14-236-16</inkml:trace>
  <inkml:trace contextRef="#ctx0" brushRef="#br0" timeOffset="161386.53">26616 17492 1175 0,'0'0'755'16,"125"-31"-635"-16,1 21-120 15,21 3-70-15,4 7 22 16,-24 0-56-16,-48 0-146 16,-28 0-716-16</inkml:trace>
  <inkml:trace contextRef="#ctx0" brushRef="#br0" timeOffset="162336.06">27287 17720 857 0,'0'0'857'0,"0"0"-543"16,0 0-209-16,0 0-37 15,0 0-17-15,0 0-27 16,0 0-23-16,35-21-1 15,-29 21 2-15,4 6-8 16,0 6 6-16,-1 7-1 16,0 2-6-16,-6 3-48 15,-3-3 3-15,0-3 1 16,0-5 14-16,0-6 37 16,0-4 0-16,0-3 11 0,0 0 7 15,5-4 35-15,13-12-16 16,10-2-37-16,5-3 1 15,2 4-1-15,-3 4 0 16,-6 6-1-16,-6 7 1 16,-5 0 1-16,-6 2 0 15,-4 12 5-15,-5 7-6 16,0 4 12-16,0 1-12 16,0 1-12-16,-3-3-71 15,-2-2-175-15,3-8-249 16,2-7-683-16</inkml:trace>
  <inkml:trace contextRef="#ctx0" brushRef="#br0" timeOffset="163431.66">27927 17181 186 0,'0'0'953'0,"0"0"-735"16,0 0-139-16,0 0-52 0,0 0-12 15,66-90 39-15,-39 59 4 16,4-7-4-16,0-7 21 16,10-16 9-16,8-19-8 15,9-23-31-15,3-10-23 16,-1 1 18-16,-5 8-17 0,-4 13-17 16,-2 1 13-1,-1-6 4-15,1-5 2 16,2-5 18-16,0 0 18 15,-1 4 3-15,-2 5-44 16,0 2 2-16,0 1 18 16,2-2-22-16,1 0-1 15,3-1-17-15,-1-3 1 16,-2 1 4-16,-8 1-5 16,-7 6 1-16,-4 9 0 0,-6 14-1 15,-5 13 0-15,1-12-1 16,3-11-5-16,3-13 5 15,2-11-12-15,-5 10-8 16,-6 7 19-16,-2-4-4 16,-2-5 6-16,-5-2-1 15,-1 0-20-15,3 6 11 16,-3 5-27-16,2 2-3 16,0 0 33-16,0-2 7 15,1 2-31-15,-2-2-15 0,-4 1 18 16,-1-5 27-1,-2-3 1-15,-3-4-5 0,3 0 13 16,2 4-8-16,5 7 11 16,5 3-22-16,5 2 0 15,7 2 10-15,5 0 1 16,2 0-7-16,3 0 7 16,2-2 0-16,-2-8 7 15,-2-5-6-15,-4-5-1 16,0 1 11-16,-4 3-11 15,-6 5 1-15,-2 1 6 16,-6 0-6-16,-8-3-2 16,-5 0 0-16,0 2-4 15,-3-3-3-15,-6-2 8 16,5 1-2-16,4-2-32 0,0 7 8 16,1 6 25-16,7 16-17 15,2 11 4-15,2-8 14 16,1-9 0-16,1-9 0 15,-2-10 0-15,-6 19 0 16,-6 20 0-16,0 9 0 16,-9-11-9-16,-11-20 9 15,-8-21 0-15,-2 0 1 16,5 21-1-16,4 23 7 16,5 13 1-16,-7-7-8 15,0-6-7-15,-6-7 7 16,0 1 1-16,0-1 0 15,2 1-1-15,-1 1 9 16,2 4-6-16,6 3-3 16,4 6-12-16,8 4 10 0,8 6-8 15,0 7-101-15,11 6-133 16,16 7 27-16,-2 5-60 16,-3 5-371-16</inkml:trace>
  <inkml:trace contextRef="#ctx0" brushRef="#br0" timeOffset="175639.01">3501 5075 264 0,'0'0'74'15,"0"0"-53"-15,0 0 167 16,0 0 72-16,0 0-80 16,17 0-119-16,-17 0-10 15,0 0 47-15,0 0-36 16,0 0-27-16,0 0-26 0,0 0 1 16,0 0 10-1,0 0-20-15,0 0-10 0,0 0 9 16,0 0 1-16,0 0-7 15,0 2-3-15,0 2-9 16,0 0-1-16,-3 3 20 16,0-1-6-16,0-2 5 15,-2-1 1-15,5-2 0 16,0 1 0-16,0-2 1 16,0 0 34-16,0 0-28 15,0 0 33-15,0 0 21 16,0 0-13-16,0 0 12 15,0 0 1-15,0 0-4 16,0 0 100-16,0 0-95 16,0-10 5-16,0-7-39 0,0-7-28 15,3-7 24-15,5-6-24 16,-1-3 0-16,2-4 9 16,-3 3-9-16,0 5 0 15,-3 11 24-15,0 10-5 16,-3 5 20-16,0 7-39 15,0 3-45-15,3 0-37 16,-3 0-263-16,0 21 52 16,0-1 17-16,0-3-356 0</inkml:trace>
  <inkml:trace contextRef="#ctx0" brushRef="#br0" timeOffset="177295">3609 4827 67 0,'0'0'723'0,"0"0"-599"16,0 0-79-16,0 0-13 15,0 0 60-15,0 0 59 16,0 0-119-16,9-6-31 15,-1 5 16-15,3-1-16 16,4 1 8-16,0 1-9 16,4 0 3-16,1 0 17 15,2 0-8-15,6 0 8 0,5 0 22 16,6 0-19-16,4 0 15 16,5 0-38-16,1 0 18 15,-2 0 6-15,0 0-23 16,-5 0-1-16,1 0 14 0,-4 0-13 15,-5 0 18 1,-2 0-19-16,-1 0 0 16,2 0 14-16,1 0-14 15,2 0 0-15,1 0 5 16,2 0-2-16,3 0 24 16,-2 0-27-16,0 0 0 15,-1 0 14-15,2 0-14 16,-3 0 0-16,1-1-6 0,0 1 17 15,0 0-3-15,1-2-8 16,-3 2 0-16,-1-1 10 16,3-2-10-16,1 2 0 15,-1-2-1-15,0-1 9 16,1 1 21-16,-1 0-29 16,-2 0 0-16,5 2 6 15,1 0-4-15,0 1-1 16,2 0-1-16,0 0 13 15,-1 0-7-15,-2 0-6 16,-1 0-4-16,2 0 2 16,0 0 3-16,2 0-1 15,3 0 0-15,1 0 6 16,-1 0 1-16,1 0-7 0,-3 0-1 16,2 0-6-16,-3 0 14 15,2 0-7-15,0 0 0 16,2-2 0-16,-1 1 4 15,1 1-4-15,-6 0-5 16,0 0 5-16,-7 0 0 16,-3 0 4-16,-2 0-4 15,-2 0 0-15,-1 0-1 16,2 0 1-16,1 0-6 16,5 0 5-16,0 0-3 15,5 0 3-15,-3 0-36 16,-1 0 5-16,-7 0 5 0,0 0 24 15,-8 0-9 1,-5 0 11-16,-3 0 2 0,0 0 3 16,-1 0-4-16,2 0 0 15,0 0 5-15,3 0-5 16,0 0-9-16,-6 0 8 16,3 0 2-16,-6 0 9 15,-3 0-10-15,-3 0-1 16,-2 0-5-16,-1 0 6 15,2 0-3-15,-2 0-3 16,3 0 6-16,4 4-14 16,1 2 14-16,-1 1-6 15,2-1 5-15,-2 1 2 16,-2 0-1-16,-2 1 0 0,-3 0 1 16,0 2 5-16,0 3-6 15,0 0-6-15,0 2 6 16,-3 2 0-16,0 0 1 15,0 1-1-15,1 2 1 16,0 0 10-16,2 1-11 16,0 2-4-16,0-1 3 15,0 2 2-15,0-2 5 16,0 1-6-16,0-1 0 16,0-3 2-16,0-1-2 15,0 2-1-15,0-1 0 16,0 0 2-16,0 1 2 15,0 0-3-15,0 0 0 0,0 0-3 16,0 0 3-16,0 0-1 16,0-1 0-16,0 1 2 15,0-1 6-15,0 2-7 16,0 0 0-16,0 4 1 16,0-2-1-16,0 3-6 15,4-1 5-15,0 1 2 16,1-1 6-16,-2-1-7 15,-3 0 0-15,3 0 3 16,-3 0-3-16,3 1-6 16,-1 1 5-16,-2-1 2 15,0 3 8-15,0 1-9 16,0 2-3-16,0 0 3 0,0 1 0 16,0 3 0-1,0 4-9-15,-5 0 21 0,-1 4 30 16,1-1-42-16,-1 0 0 15,1 0 0-15,-3-1 0 16,2-1 1-16,-3-1-1 16,2 0 7-16,4-2 12 15,-2 0-19-15,4-3 0 16,-1-1 10-16,1-4-1 16,1-1 4-16,0-1-13 15,0 0 13-15,0-3 3 16,0-2-16-16,0-2-4 15,0-1 3-15,0-5 2 16,0-3 5-16,0-4-6 0,0-1-20 16,0-6-5-16,0 0 15 15,0-7 0-15,0-9-60 16,0-6-530-16</inkml:trace>
  <inkml:trace contextRef="#ctx0" brushRef="#br0" timeOffset="178575.31">6982 4778 611 0,'0'0'231'15,"0"0"-90"-15,0 0-117 16,0 0-14-16,0 0 65 16,0 0-13-16,0 0 29 15,16 0-69-15,-4 0-15 16,6 0 53-16,6 0-17 15,6 0 2-15,9 0 10 16,8 3-53-16,6 0 57 16,2 1-59-16,0 1 0 0,-9 1-1 15,-7-2 1-15,-11 0-26 16,-11-1-31-16,-7-2-42 16,-4 1 28-16,-4-2-95 15,-2 1-36-15,0-1-74 16,0 0 29-16,3 0-31 15,3 2 163-15,0 0 115 16,1 1 171-16,-1 0-51 16,-3 0 60-16,0 0 16 15,0 1-64-15,-3 3 0 16,0 5-7-16,3 5-17 16,-3 5 36-16,0 5-94 15,0 8-8-15,0 6 5 0,0 6-18 16,0 5 20-1,-6 3-31-15,0 3-10 0,-3 4 62 16,0 11-54-16,-6 16 13 16,-4 14-5-16,1-8-23 15,3-19 32-15,7-20-33 16,2-12 0-16,1 10 13 16,0 18-11-16,2 19-2 15,3-9 9-15,0-11 4 16,0-14 12-16,-1-12-25 15,1 5 0-15,-2 5 10 16,-1-1-10-16,-1-2 0 16,-1-2-1-16,-2-3 9 15,4-1-5-15,1-6-3 16,1-1-3-16,1-3 3 0,0-3 0 16,0-1-1-16,0-1 1 15,0 0 0-15,0 0 6 16,0 0-6-16,0 2-7 15,0-1 6-15,0 1 1 16,-3 1 0-16,0 1 0 16,1 2 1-16,1-1 1 15,1 1-2-15,0-3-5 16,0-5 4-16,0-3 1 16,3-8-68-16,-3-5-77 0,-5-7-152 15,-11-5-408-15</inkml:trace>
  <inkml:trace contextRef="#ctx0" brushRef="#br0" timeOffset="179323.8">4854 4833 172 0,'0'0'515'16,"0"0"-353"-16,0 0-7 16,0 0-3-16,0 0 36 0,0 0-40 15,0 0-16 1,9-26-71-16,-4 14 71 0,1-2-84 15,0-5 8-15,1-2 11 16,4-6-67-16,-2-4 45 16,4-1-45-16,-1-5 0 15,3-1-1-15,-2 0 1 16,2 0-11-16,0 5 0 16,-4 7-105-16,-3 9 45 15,-3 8-189-15,-2 6-274 0</inkml:trace>
  <inkml:trace contextRef="#ctx0" brushRef="#br0" timeOffset="180174.9">5031 4389 823 0,'0'0'209'0,"0"0"-148"15,0 0-31-15,0 0 48 16,0 0-1-16,0 0-28 15,94-30-49-15,-68 28 11 16,6 1 12-16,6 1-23 16,3 0 0-16,4 0 13 15,2 0-7-15,3 0 22 16,3 0-28-16,2 0 0 16,2 0 56-16,1 0-56 15,2 0 0-15,-1 0 8 0,-3 0-8 16,2 0 20-16,-3-6-20 15,0 1 0-15,-1-1 61 16,0-1-59-16,1 1 15 16,0 1-9-16,-1-1 3 15,-3 2 13-15,2 1-24 16,1 0 0-16,6 1 5 16,2 1-5-16,4 1 0 15,17 0 0-15,-8 0 10 16,0 4 9-16,2 3-19 15,-14-1-7-15,7 1 6 16,-7 0 1-16,-8 1 0 16,-1-3-1-16,-9 1 7 0,-2-2-2 15,-6-1-4 1,5-1-5-16,1 1 4 0,0-1 1 16,5 0 0-16,0 0-2 15,1-1 4-15,2 1 6 16,-5-1-8-16,3 2-1 15,-7 0-1-15,0-1 3 16,1 1-1-16,-7-1 0 16,-2 0 0-16,-4 1 8 15,0-1-8-15,-3-1-5 16,-4 1 4-16,-3 0 2 16,-1 0 2-16,-2-1-3 0,-4 1 0 15,-4-1 0-15,-3 1 0 16,-1-1-13-16,-4 2 12 15,2 1 1-15,-3 5-11 16,1 2 11-16,1 4 0 16,-2 6 0-16,0 4 0 15,0 6-2-15,0 4-4 16,0 6 12-16,0 5 1 16,-9 7-7-16,-3 4 0 15,-7 17 2-15,2 16-2 16,-5 15 0-16,3 5-9 15,2-9 18-15,4-6-3 16,4-11-6-16,4 0 0 16,-1-14 0-16,3-12 0 15,-1-13-31-15,-2-5-55 0,-6 23-65 16,4-9-2-16,-3-6-160 16</inkml:trace>
  <inkml:trace contextRef="#ctx0" brushRef="#br0" timeOffset="180827.52">6640 4308 622 0,'0'0'237'0,"0"0"-163"16,0 0-42-16,0 0 57 16,0 0 53-16,0 0 46 15,0 0-80-15,0 0-19 16,9-10-25-16,3-2-35 15,3-4 20-15,5-4-41 0,0-4 14 16,4-4 2-16,3-6-24 16,0-2 0-16,-3 0 6 15,3 2-5-15,-5 4 17 16,-8 9-18-16,-6 7-35 16,-3 9 35-16,-5 5-213 15,0 0-327-15,-3 3-45 0</inkml:trace>
  <inkml:trace contextRef="#ctx0" brushRef="#br0" timeOffset="181622.69">6900 4007 572 0,'0'0'162'16,"0"0"-14"-16,0 0-45 15,0 0 8-15,0 0 53 16,0 0-115-16,95-42-13 16,-66 42-31-16,2 0 8 15,8 0 14-15,4 0-27 16,0 4-1-16,5 2-6 16,0 1 7-16,7-3 0 15,0 2-1-15,0-3 11 16,1 0 0-16,2-2-10 15,3 0-4-15,3-1 4 16,3 0 2-16,0 0 7 16,-1 0-9-16,3 0 2 0,-4 0 18 15,-3 0-20-15,-3 0 0 16,-2 0 0-16,-5 0 0 16,-4 0 0-16,-4 0-1 15,0 0 9-15,-2 0-7 16,4 0-1-16,4 0-5 15,3 0 4-15,4 3 2 16,-2 0 3-16,0 0-4 16,-7 0 0-16,-7-2 7 15,-11 0-7-15,-7 1-8 16,-10-2 8-16,-7 0 0 16,-3 0 23-16,0 0-23 0,-1 0 0 15,-1 0 34-15,2 0-34 16,-1 0 0-16,-2 0 4 15,1 0-4-15,-1 0 41 16,0 0-41-16,0 0 6 16,0 0 1-16,0 0-7 15,0 0-15-15,0 2 2 16,0 4 13-16,0 2-8 16,0 5 8-16,-6 3 0 15,-3 2 0-15,3 5 0 16,-6 3-1-16,3 6 0 15,0 3 2-15,-1 4 9 16,2 5-10-16,-1 3-7 0,2 1 7 16,-2 3 0-16,0-1 0 15,0 3 0-15,1-3 1 16,-3 0 11-16,2-2-12 16,-2 0-8-16,1-3 8 15,1-3 0-15,3-5 0 16,1-3-1-16,4-8-9 15,-2-1-3-15,2-1-61 16,-1-6-116-16,-1-7-158 0</inkml:trace>
  <inkml:trace contextRef="#ctx0" brushRef="#br0" timeOffset="189852.37">9115 6018 390 0,'0'0'362'0,"0"0"-121"16,0 0-141-16,0 0-44 15,0 0 46-15,0 0-2 16,0 0 59-16,0 0-130 16,0 0-8-16,0-4 19 15,0 0 19-15,0-2-7 16,0-2-52-16,0-2 19 15,2-5 13-15,4-2-32 16,0-3 0-16,1-4 4 16,2-5-3-16,-1-3 29 15,2-1-30-15,-4-1 0 0,-3 4 54 16,0 4-48 0,0 7 8-16,-3 8 4 0,0 7-11 15,0 4-14-15,3 0-240 16,5 14-74-16,-1 5 137 15,2-2-215-15</inkml:trace>
  <inkml:trace contextRef="#ctx0" brushRef="#br0" timeOffset="190689.93">9278 5754 438 0,'0'0'170'0,"0"0"-49"16,0 0 21-16,0 0-28 0,0 0 107 16,0 0-118-16,0 0-59 15,16-7-11-15,-4 7-32 16,11 0 0-16,5 0-1 16,11 0 6-16,8 0-1 15,4 2-5-15,3 1-2 16,1 1 1-16,0 0 1 15,-2 0 0-15,-3 0 0 16,-3 0 1-16,-1-1 2 16,-1 0-3-16,1 0 0 15,-1 0 0-15,5-2 0 16,1 0 3-16,0 1-3 0,1-2 0 16,-3 1 6-1,-2 2-6-15,-3-1-2 0,-5 0 1 16,-2 0 2-16,-5-1 7 15,-4 1-8-15,2-1 0 16,1 1-9-16,4-1 9 16,2 2 0-16,4 0-1 15,0 0 7-15,-1-1-25 16,-5 1 16-16,-4-1 3 16,-3 0-13-16,-4 1 13 15,0 0-16-15,0 0 0 16,-2 0-4-16,2 0 4 15,1-2-20-15,-1 2-48 0,-4-2 61 16,-7 1 0 0,-1-2 15-16,-7 0 7 0,-4 1 1 15,-1-1 71-15,0 0-30 16,0 0-22-16,0 0 20 16,-1 0-33-16,-1 0-4 15,1 3-2-15,1 0 1 16,-2 2 5-16,1 5-6 15,-1 4-7-15,-1 5 5 16,0 3 2-16,0 6 0 16,0 5 0-16,0 4 2 15,1 3 11-15,0 6-13 16,2 3 0-16,0 2 9 16,0 0-9-16,-2-1 12 15,-1 1-12-15,2 1 6 0,-4 2 5 16,2 1-11-16,-3-2-5 15,0 2 4-15,-4-6 2 16,4-4 7-16,-3-6-8 16,3-3 0-16,-1-7-6 15,2-5 6-15,2-4-16 16,2-3-12-16,-12-4-63 16,2-5-114-16,-3-6-629 0</inkml:trace>
  <inkml:trace contextRef="#ctx0" brushRef="#br0" timeOffset="191288.7">9749 5726 725 0,'0'0'193'0,"0"0"-77"16,0 0-75-16,0 0 92 15,0 0-4-15,0 0-22 0,0 0 24 16,6-27-64-16,-3 21 19 16,2-1-2-16,-1-4-67 15,4-3 60-15,1-3-77 16,1-6 19-16,2 0 2 15,3-4-21-15,-1-2-1 16,-1 4 1-16,-3 3-14 16,-2 6-10-16,-5 8-33 15,1 8-165-15,-2 0-279 16,-2 5-49-16</inkml:trace>
  <inkml:trace contextRef="#ctx0" brushRef="#br0" timeOffset="191963.87">9869 5495 806 0,'0'0'110'0,"0"0"-54"15,0 0-8-15,0 0-39 16,0 0 63-16,0 0 50 16,0 0-70-16,52-39 45 15,-43 38-90-15,6 0 3 16,4 1 2-16,2 0-12 15,3 0 9-15,7 0-9 16,2 0 0-16,3 5 8 16,4 1-8-16,10 1-1 0,2 2 0 15,4-1 1-15,4 1 7 16,-3 0-7-16,3 0 0 16,-2-1-4-16,0 0 4 15,2-2-16-15,1 0 15 16,-2-2-12-16,1 0 0 15,-5-2 1-15,-7-2 12 16,-6 0-17-16,-8 0 17 16,-3 0 0-16,-4 0-6 15,-3 0 12-15,3-2-3 16,1-2-3-16,2 1 0 16,3 0-3-16,-2 2 3 15,2 0-1-15,-4-1 1 16,-6 2 0-16,-6 0 10 15,-7 0-10-15,-5 0-19 0,-4 0 19 16,1 0 0-16,-2 0-13 16,0 0 5-16,0 3 8 15,0 4-3-15,3 2 3 16,-2 2 0-16,4 3 0 16,0 2 0-16,0 2 1 15,-2 2-1-15,3 4 1 16,-3 2 12-16,-1 4-13 15,-1 3 0-15,1 2 5 16,-1 4-4-16,1 6 7 16,-2 5-8-16,0 5 0 15,0 3 10-15,0 1-10 0,0 0-3 16,-6-2 3-16,-2-5 0 16,0-7 0-16,2-5-27 15,-4-2-104-15,3-12-45 16,-1-9-234-16</inkml:trace>
  <inkml:trace contextRef="#ctx0" brushRef="#br0" timeOffset="192517.89">10521 5469 484 0,'0'0'231'0,"0"0"-173"15,0 0 20-15,0 0-52 16,0 0 128-16,0 0 36 16,0 0-77-16,-6-11 13 15,6 2-72-15,0-1-43 16,0-1 94-16,6-1-80 16,3-2-5-16,1-2 12 15,3-2-14-15,3-2 12 16,-2-3-30-16,1-1 0 15,2-1-7-15,-4 1 7 16,0 3-54-16,-5 5-10 0,-5 12 9 16,-3 4-104-16,0 0-607 15</inkml:trace>
  <inkml:trace contextRef="#ctx0" brushRef="#br0" timeOffset="193188.75">10664 5252 370 0,'0'0'147'0,"0"0"-79"15,0 0 63-15,0 0 76 16,0 0-12-16,0 0-24 0,0 0-84 16,58-48-79-16,-50 42 56 15,5 2-64 1,1 1 0-16,6 2 10 0,4 1-10 15,7 0 0-15,5 0 0 16,5 0 1-16,5 1-29 16,2 3 28-16,4 2-13 15,3 0 6-15,3-2 6 16,5 0-5-16,2 1-12 16,4-2 2-16,-3-2-13 15,-5-1 9-15,-6 0 6 16,-11 0 13-16,-6 0 1 15,-11 0 2-15,-3 0-2 0,-3-4 0 16,-6 1 10 0,6-1-10-16,-4 1-6 0,-1 0 6 15,0 0 0-15,-4 0 7 16,-3 2-7-16,-2 1 0 16,-4 0 13-16,-3 0-7 15,2 0 7-15,-2 0 26 16,0 0-33-16,0 0 42 15,0 0-48-15,0 0-15 16,0 0-1-16,0 0-8 16,0 7 10-16,-5 6 13 15,-2 3 2-15,2 4 8 16,-1 4-9-16,-1 3-4 16,1 2 3-16,-1 4 2 15,-1 4 0-15,2 1-1 0,-2 3 1 16,0 2 10-16,0 3-11 15,2 0-9-15,-1 0 9 16,-2-2 0-16,4-1 1 16,-2-2-1-16,-1-3 8 15,2-4-39-15,-2-3 7 16,0 1-87-16,2-8-26 16,1-10-236-16</inkml:trace>
  <inkml:trace contextRef="#ctx0" brushRef="#br0" timeOffset="199510.49">9435 6674 453 0,'0'0'638'0,"0"0"-548"16,0 0-64-16,0 0-3 16,0 0 26-16,0 0 28 0,73-62 62 15,-41 42-126-15,6-1 6 16,5-3 22-16,5 2-8 15,-3-1 18-15,-2 2-51 16,0-1-78-16,-11 3-43 16,-13 5-473-16</inkml:trace>
  <inkml:trace contextRef="#ctx0" brushRef="#br0" timeOffset="200509.13">5826 6110 778 0,'0'0'180'0,"0"0"-51"0,0 0-49 16,0 0-4-1,0 0 82-15,0 0-34 0,25-78-40 16,-7 53 59-16,1-2-105 16,7-3 19-16,2 0-17 15,2-3-32-15,3 2 44 16,-2-2-52-16,3 2-16 15,-1 2-2-15,-3 2-80 16,-2 1-102-16,-7 9-89 16,-9 6-684-16</inkml:trace>
  <inkml:trace contextRef="#ctx0" brushRef="#br0" timeOffset="201590.95">9590 5870 652 0,'0'0'266'16,"0"0"-166"-16,0 0-58 15,0 0 39-15,0 0 82 16,0 0 46-16,0 0-114 16,19-28-14-16,-11 17-9 15,5-4 10-15,2 0-28 0,7-4-51 16,4 0 19 0,2-1 7-16,2 2-29 15,-6-1-9-15,1 2-87 0,-7 6-189 16,-12 0-255-16</inkml:trace>
  <inkml:trace contextRef="#ctx0" brushRef="#br0" timeOffset="202558.07">6412 5020 1001 0,'0'0'204'0,"0"0"-46"16,0 0-84-16,0 0-55 15,0 0 42-15,0 0 55 16,0 0-62-16,33-86 81 15,-15 65-134-15,1-4 9 0,8-3 1 16,3-5-10 0,7-2 16-16,0 0-17 0,2 1 0 15,-3 3-2-15,0 2 2 16,-2 8-139-16,-8 7-72 16,-10 7-281-16</inkml:trace>
  <inkml:trace contextRef="#ctx0" brushRef="#br0" timeOffset="203639.11">10421 5636 950 0,'0'0'116'0,"0"0"-32"15,0 0-70-15,0 0 2 16,0 0 23-16,0 0 48 16,0 0-58-16,49-48 36 15,-30 34-40-15,4-3 13 16,5-5-15-16,7-2-13 15,3-2 34-15,1-4-44 16,0 2-19-16,0-4 16 16,-9 6-151-16,-13 6-216 0</inkml:trace>
  <inkml:trace contextRef="#ctx0" brushRef="#br0" timeOffset="204517.93">7482 4524 965 0,'0'0'284'16,"0"0"-134"-16,0 0-93 15,0 0 65-15,0 0 2 16,0 0-16-16,0 0-8 16,49-69-78-16,-28 49-6 0,7-4-16 15,7-2 14 1,2 1 7-16,6-2-21 0,0 2-9 0,-4 3-9 15,-8 7-30 1,-10 5-141-16,-13 10-38 16,-4 0-402-16,-4 7 100 0</inkml:trace>
  <inkml:trace contextRef="#ctx0" brushRef="#br0" timeOffset="-205151.53">15535 5167 212 0,'0'0'163'0,"0"0"-163"0,0 0 0 16,0 0 306-16,-3-6 28 16,2 5-185-16,-1-2-20 15,2 2-19-15,0-1-11 16,0 2 23-16,0 0-60 16,0 0-56-16,0 0 72 15,0-1-67-15,0 1-2 16,0-1 55-16,0-3 4 15,0-3 12-15,0-6-80 16,0-6 8-16,10-8 62 16,-2-6-70-16,6-7 22 15,2-5-22-15,2-3 20 16,3 0-6-16,2 4-14 16,1 5-16-16,-1 6-6 15,-1 9-37-15,-1 12-119 0,-4 12-132 16,-6 0-281-16,-3 11 218 15</inkml:trace>
  <inkml:trace contextRef="#ctx0" brushRef="#br0" timeOffset="-204548.82">15793 4767 492 0,'0'0'222'0,"0"0"-131"15,0 0-52-15,0 0 16 16,0 0 16-16,0 0 88 15,93-16-108-15,-64 16-34 16,7 0 13-16,13 1-12 16,19 8 1-16,24 5 15 0,30 4-34 15,14 3 53-15,4 2-46 16,-4-2-7-16,-7-1 7 16,-1 0-7-16,5-2 13 15,-3-1-13-15,-1-4 0 16,0-3 3-16,-4-3-3 15,-2-2 0-15,-6-2 0 16,-7 0 0-16,-5-2 0 16,-3 2 0-16,-3-2 0 15,-15 2-33-15,-17-1 33 16,-19-2-21-16,-8 0 20 16,6 0 1-16,1 0-8 0,3 0 8 15,-9-3 0-15,-6-1 4 16,-9 0-4-16,-5-1-6 15,-5 3 5-15,-5-1 2 16,-4 0 6-16,-1 0-7 16,-3 2 0-16,1-1 19 15,-2 2-9-15,-1 0-1 16,2 0-9-16,3 0 1 16,4 7-5-16,1 7 4 15,0 4-12-15,-2 5 11 16,-5 6 2-16,-1 4-1 15,-3 5 0-15,0 6 9 16,-7 16 30-16,-8 19-39 0,2 21 0 0,0 8 10 31,10-4-10-31,3-20 1 0,0-25-1 16,0-12-21-16,0-5 21 16,-1 13-191-16,-4-8-58 15,-2-14-570-15</inkml:trace>
  <inkml:trace contextRef="#ctx0" brushRef="#br0" timeOffset="-203897.04">16778 4606 51 0,'0'0'76'15,"0"0"-57"-15,0 0 0 16,0 0 100-16,0 0 108 16,0 0-11-16,0 0-93 15,-2 1 61-15,2-1-79 0,0-1 2 16,0-8-11-1,0-4-24-15,0-4 36 0,8-4-83 16,3-2-24-16,3-7 138 16,0-3-98-16,2-2-1 15,1-2-7-15,0-1-21 16,0 1 16-16,2 5-28 16,-3 4 0-16,1 5-41 15,-2 8 26-15,-5 6-141 16,1 9-37-16,-2 0-297 15,-6 0-84-15</inkml:trace>
  <inkml:trace contextRef="#ctx0" brushRef="#br0" timeOffset="-203384.46">16972 4230 658 0,'0'0'161'15,"0"0"-29"-15,0 0-79 16,0 0-51-16,0 0 61 15,0 0-32-15,85-28-18 16,-49 28 16-16,7 0-21 16,22 3 1-16,25 8-9 15,37 3 1-15,16 2 28 16,8-2-29-16,-5-1 0 16,-15-4 6-16,-1 1-5 15,-7-3 0-15,-9-1-1 16,-12-2 9-16,-8-1 5 15,-20-2-13-15,-14 1-1 0,-13-1 13 16,-2-1-13 0,11 0 12-16,5 0-12 0,4 0 1 15,-2 0 10-15,-6 0-11 16,-8 0 0-16,-4 0-1 16,-11 0 2-16,-7 0 22 15,-10 0-2-15,-10 0-11 16,-1 0 59-16,-5 0-69 15,-1 6-2-15,0 3 1 16,0 6 1-16,0 6 2 16,0 10-2-16,0 7 0 15,0 9 21-15,0 6-15 0,0 21 3 16,-13 21 10 0,-2 25-18-16,-3 9 44 0,3-6-45 15,5-15 0-15,10-19-32 16,0-3 32-16,0-11-123 15,0-22-182-15,2-23-716 0</inkml:trace>
  <inkml:trace contextRef="#ctx0" brushRef="#br0" timeOffset="-202477.91">22562 5458 864 0,'0'0'304'15,"0"0"-102"-15,0 0-149 16,0 0-52-16,0 0 101 16,0 0-40-16,0 0 69 15,14-80-15-15,-1 54-43 16,7-5 18-16,3-6-91 16,6-6 3-16,2-7 32 15,3-5-35-15,-2-2-6 16,-3 1 6-16,-5 7-37 15,-6 11 28-15,-6 12-101 16,-6 16-55-16,-6 10-70 16,0 9-318-16,-12 11 286 0,2-2-148 15</inkml:trace>
  <inkml:trace contextRef="#ctx0" brushRef="#br0" timeOffset="-201989.22">22817 4991 449 0,'0'0'227'15,"0"0"-112"-15,0 0-16 16,0 0 44-16,0 0-35 16,106-25-31-16,-64 25-29 15,21 0-48-15,29 16 53 16,33 10-53-16,17 6 0 16,6-1 5-16,-3-3-5 15,-14-8 0-15,0-5-11 16,-3-6 7-16,-9-3-19 15,-3-3 23-15,-7-3-10 0,-6 0 10 16,-6 0 0-16,-3 0 5 16,-2-3-5-16,1-1 0 15,-2 1 14-15,-15 0-11 16,-20 2-3-16,-17-1 25 16,-11 1 9-16,2 0 43 15,-3 1-49-15,-4 0-27 16,-6 0 65-16,-7 0-65 15,-3 0-1-15,0 0 0 16,-1 7 8-16,2 5-3 16,1 5-5-16,-2 6 0 15,-1 4 3-15,-4 5-3 0,-2 7 0 16,0 8-2-16,-3 15 11 16,-11 20 40-16,4 18-49 15,-1 9 1-15,1 1 13 16,4-6-14-16,-3-9 0 15,3-5-7-15,-1-18-72 16,5-12-20-16,2-20-185 16,0-23-399-16</inkml:trace>
  <inkml:trace contextRef="#ctx0" brushRef="#br0" timeOffset="-201409.99">23617 5046 682 0,'0'0'273'16,"0"0"-86"-1,0 0-21-15,0 0-56 0,0 0-4 16,8-90-4-16,8 64-39 16,3-2 62-16,7-1-125 15,4-1 8-15,2 0-1 16,0 1-7-16,1 0 0 16,-4 1-30-16,0 3-144 15,-3 5 48-15,-6 6-182 16,-10 6-177-16</inkml:trace>
  <inkml:trace contextRef="#ctx0" brushRef="#br0" timeOffset="-200960.33">23910 4672 168 0,'0'0'331'0,"0"0"-139"15,0 0-92-15,0 0 36 16,0 0-11-16,0 0-54 15,0 0 16-15,108-10-52 16,-70 11-13-16,11 8 80 16,19 4-87-16,30 7 1 15,31 3-13-15,14 3 8 16,-4-1 1-16,-6-2-12 16,-21-5 0-16,-5-1 10 15,-5-4-10-15,-11-3 0 16,-17-5 0-16,-15-2 1 15,-15-3 12-15,-3 0-13 0,5 0 0 16,2 0 8-16,5-1-8 16,-8-2 0-16,-3 0 0 15,-6 0 1-15,-8 2 19 16,-3 1-20-16,-7 0 0 16,-3 0 31-16,-6 0-18 15,-1 13-12-15,-1 6-1 16,-1 11 8-16,0 11 28 15,2 9-36-15,2 11 0 16,2 17 4-16,1 15-4 16,5 11 0-16,-4-8-9 15,-3-10-117-15,-5-29-19 16,-2-28-227-16</inkml:trace>
  <inkml:trace contextRef="#ctx0" brushRef="#br0" timeOffset="-200358.64">24703 4604 651 0,'0'0'238'16,"0"0"-150"-16,0 0-47 0,0 0 15 15,0 0 31-15,0 0 52 16,0 0-126-16,9-14 30 16,1 0 20-16,3-5-2 15,3-3-9-15,2-5-2 16,1-4-30-16,3-1 73 16,0-2-75-16,0 0-2 15,2 3-4-15,-5 4-12 16,2 4-1-16,-2 7-130 15,-5 4-57-15,-2 7 94 16,-8 5-307-16,-2 4 37 16,-2 9 220-16,0 0 1 0</inkml:trace>
  <inkml:trace contextRef="#ctx0" brushRef="#br0" timeOffset="-199998.56">24952 4313 423 0,'0'0'281'15,"0"0"-115"-15,0 0 24 16,0 0-99-16,0 0-90 15,0 0 65-15,0 0-54 16,66-36-6-16,-36 34-6 16,7 2 8-16,5 0 5 15,7 0-13-15,8 3 0 16,4 1 1-16,3 2-1 16,2-3 0-16,-8-2 0 15,-1-1 0-15,-5 0 76 0,-3 0-46 16,-6-4-5-16,-2-3 24 15,-5 1-20-15,-8 2-10 16,-6 0-19-16,-7 3 13 0,-6 1 3 16,-4 0-16-1,-1 0-19-15,1 9 18 16,3 8 1-16,0 6 0 16,-1 5 0-16,1 6 13 15,-1 4 6-15,-5 3-19 16,-2 4 0-16,0 6-6 15,-4 4 7-15,-7 31-2 16,2-12-156-16,3-10-440 0</inkml:trace>
  <inkml:trace contextRef="#ctx0" brushRef="#br0" timeOffset="-190411.96">29831 5818 413 0,'0'0'309'0,"0"0"-148"16,0 0 39-16,0 0-113 16,0 0 23-16,0 0 13 15,-2-65-4-15,2 58 13 16,2 3-15-16,-1 1-64 16,-1 1 76-16,0 2-112 15,0 0-17-15,0 0 0 16,-1 6-3-16,-9 7 2 15,2 6 1-15,-1 7 0 0,0 4-7 16,5 2 7-16,1 2-10 16,3-4 9-16,0-4-16 15,0-5 15-15,1-7-7 16,9-4 9-16,4-5 2 16,7-5-2-16,9-2 0 15,9-16 6-15,10-8-5 16,5-9 34-16,7-7 6 0,19-15-33 15,-7 5 74 1,5-2-82-16,-5 4 0 16,-16 10 1-16,-4-1 7 15,-11 10 20-15,-12 8-28 0,-9 9 0 16,-11 10-42 0,-5 4-27-16,-5 6-238 0,0 29 71 15,-11-4-129-15,-5 0-297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6:33:11.2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29773 8526 71 0,'0'0'196'0,"0"0"-102"15,0 0-60-15,0 0 59 16,0 0-17-16,0 0-25 16,18-6-51-16,-10 6-42 15,0 0-89-15,-3 0-120 0</inkml:trace>
  <inkml:trace contextRef="#ctx0" brushRef="#br0" timeOffset="1770.93">29910 8523 211 0,'0'0'362'16,"0"0"-273"-16,0 0-45 0,0 0 130 15,0 0 24-15,0 0-27 16,0 0-87-16,2 0-46 16,-2 0 75-16,0 0-82 15,0 0-7-15,0 0-11 16,0 0-2-16,0 0 31 16,0 0-39-16,-2 0 3 15,-5-7 24-15,-3 1-30 16,-1-3 1-16,-3 1-1 15,-5 0 12-15,-1-1-9 16,-2 1-3-16,-2 1-3 0,2-2 3 16,2 2 0-1,0 1 0-15,0 2 0 0,2 0 2 16,-1 1 8-16,-1 0-10 16,-2 0-3-16,1 1 1 15,-2 0 4-15,1 1-2 16,-1 1 0-16,-1 0 1 15,-1 0 5-15,-1 0-6 16,-4 0 0-16,0 0-1 16,-4 0 2-16,0 0 7 15,-4 0-8-15,0 0 0 16,-1 3 10-16,0 1-10 16,3 0 0-16,3 3 0 15,2 0 1-15,1 2 10 16,0-1-11-16,2 2 0 0,0 2 7 15,1-1-7-15,1 3 0 16,-1 0 0-16,1 0 10 16,-1 3 25-16,2 0-35 15,-1 1 9-15,4 0 28 16,1 1-37-16,3-2 0 16,3 1 0-16,4-1 11 15,1 3 11-15,1 0-22 16,2 3 0-16,-2 0 9 15,3 5-2-15,-2 1 4 16,1 3-11-16,-2 1 16 16,2-1 12-16,1 2-28 15,-1-3 0-15,3 0 6 16,2-2 2-16,2 1 4 16,0 1-12-16,0 2 10 0,2 1 9 15,7-1-19-15,3 1-1 16,1-2 1-16,2-2 7 15,3 0 5-15,-1 0-12 16,4-2 1-16,2-1 16 16,6-3-7-16,3-2 36 15,3-1 6-15,1-2-30 16,-3-3 18-16,-2-4-40 16,-3-2 10-16,-2-2 23 15,-1 1-33-15,0-2 0 16,1-2 11-16,2 1-11 0,0 0 0 15,2-2-12-15,0-1 12 16,1 0 0-16,-1 0 33 16,0 0-32-16,1-2 1 15,1 0 17-15,1 1 4 16,1-2-23-16,0 1 0 16,3-1 17-16,-2 0-17 15,-2 0 0-15,-2 0-8 16,-1 0 22-16,-2 0-1 15,0 0-13-15,2 0-4 16,3 0 4-16,1-5 1 16,2 0 0-16,0-2-1 15,-2 1 7-15,-2-1 9 16,-1 0-16-16,-1 0 0 0,-2-1 5 16,1 1-4-16,-4-3 8 15,-1 0-9-15,-2 0 10 16,2-3 1-16,0 1-11 15,1-3 0-15,0 2 0 16,1-3 0-16,1-1 0 16,0 0 0-16,1 0 1 15,-3 0 14-15,-1 1-15 16,-3-1-6-16,0 1 5 16,-3 2 2-16,-3-1 15 15,-2 2-16-15,-1 0 0 16,-1 2 2-16,-1-2-2 15,1-1-2-15,-2 1-6 0,1-3 16 16,-3 3 1 0,1-1-9-16,-2-1 0 0,0 1 5 15,-2 0-5-15,-1-2 0 16,-3 0 6-16,0-1 10 16,0 0 9-16,0-2-25 15,0 1 0-15,0-2 2 16,-1 1-2-16,-6-3 0 15,0-1 0-15,0 0 14 16,-2-1 14-16,-3 0-28 16,0 1-12-16,-3 1 12 15,0 2 0-15,-2 0 0 0,-2 3 0 16,0 0 9-16,-3 2 0 16,1-1-9-16,-5 1-11 15,-3-2 10-15,-4 0 1 16,-3-1 0-16,-6-2 0 15,-3-2 1-15,-4 1 6 16,-2-1-7-16,-2-1 0 16,-2 3-7-16,0 5 4 15,0 5-13-15,2 7-87 16,-17 7-169-16,13 12-29 16,9 1-348-16</inkml:trace>
  <inkml:trace contextRef="#ctx0" brushRef="#br0" timeOffset="3540.65">30111 10336 902 0,'0'0'213'0,"0"0"-70"16,0 0-50-16,0 0 37 15,0 0-85-15,0 0 38 16,0 0 78-16,-40-46-97 15,30 37-16-15,-2-1 12 16,-5 0-49-16,-1 0 43 16,-6 1-54-16,-4-2 0 15,-3 1 1-15,-7 1 1 0,-5 0-2 16,-3 2 0 0,-5 0 9-16,-2 3 18 15,-3 1-27-15,1 3 0 0,0 0 7 16,1 0-5-1,3 0-1-15,1 9-1 0,-2 2 12 16,-1 3 1-16,0 2-13 16,-4 2 0-16,-1 2 2 15,-2 4-2-15,-1 1 13 16,0 6-13-16,-2 2 0 16,4 2 43-16,0 4-43 15,7 3 0-15,0 0 8 16,4 3 8-16,5-2 13 15,4 2-29-15,5-3 0 16,7 0 14-16,5-3-14 16,5 1-5-16,7-3 4 15,2-1 2-15,5-2 13 0,2 0-14 16,1-1 0-16,0-2 8 16,0 0-8-16,4 0-4 15,8 0 1-15,8 3 6 16,2-2 9-16,8 2-12 15,4 0 0-15,6 0 6 16,8 1-6-16,1-2 0 16,7-3 14-16,2-3-7 15,4-1 66-15,6-4-73 16,2-1 10-16,4-2 15 16,1-2 2-16,1-3-19 15,-1-1-8-15,-4-2 17 16,2-3 1-16,-4-1-18 0,-2-3 0 15,0-2 6-15,2-2-5 16,-1 0-1-16,0-3 0 16,-4-10 0-16,-3-2-33 15,-6-6 33-15,-7-3-20 0,-2-3 19 16,-4-4-6 0,1-2 7-16,-1-2-6 15,-2 0 6-15,0-1-2 16,-2 3 2-16,-4-3-4 15,-3 3 2-15,-2-1 4 16,-4 0 4-16,-4 2-6 16,0-1 0-16,-3 2 7 15,-5 0-7-15,2 1 0 0,-3-1 15 16,-1 0-14 0,-3-3 28-16,0 2-29 0,-2-3 0 15,-3 0 57-15,-2-1-57 16,-1-1 0-16,0-1 0 15,-7-1 17-15,-11-6 13 16,-6-3-30-16,-13-4 0 16,-24-11 0-16,-32-9 0 15,-26-2-1-15,-8 5 0 16,23 19-17-16,32 21-16 16,30 17-13-16,0 12-107 15,6 9-154-15,7 5-432 0</inkml:trace>
  <inkml:trace contextRef="#ctx0" brushRef="#br0" timeOffset="4683.92">30804 6952 747 0,'0'0'221'0,"0"0"-16"16,0 0-52-16,0 0-38 15,0 0 97-15,0 0-96 16,-27-24-29-16,27 24-40 16,0 0-39-16,0 0 8 0,0 0-16 15,0 0-14 1,0 0-21-16,3 0-19 0,16 0 54 15,11 3 15-15,11 4 42 16,6 0 56-16,4 2-112 16,-2-4 16-16,-3 1-8 15,-5-3-9-15,-6-2-23 16,-3-1-11-16,-5 0-86 16,-7 0 81-16,-3-2-115 15,-4-7-23-15,-4-5-57 16,-4 1-127-16,-4 2-338 0</inkml:trace>
  <inkml:trace contextRef="#ctx0" brushRef="#br0" timeOffset="4962.5">31150 6824 768 0,'0'0'311'0,"0"0"-46"16,0 0-27-16,0 0-3 15,0 0-74-15,0 0 12 16,0 0-158-16,0-11-15 16,0 11-30-16,4 1-47 15,8 13 77-15,6 4 0 16,2 8 12-16,2 1 28 16,-1 2-40-16,-8-2-1 15,-5 0 0-15,-8-5-46 16,0 1 24-16,-18-3-31 0,-14 0-22 15,-23 2-30 1,6-4-163-16,7-5-282 0</inkml:trace>
  <inkml:trace contextRef="#ctx0" brushRef="#br0" timeOffset="5988.65">31451 6354 485 0,'0'0'607'0,"0"0"-356"16,0 0-64-16,0 0 102 15,0 0-106-15,0 0-16 16,0 0-68-16,6-45-71 16,-6 45-28-16,0 4-37 15,0 10 37-15,-1 7-31 16,1 3 31-16,0 1-23 16,4 0-7-16,10-4-20 15,5-5 37-15,2-8-64 16,6-8 76-16,0 0-13 0,1-15 14 15,-1-10 0 1,-8-6-12-16,-2-4 25 0,-7 0 13 16,-1 1 12-16,-6 6-30 15,-2 5 90-15,1 7-28 16,-2 8-14-16,0 5-40 16,0 3 8-16,1 0-48 15,1 11-45-15,2 14 26 16,3 7 36-16,4 10 7 15,3 9 0-15,2 4-2 16,-1 6 11-16,-3 1-33 16,-3 0 24-16,-6-4-68 15,-3-6-29-15,-2-7-9 0,-12-9 28 16,-5-11 47 0,-6-11 31-16,-5-11 0 0,-4-3 57 15,-3-9 12-15,0-13 32 16,5-9-21-16,8-5-24 15,8-3-56-15,8-2 20 16,8-2-54-16,3 0-41 16,29-13-169-16,-2 9-272 15,-4 6-689-15</inkml:trace>
  <inkml:trace contextRef="#ctx0" brushRef="#br0" timeOffset="6412.75">31441 6045 1111 0,'0'0'239'15,"0"0"-161"-15,0 0 4 16,0 0 34-16,0 0 43 16,0 0-42-16,0 0-61 15,-2 0 71-15,2 0-88 16,0-2 11-16,0-3 47 16,0-5-14-16,8-7-71 0,6-6-12 15,2-4 10 1,1 0 26-16,-2-3-36 0,-1 4 0 15,-5 7 3-15,-3 6-3 16,-2 6 0-16,1 6 0 16,2 1-111-16,4 12 18 15,4 15 26-15,7 11 48 16,2 8-128-16,1 7-30 16,3 18-137-16,-8-15-31 15,-2-14-336-15</inkml:trace>
  <inkml:trace contextRef="#ctx0" brushRef="#br0" timeOffset="6759.65">32103 6162 918 0,'0'0'256'0,"0"0"-22"16,0 0 3-16,0 0-11 15,0 0-40-15,0 0-80 16,0 0-105-16,-15-9 25 0,-9 28-26 16,-4 6 0-1,-3 5 9-15,1 5-8 0,5 3 5 16,8 2-6-16,11 2 1 15,6 0-23-15,9 1 22 16,21-5-34-16,9-5 34 16,7-8-102-16,3-9-60 15,13-16-82-15,-13-1-110 16,-12-18-277-16</inkml:trace>
  <inkml:trace contextRef="#ctx0" brushRef="#br0" timeOffset="6967.5">32285 6235 1020 0,'0'0'366'0,"0"0"-171"0,0 0-152 15,0 0-31-15,0 0 5 16,0 0 7-16,0 0-11 16,-9 71 31-16,8-34-34 15,1 5 51-15,0 3-61 16,0 0 0-16,0-1-19 15,0-7-79-15,6-8-91 16,3-10-118-16,1-12-370 0</inkml:trace>
  <inkml:trace contextRef="#ctx0" brushRef="#br0" timeOffset="7179.11">32529 6099 1217 0,'0'0'304'15,"0"0"-3"-15,0 0-228 16,0 0-38-16,0 0-35 16,0 0 12-16,108 77 22 15,-67-31 1-15,-4 7-35 16,-7 3 12-16,-9 4-12 16,-15 1 0-16,-6 0-38 15,-26 27-12-15,-5-18-212 16,-8-10-91-16</inkml:trace>
  <inkml:trace contextRef="#ctx0" brushRef="#br0" timeOffset="8033.59">30549 9073 618 0,'0'0'349'0,"0"0"-113"16,0 0-113-16,0 0-32 15,0 0-40-15,0 0 19 16,0 0 46-16,106-11-37 15,-59 11-42-15,7 0 113 16,5 0-72-16,4 0-30 16,0 6-4-16,-1 1-36 15,-3 0-8-15,-10-1-156 16,-7-2-87-16,-11-2 42 0,-5-2 23 16,-7 0-113-16,-5-8-541 15</inkml:trace>
  <inkml:trace contextRef="#ctx0" brushRef="#br0" timeOffset="8317.84">31181 8901 199 0,'0'0'979'0,"0"0"-674"15,0 0-113-15,0 0-5 16,0 0-135-16,0 0-28 15,0 0-5-15,18 12-4 0,1 7 36 16,3 5-9 0,4 3-33-16,-2 1 44 0,-2-3-53 15,-7 1-9-15,-8-3 8 16,-7-2 2-16,0 0 4 16,-20 0-5-16,-10 0 0 15,-9 0-35-15,-7 0 33 16,-11 6-162-16,12-4-204 15,13-6-580-15</inkml:trace>
  <inkml:trace contextRef="#ctx0" brushRef="#br0" timeOffset="9083.21">31917 8719 1084 0,'0'0'288'16,"0"0"-26"-16,0 0-39 16,0 0 12-16,0 0-92 15,0 0-74-15,0 0-69 16,-8-27 1-16,4 43-26 15,-1 6 25-15,5 4-16 16,0 0 7-16,0 0-22 16,11-3-7-16,6-5-54 15,3-6 18-15,5-6 73 0,2-6 1 16,-1 0-22 0,-1-17 7-16,-5-7 15 15,-4-5 11-15,-6-1-1 16,-2 1 0-16,-4 3 121 0,-3 7-75 15,1 8 27-15,-2 5 5 16,0 6-87-16,0 0-1 16,0 3-5-16,0 16-60 15,-5 9 59-15,0 10 6 16,2 9 0-16,1 8-1 16,2 4-25-16,0 3 10 15,0 4-22-15,-4 12-72 16,-10 11 37-16,-4-9 12 15,-2-9-54-15,-5-14 74 16,0-20-30-16,-5-1 52 16,-3-8 10-16,2-15 9 0,3-13 124 15,0-4 55-15,2-25-47 16,4-11-29-16,4-10-57 16,6-9 80-16,12-5-101 15,0-2-5-15,21 0-8 16,12 1-12-16,7 6-43 15,12 1-109-15,-11 15-212 16,-10 12-374-16</inkml:trace>
  <inkml:trace contextRef="#ctx0" brushRef="#br0" timeOffset="9533.92">31963 8513 894 0,'0'0'334'0,"0"0"-76"15,0 0-72-15,0 0-13 16,0 0-58-16,0 0-26 16,0 0-19-16,0-6-64 0,0 6 84 15,0-1-67 1,1-2 32-16,4-5 49 0,4-5-38 16,3-7-40-16,3-7-26 15,4-5 6-15,-1-2 7 16,1 1-13-16,-2 4 0 15,-5 7 0-15,-5 6 0 16,-2 9 8-16,-4 5-8 16,1 2-73-16,3 17 36 15,2 16-64-15,3 10 73 16,6 11 9-16,3 3-68 16,13 16-82-16,-2-14-160 15,-5-13-302-15</inkml:trace>
  <inkml:trace contextRef="#ctx0" brushRef="#br0" timeOffset="9798.64">32536 8689 684 0,'0'0'878'0,"0"0"-611"15,0 0-185-15,0 0-25 16,0 0-56-16,0 0-1 0,-70 82 50 16,38-34-22-1,3 7-11-15,2 4-17 0,9 1 22 16,9-3-48-16,9-3-7 16,6-4-148-16,39-3-4 15,-1-13-87-15,0-12-373 0</inkml:trace>
  <inkml:trace contextRef="#ctx0" brushRef="#br0" timeOffset="10119.1">32706 8815 1341 0,'0'0'301'0,"0"0"-123"16,0 0-92-16,0 0-29 16,0 0 66-16,95 11-105 15,-72 6-9-15,-8 4 3 16,-11 3-12-16,-4 3 0 16,-9 0-2-16,-14 1 14 15,-6-2 6-15,3-3-18 16,6-3-5-16,11-4 4 15,9-1 1-15,7-2-2 16,28-3 2-16,11-3-61 16,11-6 4-16,28-8-154 15,-15-14-69-15,-9-7-954 0</inkml:trace>
  <inkml:trace contextRef="#ctx0" brushRef="#br0" timeOffset="10346.34">33224 8614 918 0,'0'0'374'0,"0"0"-274"16,0 0-20-16,0 0 87 16,0 0-4-16,80 111 51 15,-40-66-119-15,-2 4-34 16,-5 2-21-16,-13 0-40 15,-14 0 19-15,-7-1-19 16,-66 21-146-16,0-12-59 0,-8-8-769 0</inkml:trace>
  <inkml:trace contextRef="#ctx0" brushRef="#br0" timeOffset="11125.34">30721 10891 1137 0,'0'0'284'0,"0"0"-192"16,0 0-33-16,0 0 128 16,0 0-94-16,0 0-34 15,0 0 4-15,26 0-35 16,7 2 64-16,13 7-29 15,11-1-62-15,5 1 64 16,3 0-56-16,-1-2-9 0,-8 0-47 16,-9-2-118-16,-14-5-20 15,-14 0-38-15,-13 0-62 0</inkml:trace>
  <inkml:trace contextRef="#ctx0" brushRef="#br0" timeOffset="11403.16">31107 10751 1174 0,'0'0'344'0,"0"0"-170"16,0 0-91-16,0 0-37 0,0 0-39 15,0 0 88 1,0 0-8-16,100 69-33 0,-51-38-6 15,-1 3-37-15,-4-3-3 16,-11-4-8-16,-12-5-38 16,-15-2 23-16,-6-3-18 15,-18-1 15-15,-15-2 18 16,-7-3-23-16,-17 6-58 16,12-3-154-16,10-4-325 0</inkml:trace>
  <inkml:trace contextRef="#ctx0" brushRef="#br0" timeOffset="12157.51">32048 10601 1275 0,'0'0'327'0,"0"0"-88"15,0 0-195-15,0 0 18 16,0 0-51-16,0 0-6 16,0 0 14-16,-60 96-9 15,57-62 0-15,3 0-10 16,2-3-8-16,13-5-19 15,7-5-30-15,5-9-9 16,4-6 66-16,1-6 10 16,-1-6 41-16,-3-15-51 0,-4-6 1 15,-3-5 71 1,-5-2 7-16,-5 1-3 0,-5 7 16 16,-1 8-20-16,-4 6 62 15,-1 8-97-15,0 4-21 16,0 0-32-16,0 20-27 15,0 9 23-15,0 11 19 16,-1 9 2-16,-2 8-26 16,1 3 25-16,0 2-58 15,1 2 31-15,-5-2-20 16,-5 0-5-16,-8-3-5 16,-8-3 16-16,-6-9 20 15,-2-7 21-15,-1-13-21 0,0-12 21 16,2-12 8-1,3-3 59-15,-1-15 59 0,4-15-67 16,2-8 80-16,4-7-107 16,7-5 2-16,12-3 10 15,3-2-29-15,25-2-15 16,16 2-16-16,33-12-198 16,-10 14-360-16,-8 11-426 0</inkml:trace>
  <inkml:trace contextRef="#ctx0" brushRef="#br0" timeOffset="12583.59">32084 10439 1064 0,'0'0'381'15,"0"0"-133"-15,0 0-118 16,0 0-15-16,0 0 33 16,0 0-80-16,0 0-40 15,-2-3-28-15,2 3 21 16,0 0 30-16,0-1 6 0,8-5-4 15,7-4 14-15,7-6-30 16,5-6-24-16,1-3-13 16,-1-1 21-16,-2 1-9 15,-5 5-12-15,-5 3 0 16,-8 7 16-16,-2 5-2 16,-4 5-14-16,1 0-2 15,-1 5-78-15,4 18 49 16,5 11-17-16,2 11-2 15,15 31-83-15,-2-9-130 16,-3-11-219-16</inkml:trace>
  <inkml:trace contextRef="#ctx0" brushRef="#br0" timeOffset="12859.94">32715 10608 1307 0,'0'0'481'15,"0"0"-317"-15,0 0-96 16,0 0-59-16,0 0 19 16,0 0 28-16,-70 72-37 15,38-29 26-15,3 8-36 16,5 5-7-16,9 2-2 15,12 1 6-15,3-2-29 16,9-7-70-16,18-6-97 0,21-10-25 16,-4-13-112-16,-4-12-764 15</inkml:trace>
  <inkml:trace contextRef="#ctx0" brushRef="#br0" timeOffset="13295.09">32834 10754 1162 0,'0'0'328'0,"0"0"-101"15,0 0-31 1,0 0-165-16,0 0-30 0,100-8 57 15,-63 8-58-15,-7 5-7 16,-9 2 7-16,-8 0-37 16,-8-1 37-16,-5-1-25 15,0 2 18-15,-12 2 7 16,-4-1 11-16,-2 1 11 16,3 1-3-16,3-2-10 15,6 4 12-15,6 0-21 16,0 5-10-16,13 3 9 15,7 4 2-15,1 1-1 0,-2 0 0 16,-4 1-56-16,-6-3 40 16,-7-2-63-16,-2-2 7 15,-5-2 27-15,-16-4 29 16,-7-4 16-16,-7-5-1 16,-3-3-17-16,-1-1 17 15,9-5-315-15,13-8-933 0</inkml:trace>
  <inkml:trace contextRef="#ctx0" brushRef="#br0" timeOffset="13506.34">33358 10659 1461 0,'0'0'265'0,"0"0"-203"0,0 0 27 16,107 40 9-16,-71-9 29 15,-2 8-76-15,-5 6-40 16,-11 6 47-16,-11 3-58 16,-7 1-13-16,-21-1-18 15,-56 12-40-15,5-13-26 16,-3-11-289-16</inkml:trace>
  <inkml:trace contextRef="#ctx0" brushRef="#br0" timeOffset="21558.7">6418 7122 821 0,'0'0'103'0,"0"0"-83"16,0 0-11-16,0 0-9 15,0 0 0-15,0 0 11 16,0 1-9-16,0 6 16 15,10 3-5-15,5 3-7 16,6-1 64-16,6 1-69 16,7-2 29-16,7-4 19 15,8-1-34-15,6-5 35 16,2-1-50-16,10 0 6 16,0 0 23-16,-1 0-29 0,-1-3 0 15,-2-2 0 1,-2-1 7-16,-3-2-1 0,2-3-6 15,0-2 0-15,4-4 5 16,15-6-5-16,19-4 1 16,11 1-1-16,-6 3 8 15,-24 9 5-15,-22 7-13 16,-15 4-9-16,10 1 9 16,8 2 0-16,7 0-1 15,0 0 1-15,4 0 0 0,0 6 5 16,14 4-5-1,13 4-3-15,21 8 1 0,4 3 3 16,-8 5-1-16,-12-1 0 16,-29-2 0-16,-12-3 4 15,-16-4-4-15,-3 1-9 16,9 1 8-16,8 4 2 16,10 2 4-16,-1-1-5 15,2-3 0-15,2-1 0 16,2-5 0-16,1-1-1 15,-1-6-1-15,2-3 4 16,-2-5 9-16,-1-3-11 16,-5 0 0-16,3 0-13 15,-5-11 13-15,18-7-25 16,10-12-18-16,22-14-38 16,5-7 23-16,-3 0-45 15,-8 4 21-15,-13 9 82 0,-2 4-13 16,-5 4 13-16,-15 6 6 15,-15 7-6-15,-10 5 52 16,-6 2-52-16,10 0-21 16,6 0 13-16,6 3-5 15,-3 5-37-15,-1 2-76 16,3 0 64-16,0 6 2 16,0 5 35-16,0 3 25 15,1 4 30-15,0 1-18 16,3 2 2-16,-1 5 38 15,1 1-37-15,0 4 31 16,3 0-46-16,-4 3-45 0,-3-4-102 16,-5-1 137-16,-5-4 17 15,-4-5-8 1,-4-6 2-16,-3-4 54 0,0-3-47 16,1-4-8-16,5-3 36 15,6 0-36-15,7 0-6 16,6-3-39-16,4-6-115 15,3-1 160-15,0-3 53 16,-4-3-34-16,-2-5-9 16,-2-3 0-16,0-3-10 15,1-2 68-15,17-7-68 16,16-5 0-16,25-4-64 16,9 0 58-16,-2 5-31 0,-10 8 37 15,-15 8 1-15,-10 6 24 16,-18 3 21-16,-19 8 31 15,-14 3 21-15,-9 1 14 16,4 2-26-16,6 1-14 16,5 0 35-16,-2 0-75 15,4 10-31-15,2 5 9 16,4 7 0-16,4 3-10 16,4 3-25-16,-2 2-21 15,-3 1 1-15,-5-3 45 16,-4 0 0-16,-5-2 7 15,-4-2-7-15,-2-3 12 16,-4-3-12-16,0-2 0 16,-1-3 13-16,1-7-4 15,0-1 16-15,4-5 5 0,-1 0-17 16,6-2 35-16,2-7-48 16,19-5 11-16,26-4 43 15,39 0-44-15,20 0 2 16,12 2 5-16,2 1-15 15,-11 2-4-15,3 3-14 16,1 0-30-16,-6 3 21 16,-4 4 26-16,-7 2-1 15,-9 1 2-15,-10 0 11 16,-13 8 13-16,-24 2-26 16,-24 0 0-16,-20-1 8 15,-11-1-8-15,2 1-26 0,1 2-14 16,2 0 14-16,-7 0 8 15,-4 1 18-15,0 0 0 16,-2 3-5-16,-2-1 5 16,1 0-8-16,1 0 8 15,2 0-33-15,1-1 25 16,2-1-64-16,6 0-7 16,0-4 45-16,3-1 4 15,2-1 14-15,1-3 15 16,3-3 1-16,1 0 30 15,2 0-17-15,4-12 6 16,3-4 72-16,17-9-46 16,25-9-16-16,34-5-8 15,21-8-19-15,5 5 57 0,-5 7-59 16,-16 8 0 0,-8 10-12-16,-7 6 12 0,-12 4 6 15,-26 4-6-15,-23 1 0 16,-21 2 10-16,-7 0-10 15,4 0-7-15,8 2 7 16,8 9 0-16,0 4 9 16,2 3-9-16,-2 0-8 15,-1 0-27-15,1-1 3 16,-3-2-43-16,-1-5 7 16,3-5 13-16,-1-5 33 15,2 0-18-15,5-3 37 0,15-12-17 16,19-5 20-1,-6 3-7-15,-8 0 7 0,-10 6 0 16,-16 2 8-16,4 2-8 16,6 0 0-16,-7 3 78 15,0 4-33-15,1 0 6 16,0 0-35-16,2 4-5 16,2 6 12-16,3 0-23 15,0 0-8-15,3-3 8 16,3-2 0-16,-2-1 0 15,-1-1-1-15,-2-3 2 16,-6 0 57-16,-5 0-23 16,-6 0 2-16,-7 0 14 15,-3 0-28-15,-6 0-10 16,-5 0-13-16,-4 0 7 0,-4 3-40 16,-3 1-22-16,-2 2-32 15,4 1 15-15,-1 0-57 16,-3-2-120-16</inkml:trace>
  <inkml:trace contextRef="#ctx0" brushRef="#br0" timeOffset="21952.81">23417 6834 937 0,'0'0'298'15,"0"0"-117"-15,0 0-130 16,0 0 34-16,0 0-50 16,0 0 5-16,0 0-36 15,49 21 18-15,-25 0 7 16,3 5-29-16,4 1-4 15,2 3 4-15,0 1 0 16,-2 2 0-16,-4-1 0 16,-6 1 7-16,-3-2-1 15,-7 0-6-15,-8 0-10 16,-3 1 10-16,-13 2 0 16,-22 1 0-16,-30 2-1 0,-32 2 10 15,-35 4-40-15,-12-2-49 16,12-6-103-16,39-9-99 15,41-12-340-15</inkml:trace>
  <inkml:trace contextRef="#ctx0" brushRef="#br0" timeOffset="28499.72">29034 4967 1152 0,'0'0'199'15,"0"0"8"-15,0 0-14 16,0 0-15-16,0 0-18 16,0 0-29-16,0-24-97 15,0 24 31-15,0 13-65 16,0 15-27-16,5 14 27 15,1 13 0-15,-2 6 6 16,1 2-6-16,0-1 1 16,0-2-24-16,0-5 23 15,-2-8-68-15,0-4-13 16,-3-12-32-16,1-9 7 0,-1-9-17 16,0-9 49-16,0-4 74 15,2-5 60-15,1-18-50 16,1-6-5-16,6-8-4 15,4-1 36-15,5-2-37 16,3 4 0-16,0 6 44 16,1 7-31-16,0 9 0 15,-2 7-13-15,1 7 15 16,0 0-23-16,-1 11 8 16,-3 8 0-16,-2 2-19 15,-5 3 19-15,-6 0-16 16,-5-1 15-16,-2-1-24 15,-17-3 0-15,-8-4 17 0,-7-1 8 16,-2-2-25-16,0-4 3 16,5 1-101-16,7-2-105 15,12-3-143-15,7-3-183 16</inkml:trace>
  <inkml:trace contextRef="#ctx0" brushRef="#br0" timeOffset="28891.53">29763 5134 821 0,'0'0'218'0,"0"0"-40"16,0 0 31-1,0 0-35-15,0 0-31 0,0 0 14 16,0 0 14-16,13-71-140 15,-22 71-31-15,-9 0 31 16,-6 0-19-16,-3 7 18 16,1 8-30-16,1 5 0 15,3 4 0-15,3 4 0 16,7 3 0-16,3 4-1 16,6-1 2-16,3 3 12 15,0 0-13-15,13 0 0 16,6-1 6-16,0-1-6 15,0 0 0-15,-1-3 0 16,-3-1 10-16,-5-1-5 0,-2-2-5 16,-6-3-83-16,-2 1 15 15,0-5-107-15,-8 3-37 16,-4-6-60-16,-4-7-315 0</inkml:trace>
  <inkml:trace contextRef="#ctx0" brushRef="#br0" timeOffset="29085.87">29498 5484 819 0,'0'0'214'16,"0"0"-6"-16,0 0-68 16,0 0 124-16,0 0-235 0,0 0-21 15,0 0 38-15,122-52-3 16,-73 52-19-16,1 0-24 15,10 2-172-15,-15 5-12 16,-10-2-397-16</inkml:trace>
  <inkml:trace contextRef="#ctx0" brushRef="#br0" timeOffset="29274.03">29964 5373 78 0,'0'0'975'0,"0"0"-668"15,0 0-44-15,0 0 19 16,0 0-149-16,0 0-72 0,0 0-61 16,3 12 26-1,-3 12-13-15,0 5-13 0,0 9 0 16,0 20-17-16,0-8-112 16,1-10-399-16</inkml:trace>
  <inkml:trace contextRef="#ctx0" brushRef="#br0" timeOffset="30302.64">29497 6762 1416 0,'0'0'294'16,"0"0"-203"-16,0 0-18 16,0 0-73-16,0 0-6 15,0 0 6-15,0 0 59 16,1 59-2-16,-1-28-25 16,0-1-18-16,0-3 23 15,2-5-37-15,2-5 0 16,4-6 2-16,8-8-2 0,9-3 88 15,14-7 31-15,15-19-84 16,22-15 116-16,26-19-134 16,22-15-2-16,-10 8 4 15,-24 15-13-15,-37 20 10 16,-30 19-16-16,-7 3-9 16,-5 5-25-16,-3 5-64 15,-8 4-246-15,-7 13-400 16,-6-1-21-16</inkml:trace>
  <inkml:trace contextRef="#ctx0" brushRef="#br0" timeOffset="31848.27">29600 8145 971 0,'0'0'141'15,"0"0"64"-15,0 0-54 0,0 0 56 16,0 0-67-16,0 0 34 16,0-55 17-16,0 55-142 15,0 0-34-15,0 0-15 16,0 0-17-16,0 11 1 15,0 12 9-15,0 10-4 16,0 10 10-16,-5 4 1 16,1 3-46-16,-1-6-22 15,2-7-40-15,2-11 61 16,-2-10-96-16,3-9 7 16,0-7 112-16,0-3 24 15,6-20 11-15,9-7-11 16,5-8 0-16,6-2 10 15,0 0-9-15,2 5-1 16,-1 5 22-16,-4 8-4 16,0 7 3-16,-5 11-21 15,-2 4 2-15,-2 7-8 0,-6 15 6 16,-5 9-14-16,-3 4 13 16,-4 6 2-16,-15-2 11 15,-8 0-12-15,-3-5-4 16,-3-7-25-16,2-4-25 15,-1-6-164-15,9-4-134 16,10-9-339-16</inkml:trace>
  <inkml:trace contextRef="#ctx0" brushRef="#br0" timeOffset="32157.12">30117 8158 864 0,'0'0'208'0,"0"0"-41"16,0 0-12-16,0 0 6 15,0 0 28-15,0 0-28 16,29-74 19-16,-29 72-99 16,0 2 36-16,-2 0-117 15,-11 3-11-15,-2 13 10 16,-4 4 1-16,2 6-1 15,4 8 1-15,4 6 0 16,6 5 5-16,3 2-5 16,0-1-15-16,0-1 15 0,3-4-1 15,1-5-36-15,-4-6-94 16,0-3-92-16,-16 0 11 16,-7-9-116-16,0-5-373 0</inkml:trace>
  <inkml:trace contextRef="#ctx0" brushRef="#br0" timeOffset="32307.92">29922 8427 916 0,'0'0'199'16,"0"0"-76"-16,0 0 5 0,98-31-75 16,-60 28 11-1,1 3-64-15,8 0-33 0,-11 3-259 16,-9 1-650-16</inkml:trace>
  <inkml:trace contextRef="#ctx0" brushRef="#br0" timeOffset="32569.68">30204 8290 165 0,'0'0'847'16,"0"0"-635"-16,0 0-20 15,0 0-96-15,0 0 69 16,0 0-41-16,0 0-73 15,89-35 5-15,-72 50-56 16,-4 8-1-16,-7 4 0 16,-6 2 1-16,0 3 19 0,-10-5-19 15,-4-3 0 1,1-5 18-16,1-6-17 0,9-5 5 16,3-2-6-16,18-2 0 15,30 0 36-15,35 2-36 16,22-5-22-16,-11 1-238 15,-21-2-390-15</inkml:trace>
  <inkml:trace contextRef="#ctx0" brushRef="#br0" timeOffset="33681.83">29422 11815 1324 0,'0'0'322'15,"0"0"-43"-15,0 0-38 16,0 0-133-16,0 0-86 16,0 0 34-16,0 0-56 15,0 13-22-15,2 19 20 16,3 11 4-16,1 6 33 15,-1 3-35-15,0 2 0 0,-4-2 5 16,1-5-5 0,-2-8-71-16,0-9-3 0,0-10-37 15,0-9 54-15,0-10-48 16,0-1 99-16,0-10 6 16,6-14 5-16,11-9-5 15,9-1-2-15,3-2 2 16,4 5 41-16,-1 9-40 15,-6 9 5-15,-4 7 26 16,-3 6 2-16,-7 0-34 16,-3 16-5-16,-9 8 5 15,0 4-9-15,-12 5 9 16,-16-3 0-16,-10-1 1 16,-5-4-1-16,-5-4-17 15,3-5-46-15,5-2-133 0,15-6 8 16,11-5-366-16</inkml:trace>
  <inkml:trace contextRef="#ctx0" brushRef="#br0" timeOffset="33966.99">29962 12083 1013 0,'0'0'294'0,"0"0"-130"16,0 0-90-16,0 0 49 15,0 0 85-15,0 0-25 16,0 0-31-16,17-51-152 16,-34 64 19-16,-7 11 7 0,-4 11-25 15,0 11 12 1,5 5 5-16,7 6 0 0,5 4 2 16,7 1-20-16,4 0-4 15,0 0 1-15,0-3 3 16,0-5-6-16,0-8-35 15,0-3-119-15,-7-1-21 16,-4-9-320-16,-1-12-280 0</inkml:trace>
  <inkml:trace contextRef="#ctx0" brushRef="#br0" timeOffset="34123.71">29543 12528 1194 0,'0'0'252'0,"0"0"-107"0,110-26-72 16,-52 22 28-16,8 1-33 16,3 3-41-16,22 0-27 15,-18 0-152-15,-15 0-501 0</inkml:trace>
  <inkml:trace contextRef="#ctx0" brushRef="#br0" timeOffset="34515.71">30117 12401 1495 0,'0'0'320'0,"0"0"-173"15,0 0-39-15,0 0-93 16,0 0 20-16,96-22 26 15,-68 22-58-15,-3 6-3 16,-5 4-9-16,-8-2-8 16,-8 2-9-16,-4-1 7 15,0-1 19-15,0 2 1 16,-7 0 8-16,-2 0 7 16,3 1-16-16,3 3 12 15,3 3 6-15,0 4-18 16,5 3-11-16,8 3-34 0,-3 2-21 15,0-2 25-15,-7 0 4 16,-3-4-61-16,-5-3 88 16,-15-6-18-16,-8-5 27 15,-8-4 0-15,-11-5-45 16,8-13-116-16,9-4-352 0</inkml:trace>
  <inkml:trace contextRef="#ctx0" brushRef="#br0" timeOffset="39614.36">27417 6695 1139 0,'0'0'181'0,"0"0"-23"16,-20-83 128-16,13 58-111 15,4 10-33-15,2 7 61 16,1 5-81-16,-2 3-64 0,1 0-58 16,-4 10 27-16,-4 16-45 15,-4 13 18-15,2 11-7 16,2 6 7-16,6 4 0 15,3-6-34-15,3-6-10 16,14-8-66-16,5-13 98 16,8-13-65-16,4-14 21 15,7-4 33-15,3-26-29 16,-2-14 27-16,-3-10 25 16,-8-3 0-16,-5 0 69 15,-10 8-51-15,-7 11 38 16,-4 15 31-16,-4 19-25 15,-1 4-62-15,0 29-35 0,0 17 35 16,0 8-18-16,6 6 18 16,6-1-21-16,1-8 1 15,5-10-38-15,-1-13 57 16,1-14-27-16,-2-14 28 16,0-5 45-16,-2-26-44 15,-2-11 7-15,-6-9 40 16,-6-7-41-16,0-2 82 15,0 4-89-15,0 8 1 16,0 10-27-16,0 17 14 16,1 21-120-16,10 10-530 15,0 10-57-15</inkml:trace>
  <inkml:trace contextRef="#ctx0" brushRef="#br0" timeOffset="39794.91">28056 6710 1273 0,'0'0'270'16,"0"0"31"-16,0 0-196 16,0 0-102-16,0 0 15 15,0 0 165-15,-5 101-114 16,-3-49-35-16,1 7-11 16,4 15-23-16,3 19-22 15,0-14-222-15,0-15-381 0</inkml:trace>
  <inkml:trace contextRef="#ctx0" brushRef="#br0" timeOffset="40722.97">27612 8839 1309 0,'0'0'252'0,"0"0"8"15,0 0-231-15,0 0-9 16,0 0-12-16,0 0 45 16,-46 100-20-16,39-53-33 15,4 0 18-15,3 0-14 0,0-6-4 16,12-7-77-16,7-8-20 15,5-13-11-15,3-11 34 16,3-2 63-16,0-21 11 16,1-12 53-16,-1-9 8 15,-3-5 40-15,-2 2 15 16,-6 4-17-16,-7 9 51 16,-4 12 0-16,-5 10-70 15,-2 10-18-15,-1 5-62 16,0 20-34-16,3 10 32 0,0 9 4 15,3 2 8 1,2 1-10-16,2-7-46 16,5-9 15-16,0-12 3 0,4-10-7 15,2-9 35-15,2-13 46 16,3-19 30-16,0-15-52 16,-1-18-24-16,-6 2 92 15,-5-4-76-15,-4 5 4 16,-1 16-20-16,-1 5 23 15,-4 16-46-15,-1 18 23 16,-1 22-333-16,-1 16-368 16,-1 4 198-16</inkml:trace>
  <inkml:trace contextRef="#ctx0" brushRef="#br0" timeOffset="40994.11">28220 8999 1189 0,'0'0'259'0,"0"0"21"16,0 0-74-16,0 0-70 16,0 0-43-16,0 0-77 15,0 0 5-15,47 11 11 16,-47 12-14-16,-4 6-17 16,-18 1 29-16,-4-3-9 15,1-2 14-15,5-5-35 16,7-8 9-16,9-3 0 15,4-5-9-15,17-3-4 16,31-1 4-16,33 0 16 16,2-5-16-16,20-18-123 15,-26 0-215-15,-28-1-554 0</inkml:trace>
  <inkml:trace contextRef="#ctx0" brushRef="#br0" timeOffset="42091.55">27274 10987 719 0,'0'0'336'0,"0"0"-27"15,0 0-62-15,0 0 81 16,0 0-75-16,-4-79-114 15,4 72 5-15,0 2-40 16,0 4-9-16,0 1-95 16,0 0 24-16,-4 7-49 15,-2 17 25-15,-4 17-6 16,-2 11 0-16,5 9 12 0,2 3-24 16,5-3 15-16,0-7-109 15,2-10 81-15,11-10-94 16,3-12 1-16,7-12 28 15,3-10 41-15,6-7 54 16,4-23 1-16,1-10-7 16,0-12 7-16,-2-1 22 15,-5 1 18-15,-7 8 9 16,-6 11-12-16,-10 12 94 16,-2 14-86-16,-5 7-45 15,0 10-19-15,0 20-5 16,0 10 24-16,0 4-1 15,0 5 7-15,9-4-43 16,4-7 13-16,2-7-31 0,3-11 26 16,-2-12 2-16,5-8 27 15,0-8 83-15,2-22-67 16,-1-12 104-16,0-20-84 16,-5-1 13-16,-1-3-25 15,-5-1-17-15,-3 15 14 16,-3 5-21-16,-4 15-36 15,-1 20 20-15,-1 24-282 16,-12 17-452-16,2 6-218 0</inkml:trace>
  <inkml:trace contextRef="#ctx0" brushRef="#br0" timeOffset="42572.04">27897 11256 1205 0,'0'0'290'16,"0"0"-106"-16,0 0 7 0,0 0-81 15,0 0-69 1,0 0-41-16,96-7 22 0,-69 7-22 16,-4 1 0-16,-6 5-15 15,-8 1 4-15,-5 0-11 16,-4-1 21-16,0 1 0 16,-14 2 1-16,-3 0 118 15,-1 0-89-15,5-2 4 16,-1 0-7-16,7 0-20 15,4 1-3-15,3 4-3 16,0 2 0-16,9 4-38 16,9 4 22-16,-2 1-49 15,-1 2 4-15,-4-2-16 16,-8 2 32-16,-3 0-10 16,-8 0 50-16,-16-3-19 0,-9 1 24 15,-9-4-4-15,-2-6 2 16,-7-13-34-16,11 0-100 15,15-12-498-15</inkml:trace>
  <inkml:trace contextRef="#ctx0" brushRef="#br0" timeOffset="44620.23">4634 10619 1303 0,'0'0'189'0,"0"0"44"15,0 0-52-15,0 0-5 0,0 0 29 16,0 0-100-16,0 0-103 16,-26-36 21-16,26 70-23 15,0 14-1-15,0 10-7 16,0 2 16-16,3 0-4 15,11-7-4-15,5-7 0 16,1-13-46-16,3-10 46 16,4-13-34-16,3-10 14 15,9-10 20-15,2-21-18 16,0-10 18-16,-5-7 0 16,-8-1-8-16,-4 2 8 15,-9 11 0-15,-5 8-7 16,-4 16 17-16,0 10-27 15,5 2-17-15,5 22-33 0,11 9 67 16,4 5 2 0,5 3-1-16,1-4-1 0,1-7 11 15,-1-11-22-15,-6-11 11 16,0-6 0-16,-6-22 8 16,-5-16 10-16,-9-11-2 15,-4-12-16-15,-7-5 1 16,0-4 53-16,-12 3-44 15,-3 8 5-15,-1 12 10 16,4 19-19-16,7 20-6 16,5 8-182-16,17 59-186 15,10 0 179-15,1 0-392 0</inkml:trace>
  <inkml:trace contextRef="#ctx0" brushRef="#br0" timeOffset="44823.61">5658 10754 1425 0,'0'0'363'0,"0"0"-96"15,0 0-225-15,0 0-42 16,0 0 60-16,0 0 27 16,-11 108 9-16,8-61-96 15,3 1-8-15,0 0-7 16,0-4-130-16,4-6-226 15,6-13-235-15,1-12-581 0</inkml:trace>
  <inkml:trace contextRef="#ctx0" brushRef="#br0" timeOffset="45056.91">5960 10541 1670 0,'0'0'478'0,"0"0"-315"16,0 0-100-16,0 0 87 16,0 0-150-16,0 0-9 0,0 0-141 15,15 18-154 1,-6 15-89-16,-2-3-354 0</inkml:trace>
  <inkml:trace contextRef="#ctx0" brushRef="#br0" timeOffset="45207.84">6027 10814 1408 0,'0'0'576'16,"0"0"-323"-16,0 0-90 16,0 0-24-16,0 0-30 15,0 0-84-15,0 0 39 16,3 2-64-16,0-2-56 15,3 0-53-15,5 3-272 16,-3-2-380-16</inkml:trace>
  <inkml:trace contextRef="#ctx0" brushRef="#br0" timeOffset="46137.11">6694 10380 1393 0,'0'0'266'16,"0"0"105"-16,0 0-188 15,0 0-53-15,0 0-27 16,0 0-75-16,0 0-27 15,-6 35-1-15,12 10 0 16,6 12 33-16,-2 4-33 16,-2 0 0-16,2 0-6 15,1-6-73-15,8 3-103 16,-4-14-346-16,6-15-219 0</inkml:trace>
  <inkml:trace contextRef="#ctx0" brushRef="#br0" timeOffset="46334.92">7295 10447 1337 0,'0'0'299'16,"0"0"-87"-16,0 0-110 16,0 0-102-16,0 0 0 15,-24 78 44-15,4-27-44 16,-3 4 25-16,-4 1-25 15,-7 10-233-15,4-16-143 16,5-11-509-16</inkml:trace>
  <inkml:trace contextRef="#ctx0" brushRef="#br0" timeOffset="46499.63">7063 10590 1508 0,'0'0'292'0,"0"0"73"16,0 0-226-16,0 0-117 15,0 0-22-15,0 0 0 16,0 0 25-16,122 81-25 16,-61-42-31-16,27 9-21 15,-12-12-416-15,-15-7-332 0</inkml:trace>
  <inkml:trace contextRef="#ctx0" brushRef="#br0" timeOffset="46783.61">7558 10450 1283 0,'0'0'320'0,"0"0"-15"15,0 0-132-15,0 0-68 16,0 0-92-16,0 0 59 16,101-25-72-16,-71 46-7 15,-6 10 5-15,-8 6 2 16,-11 4-25-16,-5 0 24 15,-11-2 1-15,-11-6 30 16,3-5-29-16,4-8-1 16,4-6 28-16,11-6-28 15,9-3-13-15,24-5 2 16,19 0-67-16,21-17-11 16,26-22-247-16,-14 3-15 0,-13-5-679 15</inkml:trace>
  <inkml:trace contextRef="#ctx0" brushRef="#br0" timeOffset="46994.42">8217 10315 1405 0,'0'0'365'16,"0"0"-75"-16,0 0-119 15,0 0-171-15,0 0 34 16,0 0-2-16,2 76-32 16,21-34 0-16,9 7-1 15,2-2 13-15,-1 2-24 16,-6-5 6-16,-12-2-98 15,-12-9 55-15,-3-6-57 0,-23-7 45 16,-15-9-4 0,-6-9-148-16,-14-18 29 0,11-12-197 15,11-9-328-15</inkml:trace>
  <inkml:trace contextRef="#ctx0" brushRef="#br0" timeOffset="47106.88">8253 10212 978 0,'0'0'195'0,"0"0"-40"15,112-36-24-15,-60 28-53 16,0 8-51-16,17 0-27 16,-15 13 0-16,-9-1-369 0</inkml:trace>
  <inkml:trace contextRef="#ctx0" brushRef="#br0" timeOffset="47368.86">8827 10191 1283 0,'0'0'571'0,"0"0"-356"15,0 0-103-15,0 0-111 16,0 0 21-16,-44 86 107 16,29-37-129-16,3 6 0 15,9 1-1-15,3-1 3 16,6-8-8-16,19-10-75 16,8-13-18-16,7-14 88 15,-1-10-62-15,-5-11-11 16,-11-17 84-16,-14-10 0 15,-9-1 180-15,-21 2-53 16,-15 6-81-16,-12 13 31 16,-4 14-68-16,-17 17-9 0,11 13-121 15,8 3-596-15</inkml:trace>
  <inkml:trace contextRef="#ctx0" brushRef="#br0" timeOffset="48226.1">4744 11667 1505 0,'0'0'334'0,"0"0"-286"0,0 0-46 15,-9 130 18 1,9-68-10-16,3 5 12 0,15 0-22 15,6-15-38-15,7 0 13 16,4-12-156-16,-1-15 22 16,3-15 30-16,-4-10 63 15,-5-20 65-15,0-17 1 16,-8-10 0-16,-1-6 118 16,-8 1-29-16,-5 5 40 15,-6 14 64-15,0 11-26 16,3 14 33-16,4 8-200 15,8 6-6-15,12 19 6 16,10 6 0-16,11 4-1 16,3 0-11-16,7-8-72 15,-4-7 54-15,-5-10-3 0,-10-10-18 16,-11-6 41 0,-7-20 10-16,-14-12 19 0,-7-12 1 15,-6-6 17-15,-19-8 74 16,-5-2-102-16,-4-1-8 15,2 8-2-15,7 11-6 16,12 22-67-16,7 13-210 16,6 11-857-16</inkml:trace>
  <inkml:trace contextRef="#ctx0" brushRef="#br0" timeOffset="48863.98">5658 11863 481 0,'0'0'1062'15,"0"0"-792"-15,0 0-217 0,88-48 52 16,-52 41-5-16,-1 6-78 16,-4 1 12-16,-6 7-34 15,-8 11 0-15,-11 4 2 16,-6 7-2-16,-6 2 0 16,-15 2 0-16,-6 2 9 15,2-5 16-15,5-4-25 16,13-6-9-16,7-9-12 15,12-7 8-15,34-4-75 16,30-9 43-16,25-20-62 16,1-9-4-16,-22 6-272 15,-29 2-703-15</inkml:trace>
  <inkml:trace contextRef="#ctx0" brushRef="#br0" timeOffset="49044.4">6376 11718 1493 0,'0'0'529'0,"0"0"-405"15,0 0-10-15,0 0-49 16,0 0-25-16,0 0-40 16,109-32-43-16,-76 32-41 15,-9 0-292-15,-9 3-303 0</inkml:trace>
  <inkml:trace contextRef="#ctx0" brushRef="#br0" timeOffset="49352.41">6403 12015 560 0,'0'0'1350'15,"0"0"-1096"1,0 0-179-16,0 0 107 0,0 0-107 15,0 0-25-15,0 0-50 16,76-15-37-16,-47 8-137 16,-6-3-500-16</inkml:trace>
  <inkml:trace contextRef="#ctx0" brushRef="#br0" timeOffset="49914.61">7212 11414 1724 0,'0'0'555'0,"0"0"-345"15,0 0-143-15,0 0 51 16,0 0-118-16,0 0 0 16,19 73-9-16,8 2 28 0,1 2 11 15,-4-5-30-15,-3-9-40 16,-3-14 39-16,-2 7-95 16,10 11-137-16,-4-15-373 15,-5-18-444-15</inkml:trace>
  <inkml:trace contextRef="#ctx0" brushRef="#br0" timeOffset="50124.28">7878 11506 1781 0,'0'0'503'16,"0"0"-447"-16,0 0-44 15,0 0-6-15,0 0 17 0,-61 114 15 16,36-58-38-16,-2 1-37 16,0-2 31-16,-16 6-206 15,7-14-274-15,0-14-110 0</inkml:trace>
  <inkml:trace contextRef="#ctx0" brushRef="#br0" timeOffset="50267.82">7534 11743 1478 0,'0'0'526'16,"0"0"-385"-16,0 0-101 16,125-7 62-16,-64 13-58 0,8 10-14 15,1 7-30-15,14 15-15 16,-19-7-131-16,-14-4-502 16</inkml:trace>
  <inkml:trace contextRef="#ctx0" brushRef="#br0" timeOffset="50555.44">8170 11516 1650 0,'0'0'312'16,"0"0"-161"-16,0 0-75 15,0 0-62-15,0 0 6 16,95 10-20-16,-62 17 0 0,-6 6-33 15,-13 7 5-15,-14 3-8 16,0 3 36-16,-20-4 7 16,-6-5 55-16,7-8-29 15,6-8-32-15,11-8 47 16,2-6-48-16,39-7-23 16,7 0-9-16,42-24-114 15,-10-4-369-15,-17-3-847 0</inkml:trace>
  <inkml:trace contextRef="#ctx0" brushRef="#br0" timeOffset="50867.27">8702 11440 1852 0,'0'0'330'16,"0"0"-259"0,0 0-42-16,0 0-28 0,1 114 73 15,18-63-74-15,6 1 1 16,0-1 11-16,-3-5-12 15,-8-3-43-15,-6-8-22 16,-8-6-61-16,-8-6 19 16,-19-10-55-16,-7-9-15 15,-2-4 33-15,2-20 38 16,7-15-71-16,8-24-134 16,17-27 62-16,2 3 249 15,9 6 5-15,12 16 240 16,0 28 136-16,2 3-92 15,6 2-34-15,2 11-117 16,5 9-102-16,3 6 28 0,0 2-64 16,7 20-16-16,-12 5-248 15,-7-2-431-15</inkml:trace>
  <inkml:trace contextRef="#ctx0" brushRef="#br0" timeOffset="51174.98">9227 11365 760 0,'0'0'1269'0,"0"0"-1021"16,0 0-97-16,0 0-85 15,0 0-66-15,0 0 71 16,-52 82-71-16,10 2 0 0,2 3 3 16,9-9-3-16,11-10 1 15,16-21-1-15,4-1-31 16,4-2 23-16,22-13-96 15,12-16-5-15,9-13 55 16,6-2 25-16,-1-23 23 16,-8-6-2-16,-13-7 8 15,-16 3 82-15,-15 2-5 16,-10 8 34-16,-23 10-32 16,-11 12-60-16,-5 1-8 15,-13 37-11-15,11-2-204 16,11-1-463-16</inkml:trace>
  <inkml:trace contextRef="#ctx0" brushRef="#br0" timeOffset="52083.43">5014 12789 692 0,'0'0'1201'15,"0"0"-986"-15,0 0-144 16,0 0-69-16,0 0 9 16,6 86-11-16,25-7 8 0,2-1 8 15,5-7 14-15,3-9-30 16,-5-16-14-16,9-3-26 15,-2-2-70-15,-6-14-12 16,-7-15-33-16,-6-12 79 16,-3-12 62-16,0-22 14 15,-6-14 0-15,1-7 34 16,-8-2 26-16,-5 4 95 16,-3 11-26-16,0 16 4 15,0 15 67-15,0 11-174 16,1 7-26-16,14 22-1 15,7 8 1-15,8 4-12 16,9-1-10-16,1-6-54 16,3-10 61-16,-7-10-41 0,-6-14 30 15,-7 0 26-15,-10-27 35 16,-7-11 55-16,-6-11-4 16,-9-6-47-16,-19-4 61 15,-7 6-72-15,-3 6-10 16,5 11-18-16,10 16-27 15,13 20-7-15,9 14-520 16,1 12-278-16</inkml:trace>
  <inkml:trace contextRef="#ctx0" brushRef="#br0" timeOffset="52421.17">5931 13126 1156 0,'0'0'780'0,"0"0"-632"16,0 0-27-16,48-89-51 16,-18 68-8-16,8 4-53 15,3 7 16-15,-2 7-37 16,1 3 12-16,-7 3-68 16,-9 14 16-16,-11 3 5 15,-11 2 37-15,-2 3-7 16,-7 1 17-16,-10 0 68 15,4-1-60-15,4 0 2 16,6-1-9-16,3 0 13 16,4 0-28-16,12-1 9 0,-2 0-93 15,-3-4 60-15,-9-1-75 16,-2-1 50-16,-19-1 50 16,-9-2 13-16,-10-7-30 15,8-4-152-15,10-3-418 0</inkml:trace>
  <inkml:trace contextRef="#ctx0" brushRef="#br0" timeOffset="52595.83">6643 12851 1822 0,'0'0'356'16,"0"0"-196"-16,0 0-123 0,0 0-37 15,0 0-121-15,0 0-56 16,-3 89-205-16,3-54-640 16</inkml:trace>
  <inkml:trace contextRef="#ctx0" brushRef="#br0" timeOffset="52721.1">6646 13239 1558 0,'0'0'597'16,"0"0"-483"-16,0 0 25 15,0 0-59-15,0 0-59 16,0 0-21-16,0 0-31 16,48-17-526-16</inkml:trace>
  <inkml:trace contextRef="#ctx0" brushRef="#br0" timeOffset="53054.35">7231 12640 1942 0,'0'0'397'16,"0"0"-156"-16,0 0-147 16,0 0-88-16,0 0 47 15,0 0-36-15,33 102-17 16,-15-40 15-16,3 6-9 16,1 3-12-16,3-5-88 15,2 11-138-15,-6-15-232 16,-5-18-511-16</inkml:trace>
  <inkml:trace contextRef="#ctx0" brushRef="#br0" timeOffset="53272.89">7968 12773 2013 0,'0'0'367'15,"0"0"-298"-15,0 0-19 16,0 0-48-16,-36 88-2 16,27-41 30-16,3 3-21 15,0 2-9-15,2-1-65 16,-17 8-175-16,6-12-59 16,-6-15-449-16</inkml:trace>
  <inkml:trace contextRef="#ctx0" brushRef="#br0" timeOffset="53422.75">7740 12926 1706 0,'0'0'336'0,"0"0"-193"15,86 2-71-15,-32 14-29 16,6 4 79-16,2 5-113 16,1 3-9-16,3 13-5 15,-16-9-262-15,-14-6-648 0</inkml:trace>
  <inkml:trace contextRef="#ctx0" brushRef="#br0" timeOffset="53760.9">8444 12815 1585 0,'0'0'384'0,"0"0"-181"16,0 0-129-16,0 0-46 16,0 0-28-16,0 0 0 15,82 58-1-15,-76-17 1 16,-6 3 0-16,0-2 4 15,-6-2 5-15,-2-7 27 0,1-4-36 16,7-9 0 0,2-6-13-16,28-7 13 15,26-7-65-15,32-20-69 0,-9-8-352 16,-10-5-500-16</inkml:trace>
  <inkml:trace contextRef="#ctx0" brushRef="#br0" timeOffset="53940.18">8933 12746 133 0,'0'0'1673'16,"0"0"-1418"-16,0 0-151 16,0 0-93-16,0 0 26 15,-20 92 23-15,31-47-44 16,13 5 48-16,9-1-64 0,0 1-35 16,-3-1-53-1,-9-4-123-15,-13-3-116 0,-24-2-14 16,-17-14-209-16,-9-9 250 0</inkml:trace>
  <inkml:trace contextRef="#ctx0" brushRef="#br0" timeOffset="54066.84">8835 12835 182 0,'0'0'687'16,"0"0"-422"-16,109-82-106 15,-55 60-88-15,2 6-71 16,19 9-9-16,-10 3-38 15,-14 4-568-15</inkml:trace>
  <inkml:trace contextRef="#ctx0" brushRef="#br0" timeOffset="54262.81">9560 12696 1824 0,'0'0'566'15,"0"0"-554"-15,0 0 12 16,-76 82 22-16,40-36-27 15,3 6-7-15,5 5-12 16,7 0 3-16,10 0-22 16,11-6-90-16,5-9-133 15,28-14-92-15,37-22-14 16,-6-6-149-16,-6-5-227 0</inkml:trace>
  <inkml:trace contextRef="#ctx0" brushRef="#br0" timeOffset="54353.71">9651 13059 811 0,'0'0'604'16,"0"0"-81"-16,-91-63-307 15,30 47-45-15,0 11-73 0,4 5-96 16,12 17-2-16,17 7-137 16,22-1-574-16</inkml:trace>
  <inkml:trace contextRef="#ctx0" brushRef="#br0" timeOffset="63850.44">26416 4404 484 0,'0'0'45'0,"0"0"7"16,0 0-52-16,0 0 14 15,0 0-2-15,-46 4-2 16,31 2 53-16,-5-1-47 15,-2 4-9-15,-2-1 83 16,-1 1-71-16,-4-1 5 16,-4 0 17-16,-5-1-41 0,-5 1 38 15,-4-4-38-15,-3-3 0 16,-3-1-12-16,1 0 12 16,-2-1 0-16,1-8-1 15,-1-3 8-15,5-2-4 16,0-3-3-16,5-3 0 15,3-1 7-15,6-2-6 16,5-2 12-16,4-1-13 16,1 1 1-16,2 0 13 15,-1 2-14-15,-3 5 0 16,-1 2 37-16,-2 5-21 16,-1 4 2-16,-1 3 0 15,2 2-9-15,-2 2 45 0,-6 0-54 16,-2 6 0-1,-8 6 13-15,0 3-12 0,1 0 5 16,2 4-6-16,3-2 0 16,6-1-16-16,4 1 16 15,2-1-31-15,3-3 0 16,-1-5 2-16,-4-2 28 16,-1-5-31-16,-4-1-16 15,-3 0 35-15,-2-11-57 16,0-5-57-16,-1-2 127 15,-3-3 41-15,1 0-32 16,0 1 13-16,5 3 7 16,4 3 154-16,6 7-103 15,0 4-15-15,0 3-52 16,-1 0 1-16,0 5 33 0,1 4-47 16,5-1 10-16,2 1 6 15,5-2-15-15,1 0-1 16,4-1 0-16,3-2-70 15,4-2 28-15,5-1-88 16,1-1 17-16,4-6 53 16,9-7-287-16</inkml:trace>
  <inkml:trace contextRef="#ctx0" brushRef="#br0" timeOffset="64149.28">24255 4016 955 0,'0'0'133'0,"0"0"-59"16,0 0-71-16,0 0 5 16,0 0-16-16,0 0-2 15,0 0 10-15,-140 39 122 16,57-12-96-16,2-2-6 16,10-2 13-16,21-6-22 15,-2 3 51-15,0 2-62 16,13-2 16-16,12 0 4 15,15-2-20-15,11-1-13 16,1 3 12-16,22-1 2 16,15 3 7-16,26 5-8 15,24 5-7-15,19 6-15 0,4-3-57 16,-29-9-152-16,-23-12-538 16</inkml:trace>
  <inkml:trace contextRef="#ctx0" brushRef="#br0" timeOffset="65330.2">12234 13664 347 0,'0'0'1'0,"128"0"-1"0</inkml:trace>
  <inkml:trace contextRef="#ctx0" brushRef="#br0" timeOffset="68047.53">26663 5183 29 0,'0'0'319'15,"0"0"526"-15,0 0-672 0,0 0-53 16,0 0 123-16,0 0-86 16,0 0-13-16,0-13-36 15,0 13-62-15,0 0 16 16,0 0-62-16,0 0 8 16,-10 5-5-16,-5 7-2 15,-6 5-1-15,-4 2 0 16,-1 3 15-16,-2 0 3 15,0 2-18-15,1 2 0 16,2-2 7-16,4-2-6 16,3 0-1-16,3-3 0 15,3-2 6-15,1-2-32 0,3-3 17 16,3-2-83-16,1-3-29 16,1-3-82-16,3-2-32 15,0-2-53-15,0 0-81 0</inkml:trace>
  <inkml:trace contextRef="#ctx0" brushRef="#br0" timeOffset="68391.61">26397 5215 912 0,'0'0'273'0,"0"0"-44"15,0 0-63-15,0 0-33 16,0 0-9-16,0 0-69 16,0 0-43-16,0 2 47 0,4 12-37 15,11 4 45 1,6 7 18-16,6 5-27 16,6 1 42-16,0 2-72 15,-4-1-28-15,-5-1 29 16,-5-3-29-16,-5-2 0 15,-5-5 0-15,-6-3 6 16,-2-5-8-16,-1-3 2 16,0-3-52-16,0-3-11 15,0-2-27-15,0-2-18 0,0-8-29 16,-1-9-224 0,-1-2-680-16</inkml:trace>
  <inkml:trace contextRef="#ctx0" brushRef="#br0" timeOffset="69385.17">26692 4984 841 0,'0'0'230'16,"0"0"-42"-16,0 0-77 16,0 0-18-16,0 0-7 15,0 0-18-15,0 0 43 16,-39-41-74-16,30 38-8 15,-3-1 29-15,-1 1-12 16,-2-1-14-16,-3 2-22 16,-2-1 1-16,-2 3 40 15,0 0-51-15,-2 0 7 0,1 0 19 16,0 6-11-16,-1 3 4 16,0 3-19-16,1 4 13 15,0 2 9-15,-1 6-22 16,2 2 0-16,0 0 5 15,2 1-5-15,0 1 15 16,4-1-15-16,-2 1 0 16,1 2 20-16,1 0-20 15,1 0 0-15,2 3 7 16,1 0-6-16,3-2 14 16,3 0-15-16,3-3 0 15,3-1 5-15,0-2-5 16,0 1 0-16,7-3-1 15,2 1 7-15,2-1-2 16,2-2-4-16,-1-1 0 0,0-2-1 16,3-1 1-16,0-2-2 15,3-4-8-15,-1-1 10 16,3-2-6-16,4-4 6 16,3 2 0-16,1-3-7 15,5-1 7-15,0 1 0 16,0-1 0-16,0-2 2 15,-1 0 7-15,0 0-9 16,1 0 0-16,-2 0 6 16,0-9-6-16,1-1 7 15,-1-3-7-15,0-6 9 16,-1-2 34-16,-3-3-43 0,-3-3 0 16,-5 0 33-1,-1 2-9-15,-4-2 25 0,-3 2-49 16,-2-2 12-16,-1 0 49 15,-1 0-60-15,1-1 4 16,-2 0 9-16,-2-2-14 16,2 2 25-16,-2 1-25 15,-2 0 0-15,-2 2 47 16,0-1-39-16,0 2-8 16,-9-2 13-16,-4-1-7 15,-5 0 30-15,-3-1-36 16,-5 0 0-16,-3 2 4 15,-4 1-4-15,-3 4 0 16,-3 2-1-16,4 6 3 0,-1 6-33 16,4 7 16-16,3 3-138 15,0 37-103-15,7-1-341 16,8 0-473-16</inkml:trace>
  <inkml:trace contextRef="#ctx0" brushRef="#br0" timeOffset="71425.61">26929 5420 445 0,'0'0'110'15,"0"0"14"-15,0 0-2 16,0 0-7-16,0 0-23 15,0 0 48-15,0 0-73 16,10-28-18-16,-7 26 60 16,1 1-42-16,0-1-27 15,2 1-27-15,4 0-1 16,1-1 37-16,4 2-49 0,1 0 1 16,5 0 21-16,-1 0-6 15,3 2 19-15,3 5-28 16,0 1-1-16,3 2 39 15,1 4-38-15,1 0 37 16,0 3 1-16,2 2-13 16,0-1 33-16,0 3-52 15,-3 1-1-15,-2 1 26 16,-1 3-38-16,-5-3 0 16,2 4 6-16,0-1-6 15,0-1 50-15,0 0-49 16,1 0-1-16,2-1 43 15,0-2-31-15,1 2 1 16,0 2-13-16,1-1 12 0,-4 0 14 16,-2 2-26-16,-1 1-1 15,-3-1 1-15,-1 1 0 16,3-1 0-16,0 0 0 16,0 1 7-16,3-1 5 15,1 0-12-15,2-3 0 16,0 0 9-16,0-3-8 15,-2 0 14-15,2-3-15 16,1-1 12-16,1 0 13 16,-2 0-18-16,-1-1-7 15,1-1 18-15,-3 1-3 16,0-1 10-16,0 0-25 16,0-1 0-16,-1-2 9 0,2 1-9 15,-2-1 0-15,3 0 0 16,-4-1 1-16,-2-1 12 15,-1 0-13-15,-2-1 0 16,-4-3 0-16,-3 0 0 16,-4 0-5-16,0-4 4 15,-3 1 2-15,-3-1-23 16,0-2 1-16,0 0-64 16,0 0 8-16,0 0-113 15,-7 0-32-15,-4 0-114 16,1-7-632-16</inkml:trace>
  <inkml:trace contextRef="#ctx0" brushRef="#br0" timeOffset="71794.05">28381 6240 1073 0,'0'0'388'0,"0"0"-139"15,0 0-37-15,0 0-3 16,0 0-65-16,0 0-38 16,0 0-72-16,0-13-28 15,0 13 12-15,0 0-18 16,0 7-22-16,0 6 21 0,6 2 1 16,1 5 8-1,5 2-8-15,3 0 0 0,6 0 6 16,0 2-6-16,4-3-3 15,-1 0-5-15,-6-1 16 16,-2-4-26-16,-8-2 18 16,-5-3-2-16,-3-1-11 15,0 1 13-15,-14 1-7 16,-9 1 7-16,-7 1 0 16,-9 1-10-16,-22 6 10 15,7-3-251-15,9-2-594 0</inkml:trace>
  <inkml:trace contextRef="#ctx0" brushRef="#br0" timeOffset="74042.25">26595 5794 468 0,'0'0'180'0,"0"0"-108"16,0 0-40-16,0 0 118 16,0 0-53-16,0 0-13 15,0-6-16-15,1 4-23 16,-1 1 7-16,2-2 27 16,1 2-26-16,0-2 18 15,1 0-60-15,2 2 1 16,0-2 11-16,3 2-21 15,-1-1-1-15,1 2-1 16,-2 0 2-16,3 0 6 16,0 0-8-16,2 0 0 15,1 4 0-15,2 6 0 16,1 0 10-16,-1 4-10 0,1 2 0 16,0 1 14-16,-2 4-6 15,-2 1-8-15,3 3 15 16,-4 2 1-16,2 2 13 15,-1 2-23-15,-1 2 1 16,2 2 31-16,-1 2-37 16,3-1-1-16,0 1 0 15,1-2 9-15,-1 0 9 16,1-2-17-16,-2-1 12 16,1 1 51-16,-3-1-45 15,-2 2 2-15,0 2 11 16,-1 0-31-16,1-1 50 15,0-1-51-15,-1 0 0 16,0 0 6-16,0 0-6 16,1-2 11-16,-1 1-5 0,2-1 7 15,2-1 26-15,1 2-38 16,0-3 9-16,1 3 15 16,2 0-24-16,-4 0 17 15,2 0-18-15,-3 1 15 16,-3 0 0-16,1 0-15 15,-1-1-5-15,-1 0 5 16,2-2 0-16,1-2 9 16,-1 1-9-16,3-3 0 15,1-2 8-15,1 1-8 0,-3-3 0 16,2 0-1-16,0 0 2 16,-2 0 2-16,3 1-3 15,-1 1 0-15,2 2 2 16,0 1-2-16,2 0 0 15,3 0-2-15,-3-1 8 16,1-1 2-16,-1-3-8 16,0 0-2-16,-3-1-7 15,2-4 9-15,-4-2 0 16,0 0-1-16,1 0 2 16,-1-2 4-16,-1 0-5 15,3 0 0-15,-1 1 0 16,3 2 6-16,3 2-5 15,2-1-1-15,0 2 13 16,1-2-3-16,-2 2-10 0,-2-1-1 16,-2-1 0-16,-1 0 1 15,-2-3 0-15,0 2-1 16,-2-1 1-16,5 0 13 16,-2 0-12-16,2 0-1 15,2 1 24-15,1-1-6 16,3-1 16-16,-2-1-14 15,1 0-18-15,-3 0 49 16,-1-3-51-16,-1 1 0 16,-4-1 1-16,2-1-1 15,-3 2 13-15,0-3-13 16,1 1 0-16,-2-2 3 0,2 1-3 16,-1-1-6-16,4 1 5 15,-2 0 2-15,4-1 15 16,-5-1-16-16,4 2 0 15,-4-2-3-15,1 1 3 16,2 0-4-16,-1 1 2 16,3 1 4-16,1 1 4 15,-1 0-6-15,2 2-8 16,-4-1 8-16,2-1 0 16,0 0-1-16,-5-3 1 15,-2-1 0-15,0-1 0 16,-1-3 0-16,-3 1-7 15,2-1 6-15,1 0 1 16,1 0-1-16,4-1-28 0,-3 3-42 16,-2-1 56-1,2 0-84-15,-4 1-3 0,-2-1-33 16,-2 0 3-16,-1 0 8 16,-3-2-68-16,0-2-142 15,-4 0 38-15,-5 0-439 0</inkml:trace>
  <inkml:trace contextRef="#ctx0" brushRef="#br0" timeOffset="74390.97">28542 8200 1030 0,'0'0'323'0,"0"0"-162"15,0 0 118-15,0 0-60 16,0 0-61-16,0 0-28 16,0 0-68-16,-3-14-35 15,3 14-21-15,1 10 12 16,11 7 18-16,8 5-36 16,5 6 0-16,5 2 15 15,-1-2-6-15,-1 0 0 16,-4-2-9-16,-7-5 1 15,-8-3 0-15,-9-2-1 16,0-2-21-16,-15 0 12 16,-15 0 9-16,-10-1 0 0,-5 1 0 15,-7-2-8-15,-19 5-7 16,11-2-223-16,11-4-530 0</inkml:trace>
  <inkml:trace contextRef="#ctx0" brushRef="#br1" timeOffset="80138.33">26586 5735 332 0,'0'0'834'0,"0"0"-649"16,0 0-130-16,0 0-54 0,0 0 17 15,0 0-18-15,27 5 44 16,-11 2 11-16,1 2-22 16,3 3 49-16,1 5-82 15,-1 3 0-15,1 4 20 16,-3 4-5-16,1 5-1 16,-3 4 11-16,1 6-15 15,-2 7 85-15,-2 7-54 16,-1 4 3-16,-2 3-16 15,-2-1-9-15,-5 0 18 16,-1 2-21-16,-2 2-10 16,0 1 51-16,0 1-51 15,0 0-6-15,-8-3 10 0,-3 1-4 16,0-1 3 0,-1 10-9-16,-2 13 0 0,5 12 61 15,3-7-50-15,6-21-1 16,0-19-9-16,0-15-1 15,0 10 75-15,3 10-73 16,0 8 11-16,-1 12 35 16,-2 10-14-16,0-9-12 15,0-8-22-15,0 0 15 16,0 2 2-16,0 20-17 16,4 12-11-16,5-18 10 15,2-20 1-15,-1-22 0 0,0-5-1 16,4 7 8-1,0 5 2-15,3 7-9 0,0-1-7 16,-1-1 6-16,0-3 1 16,1 0 0-16,2-3-1 15,-1-3 3-15,5 1 11 16,0-2-13-16,4 3 0 16,2 2 3-16,0 4-2 15,3 14 5-15,-5-5-6 16,-3 2 0-16,-2-4 19 15,-4-10-19-15,0 2 0 16,3-4 4-16,1-2-4 16,1-4 12-16,5 1-12 15,3-2 0-15,8-1 7 16,0 1-7-16,4-2-8 0,2-3 7 16,-3 0 2-16,-1-4-8 15,-2 0 7-15,-3-1 0 16,-2-3-6-16,1-2 6 15,-3 0-6-15,0-2 5 16,1 1 2-16,1-3 11 16,0 1-12-16,3 0-6 15,-1 1 6-15,-2 0 0 16,-2-1-5-16,-1 0 4 16,-3-2 2-16,4-2 12 15,-1 0-13-15,1-4-3 16,0-1-9-16,-2-4 11 15,-5-2-6-15,-2-4 6 0,-4-1 2 16,2 1 2 0,-1-3-3-16,2 2-6 0,2 0 5 15,3 0 1-15,1 2 0 16,2-1 0-16,-2 0 1 16,-5 1-2-16,-2-2 1 15,-8-1-27-15,-4-2 2 16,-5-2 3-16,-4-1 13 15,0-1-27-15,0 0-33 16,0 0 58-16,0 0-43 16,0 0-21-16,0 0-3 15,0 0-35-15,0 0-61 0,0 1-17 16,-4-1-22-16,-1 0-168 16</inkml:trace>
  <inkml:trace contextRef="#ctx0" brushRef="#br1" timeOffset="80559.47">28542 10340 844 0,'0'0'723'16,"0"0"-474"-16,0 0-83 15,0 0-9-15,0 0-7 0,0 0-49 16,0 0-30-16,-6-26-54 16,6 26-1-16,0 4-1 15,0 11-15-15,0 8 0 16,0 8 2-16,7 6-1 16,7 4 18-16,4 1-19 15,0-4 0-15,1-3-3 16,-1-5 3-16,-3-8-7 15,-4-3 7-15,-3-5 0 16,-3-3 3-16,-5 0-3 16,0-1 0-16,-9 4-7 15,-15 1 7-15,-9 3 0 16,-10 0 0-16,-7 3 6 16,-3 2-24-16,-1 1 2 0,-1 13-190 15,15-6-342-15,13-7-724 16</inkml:trace>
  <inkml:trace contextRef="#ctx0" brushRef="#br1" timeOffset="85010.35">12772 11451 689 0,'0'0'365'0,"0"0"-208"15,0 0 53-15,0 0-24 0,0 0 74 16,0 0-60 0,0 0-82-16,-10-51 27 0,8 51-113 15,2 0-30 1,-3 14-2-16,-1 15 15 0,-7 25 0 15,-8 31-15-15,-11 21 1 16,-4 4 21-16,1-21-22 0,6-26 0 16,10-22 0-1,4-6 6-15,0 3 3 16,1-2-9-16,4-1-5 16,8-10 5-16,0-7 0 15,8-7 0-15,20-3-1 16,12-2 8-16,11-3 64 15,10-3-71-15,8 0 1 0,4-3 8 16,2-4-9 0,1 0 0-16,-5 1 0 0,-3 3-117 15,9-2-68-15,-19 1-421 16,-16-5-496-16</inkml:trace>
  <inkml:trace contextRef="#ctx0" brushRef="#br1" timeOffset="85226.99">13669 11989 552 0,'0'0'1000'0,"0"0"-717"15,0 0-144-15,0 0-72 0,103-60 54 16,-63 50-103-16,6 5-7 15,2 2-11-15,0 3-32 16,7 0-90-16,-12 8-239 16,-13 2-477-16</inkml:trace>
  <inkml:trace contextRef="#ctx0" brushRef="#br1" timeOffset="85406.27">13700 12117 211 0,'0'0'975'16,"0"0"-721"-16,0 0-91 16,0 0 98-16,0 0-22 0,89 24-105 15,-39-21-44-15,14-2-51 16,4 2-29-16,29 1-20 16,-16 1-235-16,-11-4-663 0</inkml:trace>
  <inkml:trace contextRef="#ctx0" brushRef="#br1" timeOffset="87065.77">16363 11114 1260 0,'0'0'276'0,"0"0"-88"16,0 0-74-16,0 0-32 16,0 0 86-16,0 0-85 15,0 0-48-15,-64-17-35 16,-17 34 18-16,-26 6-8 15,-9 4-10-15,20-1 0 0,28-6 0 16,26-8 2-16,9 2-2 16,1 2 0-16,4 1 6 15,7 1-40-15,15 2 33 16,6 1-21-16,23 2 22 16,31 5 0-16,32 4 1 15,29 2-1-15,7-1 3 16,-19-10-33-16,-27-4 20 15,-31-6-3-15,-9 2 13 16,0 4-5-16,-1 3 4 16,-3 4 1-16,-17 1 0 15,-15 0-13-15,-6 0 13 0,-30 2-5 16,-25-1 5 0,-27 1 0-16,-26 3 22 15,8-6-22-15,21-5 0 0,27-6 30 16,27-2-30-16,4 1 0 15,7 2 2-15,12 4 7 16,8 1 4-16,46 4-13 16,40 0 18-16,38 0 76 15,21-4-70-15,4-9 0 16,-7-9-17-16,-20-3 5 16,-25 0 25-16,-25 0-37 15,-25 0-18-15,-14-6-59 0,-6-8-169 16,-7-1-339-1,-12 1-679-15</inkml:trace>
  <inkml:trace contextRef="#ctx0" brushRef="#br1" timeOffset="88207.99">15821 12663 1497 0,'0'0'361'0,"0"0"-179"0,0 0-112 16,0 0-45-16,0 0 58 16,0 0 29-16,-62 110-67 15,40-59 32-15,-1 1-50 16,7-1 7-16,2 0-28 16,8-5 10-16,6-5 6 15,0-4-22-15,20-9-16 16,8-5 16-16,11-7-62 15,24-14-58-15,-7-2-224 16,-9-4-568-16</inkml:trace>
  <inkml:trace contextRef="#ctx0" brushRef="#br1" timeOffset="88628.48">15857 12460 1054 0,'0'0'367'15,"0"0"-215"-15,0 0 39 16,0 0 24-16,0 0-111 16,0 0-6-16,0 0-98 0,-68-7 0 15,59 29-6 1,6 5 17-16,3 1-17 0,0-1 6 15,13-4-59-15,2-5 35 16,3-7-77-16,-3-8 37 16,-2-3 39-16,-2-1 25 15,-4-13-1-15,-5-7 1 16,-2-2 0-16,-2 0 9 16,-10 1 1-16,-1 5 12 15,3 6 16-15,2 5-30 16,3 6 35-16,4 0-43 15,1 0-42-15,0 4 41 16,0 6-6-16,0 2-14 16,0-3-7-16,0 1-81 15,0 1-23-15,0-4-201 0,0-1-621 16</inkml:trace>
  <inkml:trace contextRef="#ctx0" brushRef="#br1" timeOffset="88920.43">16038 12866 1659 0,'0'0'311'16,"0"0"-158"-16,0 0-125 0,0 0-17 16,91-5 78-16,-42 3-54 15,6 2-21-15,4 0-14 16,-6 0 16-16,-6 0-34 16,-10 0-26-16,-12 5-199 15,-12 3-234-15,-11-2-224 0</inkml:trace>
  <inkml:trace contextRef="#ctx0" brushRef="#br1" timeOffset="89099.64">16068 13092 963 0,'0'0'500'0,"0"0"-335"0,0 0 70 16,0 0-14-16,106 3-94 15,-57-3 10-15,3-7-109 16,26-3-28-16,-16 3-25 16,-8-2-472-16</inkml:trace>
  <inkml:trace contextRef="#ctx0" brushRef="#br1" timeOffset="89985.74">16811 12673 1277 0,'0'0'329'0,"0"0"-94"16,0 0-69-16,0 0-25 16,0 0-84-16,0 0 17 15,0 0-28-15,-5 86 58 16,-2-33 15-16,4 7-87 15,0 1-15-15,0-2-16 16,1 0 17-16,1-1-36 0,-7 8-24 16,1-15-324-1,-5-14-843-15</inkml:trace>
  <inkml:trace contextRef="#ctx0" brushRef="#br1" timeOffset="91337.9">15696 10484 1145 0,'0'0'287'0,"0"0"-55"16,0 0 34-16,0 0-129 15,0 0-31-15,0 0 85 16,0 0-121-16,-15-55-29 16,15 47-2-16,17-2-29 15,5 2 14-15,12 1-24 16,7 5-25-16,5 2 8 15,2 0-8-15,-8 13-37 16,-7 5-3-16,-11 4-32 16,-14 5 96-16,-8 2-53 15,-12 1 17-15,-18 0 36 16,-8-3 1-16,-1-3 0 16,3-4-1-16,4-5 9 0,10-3-4 15,8-4-4-15,11-1-26 16,3-1-39-16,11 1 16 15,17 1-19-15,8-1 49 16,4 0-3-16,-2 0-6 16,-9 2 28-16,-6 1-15 15,-13 0 14-15,-8 3-2 16,-2 1 3-16,-12 2 13 16,-15 0 3-16,-13 0 111 15,-5-4-58-15,-9-2 1 16,3-1-11-16,1-5-39 15,9-1-20-15,3-3-7 16,14-3-243-16,7-8-552 0</inkml:trace>
  <inkml:trace contextRef="#ctx0" brushRef="#br1" timeOffset="92711.9">17506 11204 1348 0,'0'0'190'15,"0"0"-40"-15,0 0 127 0,0 0-162 16,0 0-69-1,0 0-21-15,0 0-25 0,-6 21 28 16,6 4-28-16,6 3 6 16,9-2 12-16,2-2-18 15,3-4-8-15,6-4-12 16,0-5-19-16,4-7 20 16,0-4-28-16,-2-3 4 15,-5-15 22-15,-4-9 21 16,-5-4-7-16,-6-3 1 15,-4 1 12-15,-4 4 46 16,0 7 2-16,0 6-1 16,0 7 89-16,0 9-85 15,-5 0-50-15,-4 16-7 0,-1 15 0 16,-1 13-12-16,3 22 12 16,8 24 0-16,0 26-6 15,13 7 6-15,2-6 0 16,-8-8 0-16,-7-18-60 15,-10 0 58-15,-10-15-84 16,-4-20 55-16,4-19 25 16,-4-14 6-16,-3-4 0 15,-6-5 4-15,-6-10-3 16,0-4 132-16,2-22-51 16,-4-26 17-16,6-27-19 15,10-24-41-15,17-9-8 16,10-5-31-16,32 2 9 0,15 9-32 15,2 6-13-15,-12 27-248 16,-11 19-753-16</inkml:trace>
  <inkml:trace contextRef="#ctx0" brushRef="#br1" timeOffset="93109.77">17427 11118 1204 0,'0'0'335'0,"0"0"-61"16,0 0-72-16,0 0 23 15,0 0-124-15,0 0-57 16,0 0 4-16,0-21-39 15,0 21-8-15,0 0-1 16,0-2 13-16,4-6 88 16,7-6-62-16,4-8-38 15,1-5 14-15,2-5-14 16,0 1 6-16,-3 0-7 16,-1 4 6-16,-3 5 6 15,-2 6-12-15,-1 8-1 16,0 5-5-16,3 3 4 15,10 8-5-15,9 16-12 0,10 12-7 16,7 7 16-16,22 29-134 16,-11-9-140-16,-10-11-356 0</inkml:trace>
  <inkml:trace contextRef="#ctx0" brushRef="#br1" timeOffset="93395.93">18341 11139 1445 0,'0'0'357'16,"0"0"-104"-16,0 0-88 0,0 0-14 16,0 0-78-16,0 0-48 15,0 0 5-15,-113 47-23 16,67-4 76-16,6 7-83 15,10 6 0-15,12 3 10 16,14 4-10-16,4-1 0 16,28-3 0-16,16-5-89 15,9-11 46-15,11-10-147 16,19-20-49-16,-14-9-131 16,-12-4-398-16</inkml:trace>
  <inkml:trace contextRef="#ctx0" brushRef="#br1" timeOffset="93613.46">18643 11225 1164 0,'0'0'372'15,"0"0"-99"-15,0 0-162 16,0 0-68-16,0 0 49 16,-33 73 89-16,20-29-86 15,3 6-83-15,6 2 65 16,4 0-77-16,12-1 0 15,13-6 0-15,7-5 7 16,4-12-23-16,2-10-63 16,6-18-148-16,-9-13-152 15,-12-15-543-15</inkml:trace>
  <inkml:trace contextRef="#ctx0" brushRef="#br1" timeOffset="93786.82">18719 11051 1124 0,'0'0'412'16,"0"0"-40"-16,0 0-112 15,0 0-67-15,0 0-68 16,0 0-74-16,0 0-26 16,0-49-25-16,-9 65-468 15,0-1-289-15</inkml:trace>
  <inkml:trace contextRef="#ctx0" brushRef="#br1" timeOffset="94333.69">19056 11115 1328 0,'0'0'298'0,"0"0"-57"0,0 0-18 16,0 0-179-1,0 0-4-15,88 52 34 0,-46-16-27 16,3 11 31-16,8 18-78 16,-5 20 18-16,-15 21 4 15,-16-9-22-15,-17-18 0 16,-3-24-1-16,-17-21-60 15,-26 17-24-15,4-6-234 16,0-7-466-16</inkml:trace>
  <inkml:trace contextRef="#ctx0" brushRef="#br1" timeOffset="94777.65">19814 11482 1691 0,'0'0'320'16,"0"0"3"-16,0 0-138 15,0 0-58-15,0 0-9 16,0 0-81-16,0 0 12 16,130-28-49-16,-72 28-9 15,2 0-4-15,-7 0-8 16,-8 4-82-16,-2 3-46 16,-11 0-177-16,-8-6-321 0</inkml:trace>
  <inkml:trace contextRef="#ctx0" brushRef="#br1" timeOffset="95295.76">20629 11122 1699 0,'0'0'345'16,"0"0"-139"-16,0 0-142 15,0 0-64-15,0 0 0 16,0 0 56-16,0 96-56 16,0-58 0-16,13-1-1 15,9-3 3-15,8-7-15 16,5-8 11-16,4-9-17 0,2-8-8 16,-1-2 27-16,-1-17 0 15,-4-9-7-15,-5-6 14 16,-8-3 19-16,-8 0-25 15,-4 9 21-15,-7 5 46 16,-2 11 13-16,-1 10-26 16,0 1-55-16,0 25 3 15,-4 23-25-15,2 29 22 16,2 33-13-16,9 13 4 0,15 2-2 16,-2-9-23-1,-11-18-9-15,-11-19-72 16,0-16 33-16,-11-24-18 0,-10-8 66 15,-5-2 33-15,-10-8 1 16,-5-7 42-16,-5-15 70 16,0-4 2-16,1-27 65 15,8-10-112-15,12-11-12 16,16-7 7-16,9-5-32 16,21-1-9-16,53-34-21 15,-5 16-143-15,0 6-330 0</inkml:trace>
  <inkml:trace contextRef="#ctx0" brushRef="#br1" timeOffset="96031.25">21424 11159 1272 0,'0'0'319'16,"0"0"-75"-16,0 0-193 15,0 0 46-15,0 0-85 16,0 0 89-16,-82 91-20 15,52-43-37-15,3 5 6 0,9 1-47 16,6 3 21-16,12 1-2 16,0-2-22-16,20-3-1 15,11-7-23-15,8-6-46 16,7-12-34-16,18-14-94 16,-11-8-125-16,-6-6-302 0</inkml:trace>
  <inkml:trace contextRef="#ctx0" brushRef="#br1" timeOffset="96257.38">21704 11362 1154 0,'0'0'251'0,"0"0"79"16,0 0-35-16,0 0-144 16,0 0-60-16,0 0-5 15,0 0-68-15,-24 41 23 0,12-4-15 16,2 5-16-16,7 2 39 15,3 1-49-15,0-3-3 16,15-4-7-16,3-8 10 16,4-9-51-16,-1-11-25 15,-1-14-135-15,-4-18-119 16,-7-7-504-16</inkml:trace>
  <inkml:trace contextRef="#ctx0" brushRef="#br1" timeOffset="96466.93">21734 11043 1172 0,'0'0'497'0,"0"0"-227"16,0 0-41-16,0 0-25 16,0 0-80-16,0 0-16 15,0 0-80-15,0-22-19 16,0 22 36-16,-1 0-45 15,-1 0-16-15,-7 9-115 16,0 7-353-16,2-1-138 0</inkml:trace>
  <inkml:trace contextRef="#ctx0" brushRef="#br1" timeOffset="96812.07">22137 11193 1422 0,'0'0'380'16,"0"0"-62"-16,0 0-248 0,0 0-50 16,0 0-1-1,0 0 50-15,63 128 8 0,-34-44-77 16,-2 24 2-16,-9-8 16 16,-9-18-18-16,-9-24-6 15,-12-21-30-15,-52 19-184 16,3-8-162-16,-11-7-406 0</inkml:trace>
  <inkml:trace contextRef="#ctx0" brushRef="#br1" timeOffset="97660.72">17237 10879 1243 0,'0'0'195'16,"0"0"1"-16,0 0-22 0,0 0-7 16,0 0-58-16,0 0-91 15,0 0 29-15,-22 81 31 16,-9-6-33-16,-11 25 64 15,-4 15-49-15,8 6-7 16,7 5-19-16,13-3-23 16,18 4 20-16,7 6-31 15,37-1-2-15,26 3 2 16,23-4 0-16,15-10 0 16,13-22-116-16,-25-31-374 15,-20-26-806-15</inkml:trace>
  <inkml:trace contextRef="#ctx0" brushRef="#br1" timeOffset="98352.39">21591 10912 1295 0,'0'0'244'15,"0"0"-18"-15,0 0-149 16,0 0 20-16,107-17-78 15,-66 20 57-15,5 14-4 16,5 11-23-16,4 11 24 16,13 22-27-16,19 22-13 15,16 24 72-15,9 12-93 16,-5-2 1-16,-6-7 9 16,-15-17-11-16,-16-17 17 0,-21-17-28 15,-16-23 0-15,-12-5-1 16,-4-1 1-16,-6-1-2 15,-5 0-16-15,-6-9-93 16,-33-4 15-16,-6-6-127 16,-2-4-293-16</inkml:trace>
  <inkml:trace contextRef="#ctx0" brushRef="#br1" timeOffset="98907.09">22486 10604 628 0,'0'0'884'0,"0"0"-540"16,0 0-108-16,0 0-101 16,0 0-93-16,118-45 94 15,-63 45-92-15,6 17-44 16,-1 7 20-16,-11 3-20 16,-17 1-1-16,-22 0 0 15,-16-1 1-15,-45 6-12 16,-8-7 12-16,-9-1 0 15,4-3 1-15,23-9 1 16,11 1-4-16,27 0-2 0,24 1 4 16,63 8 25-16,43 1-25 15,18-1 0-15,3-8-9 16,-27-8-35-16,-32-7-36 16,-26-2-186-16,-27-9-402 0</inkml:trace>
  <inkml:trace contextRef="#ctx0" brushRef="#br1" timeOffset="99800.75">14979 11192 1891 0,'0'0'180'0,"0"0"-108"16,0 0 77-16,0 0-149 16,0 0-19-16,0 0 19 15,0 0 40-15,-11 143 56 16,10-41-96-16,1 9 9 16,0-6-2-16,0-22-7 15,7-8-80-15,1-25-174 0,-4-13-386 16</inkml:trace>
  <inkml:trace contextRef="#ctx0" brushRef="#br1" timeOffset="100003.71">14694 12021 965 0,'0'0'743'15,"0"0"-599"-15,158-16-88 16,-23 0 59-16,18-1 33 0,-1 8-73 16,-18 9-57-1,-31 0-18-15,-28 10-173 16,-23 0-614-16</inkml:trace>
  <inkml:trace contextRef="#ctx0" brushRef="#br1" timeOffset="100356.39">14773 12303 1264 0,'0'0'612'16,"0"0"-460"-16,0 0-80 15,0 0-10-15,103 0-21 0,-48 7 76 16,1 3-96-16,-6 6-15 16,-9 6 13-16,-16 6-19 15,-15 7 1-15,-10 2-1 16,-18 3 1-16,-18-1 22 16,-10 1-16-16,0-5-7 15,4-5 22-15,10-8-5 16,16-7-1-16,16-7-16 15,29-6 0-15,55-2 6 16,52-9-6-16,31-14-45 16,-29 2-132-16,-30-1-418 0</inkml:trace>
  <inkml:trace contextRef="#ctx0" brushRef="#br1" timeOffset="104718.76">26659 5026 383 0,'0'0'241'0,"0"0"-36"16,0 0-64-16,0 0-64 16,0 0 13-16,0 0 14 15,-15-42-13-15,12 33-17 16,-1 1-45-16,1 0-14 15,-3 0 72-15,-2 1-70 16,-1 2-11-16,-1-2 9 16,-6-1-14-16,-1 3 11 15,-4-1-12-15,-1 0 0 16,1 1 8-16,-5 1-8 16,3 1 0-16,-3 1-6 15,1 1 12-15,2 1-5 0,0 0-1 16,0 0-1-1,1 3 0-15,-1 4 1 0,1 1-1 16,-2 4 1-16,1-1 0 16,0 5 11-16,1 1-11 15,-1 3-3-15,5 4 2 16,1 5 1-16,1 0 0 16,2 2 0-16,0 1 2 15,1-2 7-15,1 3-9 16,0 2-3-16,2 0 3 15,-1 2 0-15,2-2 1 16,3 1-1-16,2-2 1 16,2-4 6-16,2 0-7 15,0-1-3-15,6-4 3 16,10-1-11-16,4 0 10 0,4-1-8 16,3-3 9-16,3 0 3 15,2-1-3-15,4-3 0 16,3-1 0-16,1 0 1 15,2-2 26-15,4 1-27 16,1-2 0-16,0-1 20 16,-2-1-13-16,0-2-7 15,-3-1 12-15,-4-1-3 16,1-4 20-16,-5 0-29 16,-1-2 0-16,-2 0 27 15,2-2-26-15,2-9 6 16,1-4-7-16,1-2 9 15,1-4-2-15,0-2-7 0,-4 1-3 16,-3-4 3-16,-4 1 0 16,-5 1 0-16,-5-1 0 15,-5-3 13-15,-2 3 56 16,-3 1-21-16,-3-1-17 16,1 2 28-16,-2 1-39 15,0-1-1-15,1 1-19 16,-3-1 9-16,-1 0 36 15,0 1-39-15,0-1 1 16,-8-1 10-16,-8 2-1 16,-6-1 8-16,-3 2-24 15,-6-1 0-15,-7 0 6 0,-2 0-6 16,-8-4-6 0,-1 0 6-16,-3 3 0 0,-3 0 12 15,1 2-12-15,0 4 0 16,0 1-19-16,4 7 19 15,8 3-40-15,0 8-46 16,12 13-186-16,9 2-243 0</inkml:trace>
  <inkml:trace contextRef="#ctx0" brushRef="#br1" timeOffset="112871.47">27163 4741 671 0,'0'0'176'16,"0"0"81"-16,0 0-86 16,0 0-71-16,0 0 6 0,0 0-18 15,-26-20 3-15,21 13 77 16,-1 2-88-16,-2-2-26 15,-2-2-29-15,-3 1-16 16,-7-2 7-16,-3-2-16 16,-7 1 0-16,-3-3 2 15,-6 1-2-15,-4-1 0 16,-3 0 0-16,-1 1 6 16,3 1 6-16,2 3-12 15,3 2 0-15,-1 4-15 16,-1 2 15-16,2 1 0 15,-2 0-6-15,2 0 12 16,0 5-5-16,-1 5-1 16,-3 2-9-16,-5 1 9 0,-4 2 0 15,-3 1 0-15,-4 2 0 16,3 3 1-16,0 2 5 16,3 1-6-16,2 1-4 15,5 0 3-15,1 2 1 0,6 1 0 16,3 2 0-1,2 1 1-15,3 1 10 16,2 5-11-16,2 3-7 16,2 2 6-16,1 3 2 15,3 3 15-15,4 1-16 16,3 3 0-16,5-1 15 0,6 5-8 16,3 0-5-1,0 0 14-15,12 3-9 0,3-3 26 16,4-1-33-16,2-1 1 15,6-4 31-15,5-2-32 16,2-4 0-16,7-3-1 16,3-5 7-16,2-3 4 15,0-5-10-15,2-4 0 16,0-4 13-16,4-4-13 16,2-2 0-16,0-4-6 15,2-2 13-15,1-2 4 16,-4-4-11-16,0 1 0 15,-2-3 3-15,-2 0-2 16,-3 0-1-16,0-3 0 16,-1-6 14-16,0-4-4 0,0-1-10 15,1-2-3-15,0-2 3 16,5-3 1-16,0-2 1 16,2-2-2-16,1-2 0 15,-4 0 13-15,-3-1-13 16,-3 0 0-16,-6-2 0 15,-2 1 0-15,-5-1 11 16,-3-1-11-16,-2 1 0 16,-4 0 10-16,1 2-9 15,-1 0-1-15,-1 0 13 16,0 1-7-16,-2-1 9 16,-1 1-15-16,-2 0 0 15,-2-1 49-15,-1 0-49 0,-2-1 0 16,0-1 9-16,-3 0-8 15,-2 0 25-15,-1 1-26 16,-4 2 0-16,1 1 31 16,-2 3-30-16,0 1-1 15,0-1 0-15,-5 2 12 16,-4 0-2-16,-3-3-10 16,-1 0 0-16,-5-3 1 15,-2-2-1-15,-3-1 0 16,-6-1-1-16,-1-1 2 15,-1-1 5-15,0 1-6 16,-1 1-5-16,3 0 5 0,-1 4 1 16,3 3-1-16,0 3 0 15,3 1 6-15,0 5-2 16,-1 1-4-16,-3 2-10 16,-2 2 10-16,-6 5 0 15,-5 0 0-15,-6 4-9 16,-4-1-35-16,-3 2 25 15,-2 0-57-15,1 0-20 16,4 5-22-16,6 2-53 16,8 0 3-16,1 6-33 15,10-3-124-15,9-2-264 0</inkml:trace>
  <inkml:trace contextRef="#ctx0" brushRef="#br1" timeOffset="115065.49">6600 14603 1177 0,'0'0'645'0,"0"0"-491"16,0 0-46 0,0 0-72-16,0 0 21 15,0 0-57-15,-6-11 1 16,28 35 41-16,14 8-18 15,12 9 4-15,20 11-13 16,25 14-5-16,15 10 26 16,-6-4-36-16,-24-15-4 0,-23-12 4 15,-22-12 6-15,3 7-5 16,-2 6-2-16,-2 5-38 16,-12-2 31-16,-12-2-34 15,-8-2 0-15,-15-4 41 16,-21-6-6-16,-12-4 7 15,-10-6 25-15,-6-12-13 16,0-6 102-16,1-7-50 16,2-1 4-16,7-20 12 15,9-9-33-15,7-9-4 16,18-8-43-16,13-5 15 16,7-6-8-16,16 0-7 15,17 3-31-15,6 10-5 16,16 11-52-16,-10 13-106 0,-11 11-466 15</inkml:trace>
  <inkml:trace contextRef="#ctx0" brushRef="#br1" timeOffset="115882.66">7871 14503 1446 0,'0'0'321'0,"0"0"-115"0,0 0-34 15,0 0-33-15,0 0-45 16,0 0-73-16,0 0 0 15,0-7-23-15,3 40 2 16,-2 20-1-16,-1 27-1 16,-8 24 4-16,-13 7 10 15,-3-19-12-15,3-23 1 16,9-30 39-16,7-8-40 16,2 4 0-16,3-2 7 15,0 1-6-15,14-8 10 16,22-8-11-16,25-9 0 0,35-6 45 15,33-3-45 1,10-14-6-16,-6-5 5 0,-29 2-21 16,-38 5 10-16,-24 5-31 15,4 2-124-15,-10 0-109 16,-5 1-347-16</inkml:trace>
  <inkml:trace contextRef="#ctx0" brushRef="#br1" timeOffset="116296.29">6810 15859 1156 0,'0'0'240'0,"0"0"-115"15,0 0-13-15,130 16 65 16,-12-16 25-16,61-12-44 15,37-13 12-15,24-9-42 16,8 0-54-16,-3 5 38 16,4 3-88-16,-12 6-1 0,-26 5 22 15,-46 8-39-15,-54 3-12 16,-43 3-49-16,-35 1-101 16,-24 0-14-16,-15 0-144 15,-19 0-297-15,-10 0-101 0</inkml:trace>
  <inkml:trace contextRef="#ctx0" brushRef="#br1" timeOffset="117137.16">7064 16233 1824 0,'0'0'375'0,"0"0"-216"16,0 0-76-16,0 0-30 15,0 0 17-15,0 0-70 16,0 0 15-16,45 31 26 16,-5-4-39-16,17 7-1 15,19 10 16-15,-3-4-16 16,2 6-1-16,-1 3 0 15,-16-4-59-15,1 7 29 16,-12 1-68-16,-14 0 18 16,-8-2 47-16,-14-1 32 15,-11-3-10-15,0-3 11 0,-14-3 0 16,-11-3 6-16,-8-4 5 16,-6-6 14-16,-7-4 18 15,-2-8-12-15,-5-8 64 16,-1-8-34-16,6 0-28 15,2-19 10-15,10-13-25 16,11-8-6-16,16-21-12 16,9-1-39-16,12-7 5 15,21 2-116-15,31 9-86 16,-6 11-346-16,-7 14-838 0</inkml:trace>
  <inkml:trace contextRef="#ctx0" brushRef="#br1" timeOffset="117917.2">8645 16263 72 0,'0'0'1314'0,"0"0"-1026"15,0 0-149-15,0 0-35 16,0 0 39-16,50-78 68 15,-50 74-54-15,0 1-16 16,-15 2-50-16,-12 1-91 16,-9 0 34-16,-10 0-34 15,1 10 0-15,-1 5 21 16,7 5-3-16,9 5-6 0,8 7-10 16,14 4 14-16,8 6 17 15,8 7-33-15,25 4 0 16,11 3 14-16,7-1-14 15,1-1-7-15,-1-2-2 16,-3-2-19-16,-5 0 7 16,-4 1 19-16,-8 0-9 15,-7-2 10-15,-9 1-22 16,-9-5-10-16,-6-3-38 16,-7-4-78-16,-35 2-27 15,0-12-176-15,-3-11-341 0</inkml:trace>
  <inkml:trace contextRef="#ctx0" brushRef="#br1" timeOffset="118090.55">8460 16693 1377 0,'0'0'353'0,"121"-38"-248"16,-46 20 40-16,1 2 23 15,-12 8-120-15,3 6-48 16,-9 1-296-16,-5-2-678 0</inkml:trace>
  <inkml:trace contextRef="#ctx0" brushRef="#br1" timeOffset="118363.04">9393 16187 1659 0,'0'0'358'0,"0"0"-223"15,0 0 16-15,-94 0-71 0,53 28 43 16,0 13-34 0,-1 19-35-16,12 21-10 15,14 16-44-15,16-8 12 16,4-18 11-16,20-23-23 15,8-17-33-15,11 1-27 16,12 1-57-16,10-7-9 0,28-17-93 16,-17-9-348-16,-13-2-688 0</inkml:trace>
  <inkml:trace contextRef="#ctx0" brushRef="#br1" timeOffset="118571.21">9576 16438 1681 0,'0'0'599'0,"0"0"-506"16,0 0-60-16,0 0-26 16,90 0 20-16,-37-3-27 0,7-3-18 15,6-1 2-15,-2 1-120 16,9-1-172-16,-15 3-269 15,-17-1-195-15</inkml:trace>
  <inkml:trace contextRef="#ctx0" brushRef="#br1" timeOffset="118811.76">9866 16398 626 0,'0'0'540'0,"0"0"-364"15,0 0 6-15,0 0 28 16,0 0 5-16,0 0-32 15,-56 86-43-15,67-55 23 0,11 5-117 16,4 3-16 0,1 2-3-16,-3-2-27 0,-7 1 0 15,-8-3-3-15,-9-2-50 16,0-5 45-16,-22-4-56 16,-9-3 24-16,-8-12 20 15,-2-6-108-15,-11-20-59 16,12-11-289-16,9-9-924 0</inkml:trace>
  <inkml:trace contextRef="#ctx0" brushRef="#br1" timeOffset="119200.98">9904 16209 1257 0,'0'0'628'16,"0"0"-495"-16,0 0-20 15,0 0 29-15,0 0-34 16,0 0-33-16,0 0-67 16,-11-25 33-16,11 25-41 15,0 0-35-15,0 0 8 16,0 0 6-16,0 0 21 16,0 0-16-16,0 0-3 15,-3 0 4-15,-5 0-18 0,-1 6 20 16,-3-1 12-1,5 1 2-15,1-3 0 16,3-1-1-16,3-2 0 16,0 0-12-16,-2 0 13 0,1-8-1 15,-3-9 0-15,-4-3 8 16,-4-1 13-16,-4 3 25 16,-4 7-16-16,-4 5 41 15,2 6-58-15,4 1-11 16,6 16-2-16,12 15-165 15,13-3-225-15,7-4-773 0</inkml:trace>
  <inkml:trace contextRef="#ctx0" brushRef="#br1" timeOffset="119517.09">10081 16023 1761 0,'0'0'377'0,"0"0"-209"16,0 0-95-16,0 0-45 16,0 0-12-16,0 0 17 15,113 81 44-15,-59-40-53 16,-2 6-15-16,0 2 25 15,-6 7-26-15,-5 13 5 16,-15-4 12-16,-12 5-25 0,-14-1 20 16,-12-9-20-16,-19 6 0 15,-15-10-24-15,-29 7-34 16,11-17-153-16,7-15-615 16</inkml:trace>
  <inkml:trace contextRef="#ctx0" brushRef="#br1" timeOffset="120096.52">10976 15573 2046 0,'0'0'328'0,"0"0"-212"16,0 0-79-16,0 0 48 15,0 0-11-15,0 0-74 0,145-4 27 16,-37 2-27-16,-3 2-57 15,-22 0-31-15,-17 6-128 16,-36 4-254-16,-8 0-303 0</inkml:trace>
  <inkml:trace contextRef="#ctx0" brushRef="#br1" timeOffset="120283.66">11004 15773 75 0,'0'0'1231'15,"0"0"-911"-15,0 0-109 16,0 0-1-16,0 0-85 16,0 0-16-16,-9 75 60 15,70-65-102-15,30-5-37 16,26-5-30-16,-8 0-18 0,-11-16-6 16,-32-1-179-16,-35 1-689 15</inkml:trace>
  <inkml:trace contextRef="#ctx0" brushRef="#br1" timeOffset="124357.29">29295 6509 1077 0,'0'0'190'16,"0"0"-2"-16,0 0-34 0,0 0-42 15,0 0-24-15,0 0 78 16,0 0-114 0,0-13-27-16,0 13-25 0,0 13-21 15,0 10 12-15,0 10 9 16,0 9 0-16,-4 4 5 15,-2 1-5-15,3-5 0 16,3-5 0-16,0-7 9 16,9-8-24-16,16-7-7 15,14-6 22-15,15-9 65 16,10 0-42-16,3-15-22 16,2-10-2-16,-4-8 39 15,-8-6-45-15,-5-1 7 0,-4-2 0 16,-9 8-14-1,-9 6-14-15,-8 14-102 0,-13 18-69 16,-8 19-498-16,-1 8 299 0</inkml:trace>
  <inkml:trace contextRef="#ctx0" brushRef="#br1" timeOffset="125095.22">29355 8400 1377 0,'0'0'165'0,"0"0"-64"16,0 0-68-16,0 0-33 0,0 0-13 15,0 0 13-15,-17 111 81 16,6-57-43-16,2 4-7 15,3 1 0-15,3-2-21 16,3-7 25-16,0-8-35 16,7-13 2-16,14-11 76 15,9-9 31-15,10-9 12 16,14-3-28-16,7-21-54 16,6-8 42-16,3-11-45 15,1-4-30-15,-2-5 30 0,-3 3-36 16,-11 7 0-1,-16 11 0-15,-15 15-67 16,-24 16-31-16,-12 17-534 0,-13 7 95 16</inkml:trace>
  <inkml:trace contextRef="#ctx0" brushRef="#br1" timeOffset="125839.93">29255 10883 1418 0,'0'0'303'16,"0"0"-220"-16,0 0-73 15,0 0 9-15,0 0 0 0,0 0 43 16,-21 92 17-16,9-42-22 15,-4 3-7-15,1-1-50 16,2-6 2-16,5-10 14 16,8-9-16-16,0-11 0 15,38-8 25-15,34-8 11 16,34-13 37-16,15-19-73 16,-1-16 1-16,-10-10 17 15,-16-3-16-15,-16 7-2 16,-20 8 0-16,-24 15-75 15,-21 10 43-15,-13-4-143 16,-11 5-164-16,-12 2-857 0</inkml:trace>
  <inkml:trace contextRef="#ctx0" brushRef="#br1" timeOffset="127408.02">14403 14818 1549 0,'0'0'230'16,"0"0"-96"-16,0 0-40 15,0 0-49-15,0 0 1 16,0 0 47-16,0 0 50 0,-134-40-134 16,-17 49-8-16,-32 12 8 15,-13 4-8-15,6 5 9 16,28 2-10-16,12 2 0 15,36-2 15-15,36-6-15 16,33-5-12-16,22-1 11 16,9 6-1-16,11 3-9 15,6 5-47-15,52 6-12 16,44 5 53-16,44-2 8 16,18-3-7-16,2-10 16 15,-16-12-7-15,-20-6-5 16,-9 0 10-16,-26-1 2 15,-24-1 21-15,-28 0-21 0,-16-1 7 16,-8 3-7 0,-13 5 8-16,-4 5-33 0,-53 10 20 15,-49 6-33-15,-49 7 29 16,-26 0-17-16,-1-5 20 16,23-9 4-16,50-12 4 15,36-2 24-15,37-6 30 16,28 2 9-16,5 2-12 15,39 6-23-15,58 4 0 16,70-1 2-16,40 0-26 16,26-6 67-16,3-4-73 15,-18-3 0-15,-20-2 31 16,-32-2-18-16,-54 2-13 0,-42 4-109 16,-36-2-443-1,-26-1-449-15</inkml:trace>
  <inkml:trace contextRef="#ctx0" brushRef="#br1" timeOffset="127891">13494 16908 1588 0,'0'0'404'16,"0"0"-194"-16,0 0-142 0,0 0-27 15,0 0 47 1,-81 101-14-16,55-56 33 0,3 3-92 15,13 2-2-15,10-5 5 16,0-4-17-16,24-6 20 16,19-5-21-16,11-9-33 15,8-5 33-15,28-16-190 16,-14 0-178-16,-15-12-457 0</inkml:trace>
  <inkml:trace contextRef="#ctx0" brushRef="#br1" timeOffset="128254.73">13626 16581 1313 0,'0'0'218'0,"0"0"-139"16,0 0 135-16,0 0-98 15,0 0-52-15,0 0-7 16,0 0-11-16,-50 20 20 15,44 0-29-15,3 2-31 16,3-6 18-16,2-2-24 16,14-4 0-16,5-7 1 15,4-3-1-15,-2-3 2 16,1-14-2-16,-5-5 1 16,-8-6 12-16,-10-1-13 0,-1 4 0 15,-1 4 16 1,-10 5 15-16,1 9 15 0,2 6-46 15,2 1 18-15,-1 1-9 16,-2 11-9-16,3 3-31 16,1 2-52-16,5 8-72 15,0-4-169-15,0-5-439 0</inkml:trace>
  <inkml:trace contextRef="#ctx0" brushRef="#br1" timeOffset="128497.68">13883 17024 1765 0,'0'0'233'0,"115"-30"-178"15,-9 13-24-15,12 1-21 16,-16 9 6-16,-32 7-11 16,-33 0-5-16,-13 10-104 15,-6 4-279-15,-11 1-298 0</inkml:trace>
  <inkml:trace contextRef="#ctx0" brushRef="#br1" timeOffset="128663.32">13925 17211 613 0,'0'0'642'16,"0"0"-466"-16,0 0-51 16,0 0 47-16,0 0-9 15,91 34 0-15,-3-27-78 16,27-1-61-16,4-3-24 16,-9-3-5-16,-36 0-348 15,-28 0-576-15</inkml:trace>
  <inkml:trace contextRef="#ctx0" brushRef="#br1" timeOffset="128849.71">14940 16815 1783 0,'0'0'380'0,"0"0"-191"16,0 0-110-16,0 0-20 15,0 0 9-15,0 0 16 16,25 128-41-16,-25-42-34 15,-7 23-18-15,-11 5-30 16,0-12-172-16,5-33-403 16,5-30-957-16</inkml:trace>
  <inkml:trace contextRef="#ctx0" brushRef="#br1" timeOffset="129781.09">13270 13661 1322 0,'0'0'161'16,"0"0"22"-16,0 0 17 16,0 0-87-16,77-85-49 15,-28 70-33-15,9 3 66 16,8 7-75-16,1 3-14 16,-3 2 29-16,-7 3-27 15,-11 14-7-15,-14 4-3 0,-15 4 7 16,-14 4-8-16,-3 2 1 15,-21 1-3-15,-14-2 2 16,-3-3 2-16,1-6-1 16,5-4 0-16,10-6 1 15,10-4 12-15,12-3-13 16,0 1-23-16,24 0-53 16,13 5 57-16,11 4 18 15,4 4 1-15,-1 7-3 16,-8 2-28-16,-10-1 31 15,-12 2-7-15,-14-2-2 0,-7-1 9 16,-16-4 14-16,-17-2-14 16,-12-6 0-16,-7-5 59 15,-2-8-45-15,-2 0 3 16,5-6-17-16,-7-31-23 16,19 4-313-16,6-4-1011 0</inkml:trace>
  <inkml:trace contextRef="#ctx0" brushRef="#br1" timeOffset="132017.44">15783 14489 662 0,'0'0'243'16,"0"0"6"-16,0 0-3 15,0 0-28-15,0 0 40 16,-31-75-69-16,23 67-58 16,2 2 35-16,2 3-40 15,2 2-41-15,0 1-61 16,2 0-8-16,0 2 3 16,0 17-19-16,19 9 0 15,25 19 6-15,31 15 5 16,7 0-10-16,-4-4-1 15,-7-5 6-15,-23-3-41 16,-1 6 0-16,-3 6-75 0,-16-2 15 16,-13-8-30-16,-15-5 24 15,-3-10-20-15,-22-3-6 16,-11-7 102-16,-9-7-22 16,0-9 40-16,-2-7 7 15,2-4 48-15,2-7 57 16,1-16 7-16,4-10-55 15,4-9 49-15,7-11-61 16,11-6 17-16,12-6 0 16,4 0-26-16,16 5-32 15,11 9-4-15,7 16-111 16,15 25-10-16,-8 10-399 16,-7 4-454-16</inkml:trace>
  <inkml:trace contextRef="#ctx0" brushRef="#br1" timeOffset="134473.37">16606 14438 719 0,'0'0'490'0,"0"0"-320"15,0 0 43-15,0 0-7 16,0 0-93-16,0 0 33 16,0 0-131-16,12-2-14 15,-7 27 34-15,1 4 7 16,4 4-3-16,6-1-39 16,7-1 1-16,7-4 13 0,7-6-14 15,6-7-1-15,3-8-12 16,-1-6-48-16,-3-6 31 15,-5-19-13-15,-8-10 41 16,-10-8-12-16,-6-3 14 16,-6-1 0-16,-6 5 21 15,-1 7 12-15,0 11 85 16,0 11-31-16,0 12-18 16,0 1-29-16,0 25-40 15,0 24 0-15,15 27-1 16,15 33 14-16,7 17-8 0,0 4-5 15,-8-9-8 1,-17-17 8-16,-9-22 0 0,-3-22-11 16,-5-17-51-16,-14-10 2 15,-4-2 46-15,-10-6 14 16,-7-5 0-16,-1-17 52 16,-1-6 27-16,0-27 4 15,6-25 24-15,9-27-70 16,20-31 41-16,7-13-78 15,24-2-1-15,16 10-28 16,1 22-85-16,-12 28-228 16,-8 19-1133-16</inkml:trace>
  <inkml:trace contextRef="#ctx0" brushRef="#br1" timeOffset="134917.16">16820 14142 1209 0,'0'0'217'0,"0"0"8"15,0 0 30-15,0 0-103 16,0 0 20-16,0 0-102 0,0 0-45 16,-84-10 12-16,78 18-30 15,5-2 2-15,1 0 2 16,0-3-10-16,0-3 72 16,16 0-60-16,7-6 23 15,8-13-5-15,6-6-15 16,-3-7-1-16,-2-5-15 15,-10 1 6-15,-7-2 11 16,-7 8-17-16,-4 4 0 16,-2 11 27-16,-2 8-9 15,2 7-16-15,3 5-2 16,5 24-23-16,11 11-17 16,14 24 11-16,24 26-114 15,-6-12-103-15,-3-10-389 0</inkml:trace>
  <inkml:trace contextRef="#ctx0" brushRef="#br1" timeOffset="135201.15">17667 14169 1395 0,'0'0'348'0,"0"0"-44"0,0 0-148 16,0 0-85 0,0 0-55-16,-100 52 96 0,66-4-80 15,6 10 1 1,8 6-2-16,8 4-15 0,12-1-7 16,10-4-9-16,22-7-70 15,11-6 45-15,8-11-142 16,5-10-88-16,19-24-120 15,-14-5 19-15,-10-4-796 0</inkml:trace>
  <inkml:trace contextRef="#ctx0" brushRef="#br1" timeOffset="135382.72">17992 14344 1101 0,'0'0'354'0,"0"0"-123"0,0 0-56 16,0 0-13-16,0 0-67 15,-77 106 26-15,77-69-79 16,0 1-41-16,18-4 3 16,10-4-4-16,8-8-125 15,16-18-170-15,-7-4-199 16,-10-6-343-16</inkml:trace>
  <inkml:trace contextRef="#ctx0" brushRef="#br1" timeOffset="135667.79">18034 14064 973 0,'0'0'201'0,"0"0"-101"16,0 0 21-16,0 0-92 0,0 0 40 16,0 0 10-16,0 0-59 15,-21-3-4-15,21 3-16 16,0 0 0-16,0 0 34 15,0-2-17-15,0-6 44 16,0 0-40-16,0-1-20 16,0 4 41-16,-10 3 56 15,-13 2-88-15,-6 0 39 16,-3 13-49-16,4 7-1 16,6 4 0-16,19 11-74 15,3-4-118-15,4-8-428 0</inkml:trace>
  <inkml:trace contextRef="#ctx0" brushRef="#br1" timeOffset="135888.37">18252 13968 1298 0,'0'0'196'0,"0"0"115"15,0 0-150-15,0 0-85 16,89-7 0-16,-50 30-30 15,3 11-9-15,4 22-33 16,-4 23 20-16,-9 23-9 16,-18 11-15-16,-15-1-11 15,-34-6-20-15,-20-10-155 16,6-24-301-16,2-15-468 0</inkml:trace>
  <inkml:trace contextRef="#ctx0" brushRef="#br1" timeOffset="136321.57">15815 15791 1169 0,'0'0'277'0,"127"-4"-84"16,24-7 42-16,52 1-21 16,45 3 11-16,28 4-37 15,10 3 16-15,20 0-127 16,7 0-42-16,-10 3-19 16,-25 3-16-16,-40 2-18 0,-51 2-58 15,-62 0-61-15,-50 0 15 16,-41-3-177-16,-26-2-262 15,-8-2-380-15</inkml:trace>
  <inkml:trace contextRef="#ctx0" brushRef="#br1" timeOffset="137229.16">16629 16125 1393 0,'0'0'360'0,"0"0"-92"15,0 0-61-15,0 0-50 16,0 0-27-16,0 0-85 16,0 0 20-16,-71-19-65 15,76 47 0-15,17 13 16 16,25 21-15-16,29 16 16 16,1-3-17-16,-3-9 0 0,-12-10-16 15,-20-10 16-15,-5 3-36 16,-5 5-3-16,-15-3-1 15,-14-7 33-15,-3-4-42 16,-10-10 7-16,-13-9 21 16,-8-10 22-16,-7-8-1 15,-6-3 26-15,-5-18-19 16,-2-12 47-16,-1-12-25 0,3-10-15 16,7-9 51-1,11-3-63-15,13 2 7 16,17 7 18-16,2 10-26 15,29 14-2-15,11 16-2 16,9 15-136-16,24 14-67 0,-13 12-408 16,-11 1-797-16</inkml:trace>
  <inkml:trace contextRef="#ctx0" brushRef="#br1" timeOffset="137529.07">17742 16171 1290 0,'0'0'256'16,"0"0"-45"-16,0 0-25 16,0 0-24-16,0 0-55 15,0 0-45-15,-112-63-39 16,53 68 14-16,-2 16 100 0,2 9-76 0,8 11-14 15,14 8-11 1,13 17-11-16,24 22 14 16,18 15-39-16,33 4 2 15,20-6-19-15,10-12 17 16,-11-25-92-16,6-5-23 16,-20-20-378-16,-18-21-854 0</inkml:trace>
  <inkml:trace contextRef="#ctx0" brushRef="#br1" timeOffset="138049.07">17203 16656 1560 0,'0'0'301'0,"0"0"-169"16,0 0 94-16,0 0-155 15,0 0 3-15,94-49-53 16,-13 43-11-16,1 6 12 0,-6 0-22 16,-9 0-7-16,-5 7-188 15,-9 3-423-15,-7-4-606 0</inkml:trace>
  <inkml:trace contextRef="#ctx0" brushRef="#br1" timeOffset="138715.44">18220 16322 1053 0,'0'0'360'0,"0"0"-102"0,0 0 70 16,0 0-70-1,0 0-126-15,0 0-89 0,0 0 17 16,-56 17-17-16,26 25 15 16,2 8-15-16,9 5-42 15,11 4 47-15,8 0-48 16,15 0-15-16,22-2 15 15,26-4-75-15,32-7-109 16,-10-14-184-16,-10-18-411 0</inkml:trace>
  <inkml:trace contextRef="#ctx0" brushRef="#br1" timeOffset="138903.66">18498 16511 1333 0,'0'0'346'16,"0"0"-185"-16,81-6-106 15,-28 6-25-15,7 0-20 16,6 0-10-16,19 3-84 16,-18 1-220-16,-13-2-392 0</inkml:trace>
  <inkml:trace contextRef="#ctx0" brushRef="#br1" timeOffset="139149.63">18733 16497 481 0,'0'0'615'0,"0"0"-460"15,0 0 16-15,0 0-17 16,-38 83 0-16,40-45-28 16,17 6-6-16,8 3-69 15,2 2-29-15,-3-1-22 16,-5-3 9-16,-12-1 4 15,-9-6-13-15,-3-4-4 16,-25-4 4-16,-11-12 0 16,-8-6-1-16,-5-12-8 15,5 0-86-15,2-47-35 16,13 0-172-16,13-8-863 0</inkml:trace>
  <inkml:trace contextRef="#ctx0" brushRef="#br1" timeOffset="139437.81">18752 16254 1395 0,'0'0'317'0,"0"0"-74"15,0 0-1-15,0 0-189 16,0 0-13-16,0 0-19 16,0 0-21-16,0-10 2 15,0 20-2-15,0 0-48 16,0-1 26-16,3-2-43 15,3-4-9-15,-2-3 20 16,1 0 12-16,-1 0 30 0,-4-6 12 16,0-4 0-16,-4 0 15 15,-13 0-15-15,-2 2 1 16,-2 2 18-16,2 4-19 16,2 2 43-16,8 0-43 15,5 2-34-15,4 14-58 16,0-2-146-16,0-1-293 0</inkml:trace>
  <inkml:trace contextRef="#ctx0" brushRef="#br1" timeOffset="139661.22">19084 16222 1575 0,'0'0'527'0,"0"0"-366"0,0 0-32 16,111 31-116-16,-62 21 2 16,-4 26 0-16,-17 23-9 15,-23 6 7-15,-14-2-13 16,-39-16-31-16,-7-23 31 16,-26 1-161-16,17-18-183 15,9-17-437-15</inkml:trace>
  <inkml:trace contextRef="#ctx0" brushRef="#br1" timeOffset="140226.34">20203 15371 1431 0,'0'0'288'15,"0"0"-70"-15,0 0-161 0,0 0-56 16,-53 83 139-16,23-35-62 16,-1 4-50-16,2 2 8 15,7-3-30-15,4-5-6 16,6-6-59-16,5-9-131 15,5-13-81-15,2-12-62 16,2-19 47-16,11-13-222 16,-2-9-30-16</inkml:trace>
  <inkml:trace contextRef="#ctx0" brushRef="#br1" timeOffset="140339.37">20048 15566 316 0,'0'0'492'0,"0"0"-149"16,0 0-17-16,0 0-55 15,0 0-200-15,0 0-55 16,0 0-14-16,-25 59 11 15,25-4-26-15,8 10-149 16,8-13-168-16,-4-16-591 0</inkml:trace>
  <inkml:trace contextRef="#ctx0" brushRef="#br1" timeOffset="140510.84">19874 15475 1141 0,'0'0'266'16,"0"0"19"-16,0 0 37 0,0 0-182 15,0 0-64 1,0 0-31-16,112-18-44 16,-38 61 51-16,1-3-52 0,3 1-21 15,21 4 20 1,-30-16-196-16,-8-7-480 0</inkml:trace>
  <inkml:trace contextRef="#ctx0" brushRef="#br1" timeOffset="142584.34">21560 14140 1330 0,'0'0'196'0,"0"0"11"16,0 0-23-16,0 0 42 16,0 0-98-16,0 0-69 15,0 0-8-15,7 5-39 16,38 40 1-16,33 33 5 16,33 33-9-16,9 16 32 0,-16 3-41 15,-31-9-40 1,-37-15-37-16,-24-21-90 0,-12-24-99 15,-6-22-3 1,-24-17 31-16,-23-5 168 0,-28-10 70 16,-6-7 12-16,5-7 136 15,11-23 94-15,11-20 14 16,-1-24-52-16,10 1-127 16,23 4 67-16,28 8-110 15,10 16 13-15,27-3-30 16,29-7-17-16,28 13-43 15,16 18-174-15,-16 13-380 16,-28 11-393-16</inkml:trace>
  <inkml:trace contextRef="#ctx0" brushRef="#br1" timeOffset="143003.91">22424 14224 1597 0,'0'0'187'16,"0"0"138"-16,0 0-124 15,0 0-81-15,0 0-39 16,0 0-60-16,0 0-3 0,68 111-18 16,-38-10 21-16,-5 6 12 15,-10-17-33-15,-10-25-9 16,-5-27 8-16,0-10 1 16,0-1-9-16,0-6 0 15,0-6 9-15,10-12 4 16,22-3 7-16,33-19-2 15,42-15-2-15,31-3-5 16,13 8 9-16,-10 13-11 16,-38 15-64-16,-36 1 26 15,-29 24-145-15,-25 1-144 16,-9 2-362-16</inkml:trace>
  <inkml:trace contextRef="#ctx0" brushRef="#br1" timeOffset="143318.37">21436 15395 1151 0,'0'0'197'0,"0"0"6"15,160 37 32-15,-2-21 65 0,43 0-123 16,30-5-16-16,17-3-12 16,5-6-42-16,9 0 6 15,-6-2-69-15,-31 0-38 16,-60-2 27-16,-61-3-33 16,-53 0-48-16,-29 3-58 15,-11 0-21-15,-11 1 23 16,-29 1-133-16,-16 0-264 15,-4 3-200-15</inkml:trace>
  <inkml:trace contextRef="#ctx0" brushRef="#br1" timeOffset="144447.47">21989 16016 798 0,'0'0'325'15,"0"0"-28"-15,0 0 23 16,0 0-10-16,0 0-91 0,0 0-68 15,0 0-59-15,-17-27-80 16,17 31 56-16,4 15-68 16,17 13 0-16,29 23 29 15,40 21-8-15,37 22-7 16,12 6-14-16,-13-5 10 16,-33-9-32-16,-44-13-39 15,-24-13-109-15,-18-10-43 16,-7-13-61-16,-23-5 15 15,-14 1-11-15,-14-4 171 16,-25-5 99-16,-20-18 35 16,9-10 123-16,6-9 100 15,12-17 13-15,18-8-23 0,-2-10-77 16,1-10-88 0,19-5 31-16,19-2-84 0,14 2-10 15,27 4-20-15,37 4-6 16,33 19-61-16,-9 12-195 15,-15 16-416-15</inkml:trace>
  <inkml:trace contextRef="#ctx0" brushRef="#br1" timeOffset="145038.16">23050 16363 1455 0,'0'0'661'0,"0"0"-537"15,0 0-119-15,0 0 9 16,0 0-14-16,-24 90 5 16,24-59 10-16,0 0 7 0,17-2-22 15,16-7 0 1,13-8 1-16,6-8-1 0,5-6 0 16,-1-12-7-16,-5-15-6 15,-12-12-4-15,-9-8 17 16,-14-5 0-16,-10 0 34 15,-6 7 17-15,0 9 67 16,-2 13-30-16,-6 16-33 16,2 7-24-16,1 21-31 15,1 32 0-15,4 36 0 16,7 33 1-16,18 15-22 16,7 1 5-16,-1-4-43 15,-3-12 21-15,-12-7 10 16,-9-25 9-16,-7-24-27 15,-9-29-68-15,-12-13 50 0,-13-5 24 16,-12-6 40-16,-11-13 18 16,-6-6 60-16,-9-38 25 15,-5-35-4-15,5-39-65 16,16-14 23-16,26 3-57 16,25 13-82-16,5 43-185 15,8 16-535-15</inkml:trace>
  <inkml:trace contextRef="#ctx0" brushRef="#br1" timeOffset="145428.1">22899 16106 1151 0,'0'0'269'0,"0"0"-91"15,0 0-43-15,0 0 7 16,0 0-13-16,0 0-27 0,0 0-34 16,17-2-47-1,2-3 56-15,2-5-67 16,2-5-1-16,0-9 22 15,0-6-19-15,-4-5 9 16,-1-2 13-16,-4 2-28 0,-4 8 90 16,-4 7-80-16,-2 12 1 15,1 8-17-15,1 8-9 16,7 25-12-16,10 13-1 16,14 14-104-16,11 3 7 15,41 10-142-15,-11-16-253 16,-8-18-434-16</inkml:trace>
  <inkml:trace contextRef="#ctx0" brushRef="#br1" timeOffset="145670.29">24075 16104 1468 0,'0'0'495'0,"0"0"-314"0,0 0-81 15,0 0-82-15,0 0 0 16,-112 84 84-16,59-23-47 16,3 20 19-16,16 21-10 15,22 4-64-15,17-7 49 16,30-20-49-16,5-30-56 16,25-5-30-16,18-20-143 15,-7-6-304-15,2-15-259 0</inkml:trace>
  <inkml:trace contextRef="#ctx0" brushRef="#br1" timeOffset="145850.49">24472 16230 1106 0,'0'0'243'16,"0"0"-157"-16,0 0 113 15,-54 100 4-15,45-47-48 16,9 6 8-16,0 4-132 15,24 0-24-15,12-4-7 16,18-4-120-16,-5-17-186 16,-9-17-227-16</inkml:trace>
  <inkml:trace contextRef="#ctx0" brushRef="#br1" timeOffset="146187.63">24572 15982 882 0,'0'0'300'0,"0"0"-82"16,0 0-84-16,0 0-99 16,0 0 35-16,0 0-70 15,0 0 1-15,-24 17 0 16,18-3 0-16,1 0 0 15,2 0-1-15,3-5 1 16,0-7 9-16,0-2 3 16,5-5 43-16,4-19-20 0,0-7-28 15,-6-6-7-15,-3-1 6 16,0 2 22-16,-6 9 135 16,-6 8-88-16,-3 14-35 15,3 5-41-15,9 35-156 16,3 3-147-16,0 0-552 0</inkml:trace>
  <inkml:trace contextRef="#ctx0" brushRef="#br1" timeOffset="146433.74">24939 15786 1839 0,'0'0'275'16,"0"0"-142"-16,88 28-78 16,-23 27-37-16,19 34 121 15,4 28-53-15,-15 12-50 16,-37-7-5-16,-36-15-31 16,-28-15-10-16,-37-7-63 15,-24-8-65-15,-23-8-13 16,21-19-222-16,7-13-397 0</inkml:trace>
  <inkml:trace contextRef="#ctx0" brushRef="#br1" timeOffset="149762.4">12475 13390 1092 0,'0'0'271'0,"0"0"-200"16,0 0-14-16,0 0-25 15,0 0 0-15,0 0 42 16,0 0-74-16,72-14 13 16,-26 10 32-16,6-2-45 15,8 2 1-15,16-1 0 16,20 2 10-16,20 1 19 15,9 2-30-15,-6 0 0 0,-6 0 0 16,-14 0 0-16,-3 0 0 16,-4 0 0-16,-4 0 7 15,-4 0-9-15,-11 0 2 16,-13 0-5-16,-14 0-2 16,0 0 7-16,5 0-19 15,9 0-3-15,7 0 7 16,-2 0-6-16,-4 0 21 15,-3-2-5-15,-2 1 4 16,1-1 1-16,-1 2 0 16,1 0-1-16,1 0-62 15,-1 3 62-15,-6 6-53 16,-2-1 13-16,-7 1 17 16,-5-1 21-16,-4-2-3 15,-5 0 6-15,-2-1 0 0,-3 1 13 16,-2-2-6-1,-3 3-7-15,-2 0 11 0,-3 3-10 16,-3 4 32-16,-1 5-33 16,-2 4 0-16,-1 5 74 15,-1 8-73-15,4 3-1 0,-2 7 6 16,2 5-5 0,2 8 44-16,2 4-33 15,-1 2-6-15,1 1 70 16,-1 1-44-16,2-2 0 15,-4 1-6-15,4 11-26 16,0-6 54-16,2 0-54 0,3-2 1 16,0-10 15-16,1 7-8 15,2-3-7-15,0-3-1 16,-4-2 1-16,-3-1-2 16,-6-1 1-16,-4 0-38 15,-5-2 16-15,0-5-25 16,0-2-4-16,0-5 16 15,-3-2-3-15,0-1 25 16,1 1-12-16,2-1-9 16,0 2 24-16,0 1-4 15,2 1 13-15,8 1-17 16,2-2 17-16,-1-1-18 16,1-3 19-16,-1 0-1 0,0-3 1 15,1 1 0 1,-3-1-5-16,0 3 5 0,0 4 0 15,-2 3 0-15,-1 5 0 16,2 4 0-16,-2 2 14 16,0 0 6-16,2-1 24 15,-3-1-44-15,1-4 6 16,0-3 42-16,0-1-48 16,4-4 1-16,-1 0-1 15,3-3 9-15,2 3 5 16,-1-3-14-16,0 2 0 15,-1 1-7-15,0-1 7 16,-3 2-1-16,-1-1 1 16,-4-5 0-16,-1-1 3 15,0 0-3-15,0-3-6 0,-2 3 6 16,1-1 9-16,-1 0 0 16,-1 4 17-16,2 0-1 15,-2 5 36-15,0 2-60 16,0 2 0-16,0 0 17 15,0-1-18-15,0-4 2 16,-6-1-2-16,-3-5 10 16,2 0-3-16,-1-3-7 15,-2-4-1-15,2-2 1 16,-2-1-8-16,-2-1-8 16,0 0-20-16,-3-2-37 15,-4 1 71-15,-2-2-40 16,-2-2 22-16,-4-1 14 0,-4-1 4 15,-6 0 2-15,-3-1-30 16,-2 1-27-16,-4-2 50 16,-1-2-30-16,-2 0 30 15,0 0 6-15,-3-1-37 16,-2 0 11-16,1-1-23 16,-2-1-21-16,0 1 16 15,0-3-43-15,0 0 30 16,3-3 43-16,-2 0 25 15,2 0 2-15,2-3-2 16,0 1 0-16,1-1 0 16,1-4 2-16,-1 1 6 0,-1 1-8 15,-3 0 1-15,-2 3-7 16,-5-4 8-16,-1 2-2 16,-2 0 22-16,0-1 1 15,2 1 10-15,2 0 8 16,-1 1-28-16,-1 2 26 15,0-1-38-15,-2 1 0 16,-1 0 12-16,-2 1-5 16,-1-6 0-16,0 1 3 15,0-2-11-15,4 0 54 16,8 0-45-16,4-3 11 16,5-7-9-16,4-7-5 15,2 0 0-15,-3-1-6 0,2-2 0 16,-1 3-4-1,-2 1 4-15,2 3 0 0,0 1 1 16,2 1 6-16,4 0 19 16,5-1 15-16,5-2 10 15,5 0 33-15,7-3-55 16,1-1 10-16,6-3 21 16,3-2-3-16,2-2 29 15,2 1-39-15,-1-2-22 16,-1 2 50-16,-4-4-37 15,-1 0-12-15,-5-2 30 16,0-3-26-16,0-4 38 16,-1-4-63-16,-1-6-4 15,1-5 17-15,-1-16-17 16,1 5-1-16,2-5 0 0,2 1 11 16,-1 10 8-16,0-4-4 15,-1 5 2-15,-4 1 26 16,2 1-26-16,-4 2-5 15,2 1-12-15,1-2 1 16,0-1 6-16,6-1-7 16,1-1-1-16,1 0 1 15,2 1 0-15,-2 4 9 16,1 2-9-16,1 5 0 16,-5 1-2-16,1-1 2 15,-2-1 0-15,-3-2 0 16,-1-2 0-16,-2 1 12 0,2-2-12 15,1 3 0-15,2-2 25 16,4 2-25-16,2 1 0 16,2 1 0-16,-1 0 7 15,4 3 2-15,0 1-9 16,0 0 0-16,0 0-4 16,-1 2 4-16,-2 0 0 15,1 0-8-15,-1 1 16 16,0-2 1-16,0 1-9 15,0-2-8-15,3-3 8 16,0-1 1-16,0-5-1 16,-2 0 0-16,2-3 1 15,-3 3 8-15,0 1-9 0,-2 3-3 16,0 4 2 0,-1 1 1-16,0 1 0 0,0 1 0 15,-1-2 1-15,1-1 6 16,3-2-7-16,-2-4-9 15,4 0 8-15,-1-3-4 16,2 1-1-16,0 0 4 16,-1 2 2-16,1 3-7 15,0 1 7-15,0 5-9 16,0 0 8-16,0 3 2 16,0-3 4-16,0 0-5 15,0-2 0-15,0 2-5 16,-3-1 5-16,0 3-6 15,0 5 5-15,-1 4 2 16,2 2 10-16,2 5-11 0,0 3 0 16,0 2-2-16,0 1 2 15,2-2-8-15,6-1 7 16,4-4 2-16,3-2 2 16,-1-1-3-16,-2 1 0 15,-1 6-5-15,-6 3 5 16,1 5 0-16,-4 6-1 15,-1 1 7-15,2 3-13 16,4 0 7-16,10 0-89 16,14 0 6-16,35 0 37 15,47 3-57-15,53-1-96 16,-14-1-54-16,-16-1-13 0</inkml:trace>
  <inkml:trace contextRef="#ctx0" brushRef="#br1" timeOffset="152960.01">24506 4724 952 0,'0'0'343'0,"0"0"-124"0,0 0-154 16,0 0-65-16,0 0-10 15,0 0-83-15,-44-17 75 16,15 19 4-16,-10 7 14 16,-9 4 14-16,-20 8-14 15,-23 4 0-15,6-3 0 16,3-3 1-16,8-6 15 15,13-6-16-15,-8-2 0 16,-8-3-40-16,3-2 35 16,7-4-25-16,3-13-6 15,4-7 10-15,2-5 5 16,0-10 8-16,2-4-29 16,-1-5 36-16,2-4 12 0,3-1 3 15,1 3-9-15,-1 3 7 16,0 6 18-16,-1 9-25 15,-3 12 0-15,-5 10 4 16,-18 10-4-16,-18 6 0 16,-18 18 0-16,-7 1 1 15,6-1 12-15,9-7-13 16,10-7 0-16,0-4 2 16,3-4-1-16,15-2 1 15,15 0-2-15,16 0 11 16,2-2-24-16,-9-8 13 15,-8-6-22-15,-8-4 3 16,0-5-14-16,2-4-11 16,0-4-38-16,0-4 33 15,2 1 33-15,1 0 3 0,-2 5 8 16,-13 7 5-16,-18 13 19 16,-21 11 32-16,-6 0-35 15,5 11-15-15,11 1 53 16,16-4-54-16,2-4 0 15,1-2 0-15,3-2 1 16,1 0 19-16,3-4-20 16,1-8 0-16,-5-2 6 15,-7-2-6-15,-13-1 0 16,-7 3 0-16,-10 3 10 16,-1 7 5-16,3 4-14 15,6 4 10-15,10 14 55 0,22-1-35 16,18 0-11-16,14-4-20 15,-8 1 15-15,-24 2 1 16,-23-2-16-16,-9-2-6 16,10-6 4-16,14-5 3 15,23-1-2-15,10 0 1 16,-11 0-29-16,-16-10 4 16,-15-1-10-16,-17 2-14 15,8 6 12-15,12 3 19 16,2 4 12-16,3 13 6 15,1 2 0-15,1 4 18 0,-6-2-18 16,-1 0-1 0,-2-2 0-16,-5-2 1 0,1-4-12 15,1-1 9-15,-3-1-2 16,2-1-29-16,-1-1 18 16,5-2-40-16,7-2-21 15,20-2 39-15,18 0 37 16,20-2-22-16,12 1-25 15,5-2-8-15,5 0-158 16,8-2-8-16</inkml:trace>
  <inkml:trace contextRef="#ctx0" brushRef="#br1" timeOffset="153297.18">15950 3985 882 0,'0'0'195'0,"0"0"-132"16,-113 17-45-16,51 4-7 16,-3 6-7-16,-4 2 10 15,-1 2 65-15,3 0-43 16,4-1 9-16,11-1-16 15,7 0-21-15,12-4 1 16,11 1-9-16,12-1 0 16,8 2-17-16,2 1 17 15,18 1-13-15,16 3-15 16,27 3 27-16,32 5-7 0,35 2 8 16,15 0-26-16,-10-6 26 15,-39-11-233-15,-37-11-357 0</inkml:trace>
  <inkml:trace contextRef="#ctx0" brushRef="#br2" timeOffset="166467.54">23177 6189 814 0,'0'0'610'0,"0"0"-389"15,0 0-51-15,0 0-45 16,0 0 8-16,0 0-37 0,-45-53-80 16,8 51 42-1,-12 0-58-15,-4 2 19 0,0 0 26 16,1 4-11-16,10 6 18 15,6 2-32-15,9 1-12 16,9 2 20-16,8 3-28 16,8 3-8-16,2 4 8 15,8 2 0-15,17 0 21 16,8 3-21-16,6-1 0 16,5-1 7-16,3 0-5 15,0 2-2-15,-3-2 1 16,-5 1 5-16,-7 0-4 15,-8-3-2-15,-9 0 0 16,-9-4-5-16,-6 0 5 16,0-4 0-16,-18-1-7 0,-6-3 16 15,-13-4 15 1,-5-5-23-16,-7-5 0 0,0 0 45 16,0-2-7-16,4-14-5 15,5-4-12-15,8-3-13 16,11-4 12-16,8-1-21 15,11 1-65-15,17-4-135 16,13 6-407-16,4 7-509 0</inkml:trace>
  <inkml:trace contextRef="#ctx0" brushRef="#br2" timeOffset="167158.54">23299 5823 1056 0,'0'0'333'16,"0"0"-113"-16,0 0-13 15,0 0 18-15,0 0-45 0,0 0-53 16,0 0-47-16,-12-15-55 15,12 15 68-15,0 0-70 16,12 0-14-16,5 0 14 16,2 8-17-16,1 5 8 15,-1 3-14-15,-7 2 0 16,-7 3-13-16,-5 2 13 16,0 2 0-16,-17-1-1 15,-5-2 2-15,-2-2 7 16,4-5-8-16,5-4 0 15,8-4-2-15,7-3 2 16,0-1-10-16,25 0 4 16,19-1 6-16,15 1 19 15,23-2-19-15,-2 1-31 16,-2-1 31-16,-4 1-95 16,-18 3-89-16,-8 0-303 0,-21-2-383 0</inkml:trace>
  <inkml:trace contextRef="#ctx0" brushRef="#br2" timeOffset="169755.34">23326 6509 320 0,'0'0'852'0,"0"0"-620"0,0 0-124 15,0 0 40-15,0 0-5 16,0 0-43-16,0 0 8 16,0-1-36-16,0 1-22 15,0 0-3-15,0 0-34 16,0 0 51-16,0 0-64 15,0 0 0-15,-3 1 0 16,0 9 0-16,-1 3 15 16,-2 2 9-16,1 3-17 15,0 2 35-15,0 3-42 16,2 0 0-16,0 2 12 0,0 2-11 0,0 0 8 16,0 1-9-1,0-3 0-15,0 1 7 16,0-4-7-16,0-2-9 15,-1-3 9-15,2-5 0 16,2 0 5-16,0-2-5 16,0-2-63-16,0-2 15 15,6-2-120-15,3-2-217 16,-2-2-698-16</inkml:trace>
  <inkml:trace contextRef="#ctx0" brushRef="#br2" timeOffset="172650.37">17003 6116 1060 0,'0'0'363'0,"0"0"-114"16,0 0-103-16,2-80-48 15,-7 61 25-15,-11 0-8 16,-5 5 31-16,-11 4-99 16,-9 7-20-16,-9 3-5 15,-8 9-21-15,-4 17 42 16,-3 9-31-16,1 10-12 16,3 8 67-16,6 7-57 0,12 3 4 15,11 1-14-15,16-2 17 16,16-3-3-16,9-4-14 15,39 0 0-15,33-7 3 16,33-13-2-16,10-15 0 16,-18-16-1-16,-31-4-51 15,-35-5 6-15,6-23-162 16,-9 1-311-16,-4-3-283 0</inkml:trace>
  <inkml:trace contextRef="#ctx0" brushRef="#br2" timeOffset="172851.03">17294 6419 1179 0,'0'0'298'16,"0"0"-151"-16,0 0 87 16,0 0-31-16,-55 86-60 15,36-55-48-15,2 3 25 16,-1 1-98-16,3 2-15 15,3-3-7-15,5-5-38 16,4 1-132-16,1-8-308 16,2-9-325-16</inkml:trace>
  <inkml:trace contextRef="#ctx0" brushRef="#br2" timeOffset="173590.9">17121 5696 983 0,'0'0'304'0,"0"0"-36"16,0 0 30-16,0 0-81 15,0 0-26-15,0 0-46 16,0 0-82-16,-12-21-23 16,19 21-40-16,15 0 19 15,12 0-13-15,1 9-6 16,3 2-13-16,-8 3 7 15,-8 3 6-15,-11 0-6 16,-10 1 6-16,-1 2 0 16,-8-2-19-16,-9-1 19 0,-1-2 0 15,1-5-1 1,8-4 2-16,5-3 3 0,4-1-4 16,1-2 0-16,19 0 11 15,17-2-11-15,11-6 0 16,9-2 0-16,5 1 0 15,1 4-38-15,16-1-140 16,-18 2-388-16,-13 0-575 0</inkml:trace>
  <inkml:trace contextRef="#ctx0" brushRef="#br2" timeOffset="175303.77">9211 6632 221 0,'0'0'1202'0,"0"0"-930"15,0 0-89-15,0 0 3 16,0 0-60-16,0 0-49 16,0 0-31-16,-9-40-40 15,9 46-6-15,0 14-13 16,0 11 13-16,0 8 19 15,0 9-19-15,0 5 0 16,-2 1 0-16,-9 3 14 0,0-2-7 16,0-1-7-1,1-5 0-15,3-4-12 0,1-8 12 16,3-7-53-16,0-8-44 16,3-8-109-16,0-7-31 15,6-12-72-15,7-14 1 16,5-6-387-16</inkml:trace>
  <inkml:trace contextRef="#ctx0" brushRef="#br2" timeOffset="175738.9">9554 6710 990 0,'0'0'286'16,"0"0"-201"-16,0 0-84 0,0 0 17 15,0 0 52-15,0 0 2 16,-75 79 56-16,42-50-65 16,-8 2 3-16,2 0-12 15,-4 0-23-15,1-4 8 16,5-4-39-16,5-5 8 16,9-7 16-16,6-4-23 15,9-4-1-15,4-3 22 16,4 0 15-16,0-5 33 15,10-9-70-15,6-2-1 16,0 3-5-16,-1 2 12 16,-2 5 7-16,-1 6-13 0,-1 0 13 15,2 4-20-15,5 14 7 16,1 3 0-16,2 5 1 16,0 3 0-16,5 1-1 15,-3-1 0-15,4-2 1 16,-2-3 11-16,-3-6-12 15,-2-5-3-15,-5-5 3 16,-4-4 0-16,-4-2-13 16,-1-2-67-16,-3-10-146 15,0-5-360-15</inkml:trace>
  <inkml:trace contextRef="#ctx0" brushRef="#br2" timeOffset="176325.97">9757 7107 1267 0,'0'0'545'0,"0"0"-327"16,0 0-63-16,0 0-21 16,0 0-57-16,0 0-40 15,0 0-37-15,0 40 0 16,0-8 51-16,-2 7-51 16,1-1 0-16,-1 0 8 15,-1-4-7-15,-1-5-2 16,0-3-18-16,-7-2-162 15,2-9-131-15,-1-5-364 0</inkml:trace>
  <inkml:trace contextRef="#ctx0" brushRef="#br2" timeOffset="177061.2">9702 6413 1242 0,'0'0'223'0,"0"0"29"15,0 0-112-15,0 0 67 16,0 0-69-16,0 0-82 16,0 0-22-16,83-38-26 15,-53 38-2-15,-2 11-6 16,-7 5 0-16,-6 4-15 15,-10 4 15-15,-5 2 0 0,-11 3 6 16,-16-1 4-16,-4 0 20 16,1-6-30-16,6-4 12 15,8-6 1-15,10-6-13 16,6-3-10-16,16-3 8 16,34 0 2-16,32-10-1 15,3-3 1-15,21-5-63 16,-29 5-49-16,-30 3-458 0</inkml:trace>
  <inkml:trace contextRef="#ctx0" brushRef="#br2" timeOffset="177949.66">9111 8703 1594 0,'0'0'340'16,"0"0"-74"-16,0 0-135 15,0 0-71-15,0 0-19 16,0 0-41-16,0 0 0 16,3 98 86-16,-3-43-60 15,0 7 3-15,0 3-23 16,0-2 8-16,0 1-2 16,-5-2-12-16,-5-4-23 15,-2-3 23-15,3-7-115 16,-1-9-63-16,8-11-80 0,2-10-377 15,0-14-255-15</inkml:trace>
  <inkml:trace contextRef="#ctx0" brushRef="#br2" timeOffset="178270.25">9423 8929 1295 0,'0'0'343'16,"0"0"-137"-16,0 0-157 15,0 0 42-15,0 0-9 16,0 0 4-16,-105 34-24 16,65-18-20-16,1-2 7 15,-1-3-24-15,1-1-25 0,8-2 55 16,11-2-55 0,7-2 0-16,10 0 0 0,3 6 2 15,2 4 3-15,15 8-5 16,7 4 0-16,4 5 47 15,2 1-47-15,-4 1 0 16,2 1-1-16,-4 2 2 16,-3-1 5-16,-6 0-6 15,-5 0-26-15,1-2 14 16,-2 4-130-16,-2-8-165 16,2-9-288-16</inkml:trace>
  <inkml:trace contextRef="#ctx0" brushRef="#br2" timeOffset="178599.39">9537 9263 1639 0,'0'0'379'0,"0"0"-146"16,0 0-77-16,0 0-74 15,0 0-27-15,0 0-44 16,102-26 4-16,-75 33 2 16,-9 10-17-16,-5 7-7 15,-11 5 6-15,-2 6 2 0,-15 1 10 16,-8 1-11-16,-5-2 0 16,3-7 20-16,4-5-20 15,10-7-5-15,11-8 4 16,0-4 1-16,23-4-14 15,14 0-8-15,11-5-99 16,31-31-71-16,-15 2-318 16,-10-5-432-16</inkml:trace>
  <inkml:trace contextRef="#ctx0" brushRef="#br2" timeOffset="178968.95">9608 8510 1607 0,'0'0'350'15,"0"0"-123"-15,0 0-114 16,0 0-9-16,0 0-97 15,0 0 8-15,98-4 16 16,-66 22-25-16,-6 6 2 16,-8 4-8-16,-9 3 0 15,-9 1 6-15,0-3-6 16,-16-2 0-16,1-6 9 0,0-4-8 16,3-7 25-16,9-4-26 15,3-6 0-15,15 0 12 16,34-6-12-16,35-12-1 15,29-9 0-15,11-4-101 16,-26 7-194-16,-31 4-711 0</inkml:trace>
  <inkml:trace contextRef="#ctx0" brushRef="#br2" timeOffset="179914.41">16675 9418 1313 0,'0'0'220'16,"0"0"-5"-16,0 0-7 16,0 0-81-16,0 0 2 15,0 0-27-15,-98-67-48 16,60 67 32-16,-7 3-48 16,-7 15-18-16,-4 12 59 15,-3 8-49-15,3 7-5 16,9 8-10-16,11 0-4 15,13 2 17-15,15 0-28 16,8 0 0-16,21-3 3 16,24-2-3-16,11-8 1 0,13-8-1 15,3-8-21-15,1-14 6 16,-6-8-9-16,-7-4-41 16,-8-22-76-16,-13-7-227 15,-17 0-412-15</inkml:trace>
  <inkml:trace contextRef="#ctx0" brushRef="#br2" timeOffset="180517.13">16884 9801 1330 0,'0'0'512'0,"0"0"-291"16,0 0 29-16,0 0-96 16,0 0-28-16,0 0-56 15,0 0-50-15,94-24-1 16,-73 39-19-16,-6 4 0 16,-7 6-1-16,-8 5 1 15,-3 3-2-15,-19-2 2 16,-9-1 0-16,0-4 13 0,2-5-13 15,8-4 0-15,11-5-4 16,10-4 4-16,1-2-33 16,26-3 6-16,14-3-16 15,11 0-27-15,24-20-161 16,-12-4-336-16,-7-6-277 0</inkml:trace>
  <inkml:trace contextRef="#ctx0" brushRef="#br2" timeOffset="181042.65">16933 8956 1395 0,'0'0'381'0,"0"0"-116"16,0 0 4-16,0 0-123 15,0 0-55-15,0 0-47 16,0 0-43-16,58 27 25 16,-35 0-26-16,-5 5 0 15,-11 4-14-15,-7 0 14 16,-6-1 0-16,-19-1-6 15,-5-4 14-15,-1-8 1 16,4-4-9-16,10-8-3 16,10-5 3-16,7-5 1 15,10 0 0-15,37 0 26 0,32-11-18 16,29-5 16-16,12-1-25 16,-1 0-62-16,-16-4-50 15,-37 6-211-15,-20-1-1053 16</inkml:trace>
  <inkml:trace contextRef="#ctx0" brushRef="#br2" timeOffset="182279.06">23235 8938 920 0,'0'0'190'0,"0"0"-17"16,0 0-52-16,0 0 49 15,0 0 54-15,0 0-95 16,0 0 15-16,-37-74-109 15,-1 70 8-15,-7 4 2 16,-7 0-5-16,-1 0 27 16,1 8-52-16,8 5-7 15,10 6 34-15,10 0-42 0,11 6-2 16,11 4-5-16,2 4 14 16,18 1 1-16,15 6-8 15,10 2 0-15,5 2 3 16,3-2-3-16,-2 1-11 15,-9-4-3-15,-7-2 9 16,-9-4-8-16,-9-3 13 16,-9-2-15-16,-5-4 14 15,-1-3 1-15,-7-5 0 16,-15 0 1-16,-4-5 0 16,-7-3 82-16,-5-4-51 15,-3-3 4-15,1-1 25 16,-2 0-33-16,5-3-12 0,1-5-16 15,5-4 11-15,5 2 10 16,7 0-21-16,5 1 0 16,5 0 6-16,5 4-5 15,1-2 9-15,3 1-10 0,0-1-67 16,9 2-54 0,6 2-442-16,1 0-600 0</inkml:trace>
  <inkml:trace contextRef="#ctx0" brushRef="#br2" timeOffset="182691.91">23393 9456 1461 0,'0'0'362'0,"0"0"-119"16,0 0-117-1,0 0-55-15,0 0 34 0,0 0-87 16,82 0-16-16,-71 18 4 15,-8 6-5-15,-3 2-1 16,-12 0 0-16,-11-2 12 16,-8-1 34-16,-1-6-46 15,4-6 0-15,7-1 10 16,9-6-9-16,8-1-1 16,4-2 0-16,13-1-66 15,17 0 42-15,12 0-98 16,21-21-99-16,-8-1-253 15,-10-4-451-15</inkml:trace>
  <inkml:trace contextRef="#ctx0" brushRef="#br2" timeOffset="183383.58">23447 8663 1365 0,'0'0'359'15,"0"0"-92"-15,0 0-81 16,0 0-54-16,0 0 19 16,0 0-147-16,0 0 28 15,13-9-30-15,-5 15-2 16,-4 6-10-16,-4 4-2 16,0 2 12-16,-6 4 29 15,-10-1-29-15,-1-2 0 0,1-3 1 16,6-5-1-1,8-1 0-15,2-4-1 16,28 2 1-16,38 1 10 0,30-2-10 16,-1-2-9-16,-13-3-31 15,-9-2-174-15,-30-9-279 16,-8-3-546-16</inkml:trace>
  <inkml:trace contextRef="#ctx0" brushRef="#br2" timeOffset="189036.92">4953 6701 766 0,'0'0'249'0,"0"0"-63"16,0 0-118-16,0 0 19 0,0 0 56 15,0 0 101-15,28-80-20 16,-28 70-99-16,0 0-47 15,0 1 16-15,0 1-67 16,-3 1-6-16,-10 0-2 16,-7 0-13-16,-7 1 19 15,-7 3-25-15,-12 3 0 16,-2 0-3-16,-7 0 3 16,-5 11 0-16,1 5-1 15,2 2 10-15,5 5-5 16,7 0-4-16,9 2-6 15,6 2-4-15,11 3 10 16,7 0 0-16,10 3-2 0,2 2-1 16,14 2-24-1,19 1 27-15,13 0-5 0,8-2 5 16,13-3 7-16,-2 0-7 16,-2-3 0-16,-6-4 10 15,-12-2-38-15,-8-1 27 16,-9-2-27-16,-7-1 20 15,-10-2-7-15,-7 0 15 16,-4 2 0-16,-6 1 0 16,-19 0 8-16,-11 1-8 15,-12-1 0-15,-7-4 6 16,-8-3-6-16,-4-5 14 16,0-4-14-16,5-5 0 15,6 0 21-15,7 0-11 16,10-12 12-16,12-3 30 0,5-4 16 15,8-7 10-15,4-4-66 16,6-2 2-16,2-1 34 16,2 7-46-16,0 5 2 15,0 8-4-15,0 9 6 16,0 4-18-16,0 0-151 16,6 22-326-16,6 1 153 15,0 1-706-15</inkml:trace>
  <inkml:trace contextRef="#ctx0" brushRef="#br2" timeOffset="190147.09">5114 7215 1087 0,'0'0'265'0,"0"0"-76"16,0 0 19-16,0 0 50 16,0 0-98-16,0 0-36 15,0 0-40-15,0-6-54 16,0 6 38-16,0 0-65 15,0 0 6-15,0 0 21 16,0 0-30-16,0 0 0 16,0 0 0-16,0 0 2 15,0 0 14-15,0 0-16 0,0 0-6 16,0 0 6-16,0 0 1 16,0 0 10-16,0 0-11 15,0 0 16-15,0 0-3 16,0 0-13-16,0 0-6 15,0 0 0-15,0 9 6 16,0 8 0-16,0 4 0 16,0 5 2-16,0 6 7 15,0-1-9-15,0 1-5 16,0 1 4-16,-3-1 2 16,0-1 5-16,-2 0-6 15,1-3 0-15,0-4 3 16,1-3-3-16,1-3-7 15,1-6 7-15,1-5 0 0,0-3 7 16,0-2-7-16,0-2 0 16,0 0 9-16,0 0-7 15,0 0-2-15,0 0 0 16,0-17-36-16,0 3-178 16,4-3-597-16</inkml:trace>
  <inkml:trace contextRef="#ctx0" brushRef="#br2" timeOffset="191860.34">5208 6042 1031 0,'0'0'172'16,"0"0"-38"-1,0 0 6-15,0 0 4 0,0 0 20 16,0 0 118-16,0 0-142 16,-6-35-63-16,6 35-36 15,0 0-30-15,-3 0-4 16,3 0-7-16,-5 7-1 15,-3 11-21-15,-1 10 22 16,-2 11 0-16,-2 5-5 16,5 5 12-16,4-1 25 15,1-3-32-15,3-4 0 16,0-4 11-16,0-8-10 16,0-5-1-16,0-6 0 15,1-5 0-15,2-4 3 16,0-6-3-16,-3-2 0 15,2-1 3-15,-2 0-1 0,0 0 8 16,1 0-10-16,4-6-43 16,-2-6-206-16,1-4-1108 0</inkml:trace>
  <inkml:trace contextRef="#ctx0" brushRef="#br2" timeOffset="193630.79">3990 9423 1106 0,'0'0'633'0,"0"0"-406"16,0 0-148-16,0 0-48 15,0 0-13-15,0 0-18 16,0 0 72-16,-16 58 31 16,1-6-21-16,0 22-22 15,-1 20-20-15,-5 20 1 0,0 6-24 16,-1-9-8-16,5-15 58 15,3-27-66-15,0-15-1 16,5-12 5-16,-3-9-5 16,3 3-17-16,-3-1-81 15,-1 3-103-15,4-13-116 16,3-13-338-16</inkml:trace>
  <inkml:trace contextRef="#ctx0" brushRef="#br2" timeOffset="194427.49">4015 9233 1360 0,'0'0'274'0,"0"0"-84"15,0 0-86-15,65-76-14 16,-25 60-25-16,23 2 47 16,43 1-85-16,48 3-26 15,25 5 23-15,6 3-15 16,-14 2-9-16,-35 0 0 16,-9 0 2-16,-30 4-32 15,-26-4 11-15,-23 0-18 16,-12 0 27-16,-3 0 10 0,-2 0 1 15,-5-2-1-15,-10-3 0 16,-10 4 80-16,-3-2-39 16,-3 3 14-16,0 0-5 15,0 0-22-15,0 0-7 16,0 0-21-16,0 9-13 16,0 10-8-16,0 11 21 15,-2 10-2-15,-1 6 2 16,-1 9 0-16,-1 14 3 15,-2 15-3-15,-5 14 0 16,1 4 0-16,-6-5 0 16,-4-5-1-16,3-11-1 15,0-10 4-15,3-13 14 16,7-14-16-16,0-6-37 0,0 4 16 16,-1 1-43-16,-1 0 21 15,4-7 20-15,-2-11 14 16,2-7-6-16,2-6 15 15,-3-5-6-15,-1-3 6 16,-1-4 6-16,-4 0 18 16,-5 0 6-16,-6 0-29 15,-6-4 54-15,-3-3-48 16,-9-2-1-16,-8 2 11 16,-10 0-11-16,-22 2 5 15,-27 1 15-15,-28 4-17 16,-17 0 65-16,6 0-68 15,16 0 7-15,26 0 6 16,22 0-5-16,23 0 15 0,24 0-29 16,8 2 11-16,-2 1 11 15,7 1-22-15,-1 2-1 16,13-3 1-16,6-1-34 16,3 1-30-16,3 0-99 15,0-3-142-15,1 0-195 16,4 0-751-16</inkml:trace>
  <inkml:trace contextRef="#ctx0" brushRef="#br2" timeOffset="195275.25">4636 9614 1237 0,'0'0'332'15,"0"0"-151"-15,0 0-55 16,0 0-41-16,0 0 54 16,0 0-14-16,0 0-73 15,-47-40 24-15,23 40-66 0,3 4 5 16,-1 11 7-1,2 2-21-15,7 4 9 16,3 2-10-16,10 4 6 16,0 0-15-16,10 0 9 0,15-2-28 15,6 0 2-15,5-4-31 16,0-3 25-16,-3-3-17 16,-2 0 25-16,-10-4-1 15,-7 0 25-15,-8-1-14 16,-6-2 14-16,0 2 0 15,-11-2 48-15,-13 1-6 16,-10 0 8-16,-2-2 49 16,-1-2-78-16,1-2-14 15,2-1-7-15,11-2-4 16,4 0-35-16,19-10-132 16,0-2-362-16,6 1-711 0</inkml:trace>
  <inkml:trace contextRef="#ctx0" brushRef="#br2" timeOffset="196079">4857 9846 62 0,'0'0'1318'0,"0"0"-1108"0,0 0-1 16,0 0-102-16,0 0-2 15,0 0 7-15,0 0-58 16,97-32 2-16,-76 32-35 15,-3 3-11-15,-5 9 10 16,-10 5-9-16,-3 5-11 16,-3 0 45-16,-16 2-11 15,-5 2 25-15,-2-4-35 16,3-3-17-16,4-4 51 16,4-5-58-16,12-3 0 15,3-4-9-15,3 0 14 0,24-2-14 16,11-1 9-1,29 0-83-15,-10-11-89 0,-4-5-464 0</inkml:trace>
  <inkml:trace contextRef="#ctx0" brushRef="#br2" timeOffset="196679.47">4774 9528 1315 0,'0'0'302'0,"0"0"-247"15,0 0 7-15,0 0-51 16,0 0 30-16,0 0 28 15,0 0-19-15,3 15 20 0,3-15-10 16,4 0-7 0,7 0 34-16,2-10-50 0,5-9-6 15,-3-9-23-15,6-7 3 16,-5-6 17-16,-1-5-28 16,-6-2 0-16,-3-3 0 15,-5 1 1-15,-4 6 30 0,0 7 25 16,-3 13-33-1,0 13 100-15,0 9-108 16,-3 2-14-16,-10 16-2 16,-1 12 2-16,1 6 4 15,4 5-5-15,6 4 2 0,3-1 30 16,6 0-32-16,16-2 0 16,8-3-1-16,6-5-2 15,24-3-47-15,-10-9-125 16,-6-8-497-16</inkml:trace>
  <inkml:trace contextRef="#ctx0" brushRef="#br2" timeOffset="199405.64">4162 6063 848 0,'0'0'248'0,"0"0"-152"16,0 0-53-16,0 0 22 0,0 0 46 16,0 0 16-1,0 0-51-15,0 0-13 0,0 0 86 16,0 0-79-16,0 0-35 16,0 0-35-16,3 0 13 15,10-4 17-15,4-2-30 16,10 2 0-16,7-2 0 15,12 2 8-15,11-1-7 16,19-1-2-16,-4 0 16 16,5 1 0-16,-2-1-15 15,-15 2 0-15,-1-2 1 16,-10 1-1-16,-11-1 0 16,-8-1 0-16,-5-2 6 15,0-1 16-15,-2-1-22 16,4-1-8-16,-2-1 8 0,6 2 0 15,1-1-1-15,2 2-16 16,5 2-14-16,4 1 9 16,0 1-11-16,5-1-25 15,-2 0 51-15,5 1 9 16,-3-1-11-16,-5 2-1 16,-6 1 10-16,-10-1-11 15,-12 4 11-15,-6 0-20 16,-8 1 10-16,-1 0 10 15,0 0 16-15,0 0-16 16,0 0 0-16,0 0-2 0,0 0 2 16,0 0-14-1,0 0 6-15,0 0-11 0,0 0 6 16,2 0 13 0,1 4 0-16,0 2 3 0,0 2-3 15,0 0 0-15,-1 2 0 16,-1 1 2-16,-1 3 21 15,2 5-23-15,-2 4 0 16,0 3 10-16,0 8 2 16,0 7 8-16,1 6 6 15,3 3-25-15,-1 6 71 16,2-3-64-16,-2 2-7 16,0-1 27-16,-2-1-27 15,-1 1 15-15,0 1-15 16,0 1 15-16,0 0 19 15,0-2-35-15,0 3 0 16,-3 0 19-16,0 3-7 0,0 13 6 16,2 12-18-16,-1 18 1 15,2-10 19-15,0-15-18 16,0-22-2-16,0-13 17 16,0 6-6-16,0 8 12 15,0 6-23-15,-1-2 0 16,1-5 17-16,0-7-17 15,0-5 0-15,0-9 1 16,0-5 0-16,0-8 0 16,4-6-1-16,-1-3 0 15,-1-3 2-15,-2-2-2 16,0-2-7-16,0-1 6 0,0-2 2 16,0 0 10-16,-3-1-11 15,-7-2 0-15,-1 0 25 16,-1 0-24-16,-6 0-1 15,0-6 0-15,-6-1 15 16,-1 0-8-16,-5 2-7 16,-3 3-3-16,-4 0 3 15,-6 2 0-15,-2 0 0 16,-1 0 0-16,-2 2 1 16,-4 3 3-16,-2 2-4 15,2 2-6-15,-2-2 6 16,-1 0 0-16,3-1 0 15,-1-2 0-15,0 0 1 0,-1-1 0 16,2 2-1 0,-2-4-14-16,2 2 13 0,4-2 2 15,-1 1-1-15,0-1 0 16,7 0 0-16,0-1 6 16,11 0-6-16,4 0 0 15,6 0 16-15,6 0-9 16,2-5 29-16,4 1-18 15,1-2-17-15,0 0 80 16,0-1-66-16,2-3 16 16,-2-3 2-16,0-2-14 15,-1-5 26-15,1-1-45 16,2-6 0-16,-1-5 21 0,1-6-21 16,0-6 0-1,0-8-1-15,-2-6 2 0,-2-5 5 16,-2-14-6-16,-4-21 0 15,-1-13 12-15,-4 0-12 16,8 19 0-16,1 27-1 16,6 21 8-16,0 2 5 15,3-9-12-15,3-7 0 16,-2-6-1-16,2 0 1 16,0 7 0-16,0 7 0 15,0 6 1-15,0 9 10 16,0 5-11-16,0 6-6 15,0 5 6-15,0 6 0 16,0 1 1-16,0 4-1 0,-1 1 0 16,1 3 6-16,0 1-6 15,0 1-21-15,0 2-34 16,0 0-81-16,1 0-135 16,10 0-382-16,0 5-777 0</inkml:trace>
  <inkml:trace contextRef="#ctx0" brushRef="#br2" timeOffset="210949.42">8277 6274 857 0,'0'0'119'16,"0"0"-57"-16,0 0-29 15,0 0 0-15,0 0 105 16,0 0-48-16,12-40-22 15,-12 36 23-15,0 2-91 16,0 1-1-16,0 1 0 16,-5 0-62-16,-11 5 62 15,-7 8-25-15,-11 6 23 16,-6 1 2-16,-6 2 1 16,-5 0 0-16,-4 1-1 15,-1-3 11-15,0-2-4 16,1-3-6-16,-2 0-26 0,5-5 23 0,1-2-4 15,0-3-3 1,3-4-12-16,2-1 0 16,1 0-7-16,1-1 29 15,0-11-21-15,0-4 21 16,-1-2 1-16,-1-4-1 16,4-4-30-16,3-2 30 15,3-3-30-15,6-3 30 16,2-3-8-16,3 2 7 15,-2 3 1-15,2 3 5 16,-2 9-5-16,-3 4 7 16,-1 5 23-16,-5 2-30 15,-3 3-1-15,-4 2 1 16,1 1 0-16,0 2 6 0,1-1-6 16,2 1 0-16,1-1 2 15,-1 1-2-15,-4 1-2 16,-3 0 2-16,-3 0 0 15,-6 0 4-15,1 0-4 16,2 3 0-16,3 5-3 16,4 2 3-16,0 5-5 15,0 0 4-15,-2 4 2 16,-3 0 0-16,-2 1-1 16,0 0 0-16,1-2-4 15,3-2 4-15,-3-4 0 16,1-2 0-16,2-4 1 15,6-5 2-15,5-1-3 16,10 0 0-16,0-11 0 0,2-9 0 16,0-6-7-16,-1-9 5 15,-1-5-27-15,2-6 10 16,0 0-50-16,4-1 1 16,1 4-58-16,1 4 71 15,-2 7 48-15,0 7 6 16,-3 5 1-16,-1 6-25 15,4 5 25-15,-6 5-13 0,2 4 7 16,-8 0-17 0,0 0 22-16,-1 10-9 15,-3 3 10-15,1 1-6 16,-3 1 6-16,0 5 0 0,-4-1 2 16,-5 4-2-16,-1 2 29 15,-3-3-29-15,1 0 0 16,-1 1 39-16,-3 0-39 15,-5-1 0-15,-1-1 15 16,1 1-13-16,3-2 15 16,2-4-17-16,0 1 0 15,3-3 0-15,-1-1 1 16,0-3-1-16,4-4 0 0,8-6 2 16,4 0 5-1,10 0-7-15,2-12-17 16,4-2 11-16,3-4 6 15,3-3-1-15,2-2-6 0,-2-1-6 16,4 0-5 0,-1 0-54-16,-1 4-6 0,1 3 38 15,0 6 14-15,2 4 11 16,-4 5 2-16,-2 2-23 16,-6 3 25-16,-4 14 1 15,-11 7-2-15,-2 7 12 16,-13 7 13-16,-17 8 16 15,2-4 16-15,-5-4-32 16,-2-6 36-16,16-10-39 16,-5-2 9-16,5-6 4 15,10-4-22-15,6-6 16 16,7-4-15-16,9 0 18 16,10-2-39-16,5-9 19 15,11-2-8-15,0-1-21 0,3 0-59 16,24-11 57-16,-4 4-101 15,-3-1-210-15</inkml:trace>
  <inkml:trace contextRef="#ctx0" brushRef="#br2" timeOffset="211283.57">3252 5934 332 0,'0'0'0'16,"0"0"-50"-16,0 0 17 15,0 0 23-15,0 0 0 0,0 0-11 16,0 0-19 0,-52 7 39-16,-2 26 1 0,-4 7 138 15,-3 1-114-15,7-1-12 16,2-4 18-16,4-2 25 16,8-4-39-16,7-7-16 15,6-3 0-15,8-4 4 16,10-5-4-16,4-2-13 15,5-1 13-15,0-1-10 16,0 0 9-16,14 1-16 16,13-1 17-16,11-1 17 15,10-2 54-15,10 1-15 16,5-1-7-16,0 2-12 16,7 8 10-16,-15-1-47 0,-19-1-153 15</inkml:trace>
  <inkml:trace contextRef="#ctx0" brushRef="#br2" timeOffset="-214447.98">1536 6649 795 0,'0'0'244'15,"0"0"-178"-15,0 0-66 16,0 0 9-16,0 0-23 15,0 0 6-15,0 0-91 16,-36-7 42-16,26 29 57 16,3 4-8-16,-4 5 8 15,1 5 0-15,-2 7 7 16,1 5 4-16,-5 18-11 16,2 19 48-16,-2 25-15 15,4 7 58-15,3-4-41 16,5-13 25-16,4-19 6 15,0-14-14-15,0-12 10 0,0-14-3 16,0-4-36 0,-3 3 42-16,0 0-80 0,1 3 0 15,-2-9-1-15,1-9 1 16,1-8-131-16,2-6-33 16,0-11-77-16,0-4 110 15,8-15-34-15</inkml:trace>
  <inkml:trace contextRef="#ctx0" brushRef="#br2" timeOffset="-213447.67">1511 6612 842 0,'0'0'113'15,"0"0"-113"-15,0 0 0 16,0 0-1-16,0 0 1 0,0 0-38 16,0 0 5-16,3-30-38 15,27 23 44-15,14-4-25 16,12-3 21-16,26-5 31 16,21-4 2-16,19 1 8 15,-10 6-10-15,-21 7 11 16,-33 7 33-16,-19 2-44 15,-3 0 16-15,-2 0 19 16,-2 0-28-16,-13 0 0 16,-10 1-7-16,-6-1 12 15,1 1-2-15,-4-1-10 0,3 0 0 16,-3 2 5 0,0 2-4-16,3 3 0 0,3 4-1 15,0 7 1-15,2 7 32 16,0 4-31-16,0 8 37 15,-2 4 1-15,-3 5 9 16,0 7 21-16,0 5-15 16,-3 16 0-16,0 21 43 15,4 21-34-15,-2 3 23 16,1-19-13-16,0-25-36 16,-2-10 17-16,-1-12-55 15,2-2 1-15,-2 8 34 16,0-17-35-16,1 5 0 15,-1-3-1-15,0-5 3 16,0-11 8-16,2-7-10 16,-2-7 0-16,0-5 0 15,1-5 0-15,-1-2 0 0,0-2-1 16,2 0 10-16,-2 0-12 16,1 0 3-16,-1 0-54 15,2 0 36-15,-2 1-41 16,0 0 9-16,0 4 31 15,0-1-39-15,-5 3 25 16,-17 1-5-16,-8 3 38 16,-15 0 50-16,-25 4-32 15,-21-4 0-15,-21-1-18 16,8-3 17-16,20-4 50 0,26-3-58 16,18 0 50-1,-3 0-3-15,-2 0 2 0,-1 0 46 16,7 0-75-16,6-3-19 15,9 0 63-15,6 2-62 16,5 0 36-16,7-1-15 16,1 2-31-16,4 0 16 15,1 0-17-15,0 0-20 16,0 0-9-16,0 0-27 16,0-1-84-16,6-9-96 15,6 0-299-15,6-7-178 0</inkml:trace>
  <inkml:trace contextRef="#ctx0" brushRef="#br2" timeOffset="-212427.85">1541 7254 654 0,'0'0'117'16,"0"0"49"-16,0 0-114 15,0 0 2-15,0 0 21 16,0 0-39-16,0 0 12 16,-75-16-48-16,42 16 6 15,-5 5 60-15,-6-1-45 0,-5 1 5 16,-2-1-16 0,-1-3-3-16,0 0 40 0,7-1-47 15,2 0-4-15,7 0 2 16,5 0 2-16,4-2-18 0,7-1 17 15,3 0 2 1,3 2-9-16,4 1 8 16,4 0-34-16,-2 0 24 15,-1 0-28-15,-4 0-22 16,1 7 10-16,-3 1 29 16,0 0-4-16,6-2 9 15,2-3-13-15,7-3 3 16,16-10-107-16,11-9-163 15,1-4-318-15</inkml:trace>
  <inkml:trace contextRef="#ctx0" brushRef="#br2" timeOffset="-212131.57">1041 7079 451 0,'0'0'161'0,"0"0"4"15,0 0-61-15,0 0-12 16,0 0-63-16,0 0-29 15,0 0 0-15,-94 37 10 16,51-7-10-16,-2 2-12 16,-1 2 11-16,7-1 2 15,6-6 32-15,6-1-33 16,9-8 0-16,5-3-27 0,10-7 18 16,3-1-34-16,0-3 17 15,6 0-15-15,12-1 41 16,4 1 12-16,5-1-11 15,3 3 19-15,-3-2-18 16,4 3 9-16,-4 0-11 16,3 6-54-16,-8-1-96 15,-8-3-94-15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2:21:02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B0F0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2466 5051 464 0,'0'0'7033'16,"0"0"-4784"-16,0 0-1345 0,0 0-544 16,0 0-176-16,0 0 232 0,0 0 448 15,0 0 32-15,0 0-264 31,0 0-215-31,0 0-185 16,0 0-16-16,0 0-64 0,4 3 96 16,-1 0 32-16,6-3 48 15,3 4 104-15,3-4 16 0,5 0 8 16,8 0-80-16,4 0-32 31,4-4-32-31,8-5 8 16,0-1-143-16,8 1-81 0,-1 0-32 15,1-1 8-15,0 0 0 0,-5 7-56 16,-2 0-8-16,-2 0 8 0,-7 3-8 0,4 0 56 31,-4 0-56-15,4 0-8-16,-1 0 16 16,10-3-8-16,-6 3 88 0,9-3-40 15,0 3 8-15,-1 0 16 16,5 0-32-16,4-4-40 0,-4 4 72 0,8 0-32 31,-1-3 0-31,1 3 16 16,8-3-56-16,-4 0-8 15,3-1 112-15,1 4-56 0,0-2 0 16,0-2-48-16,-5 4 0 16,1-3 40-16,0 0-40 0,0 0 0 31,-5-1 0-31,1 1 0 15,0 3 0-15,-4-3 0 0,-1 0 0 16,1 0 0-16,-4 3-8 16,0-3 0-16,3 3-8 0,-3 0 0 31,4 0 8-31,0 0 0 16,3 0 0-16,-3 0 0 15,8-3 48-15,-5-1-32 0,6 1-8 16,-2 0 0-16,5 0 0 15,-5-1 0-15,2 1 80 0,-2 0-80 16,-3 0 40-16,4 0-48 16,-5 0 8-1,1 0-8-15,3-1-8 16,2 1 0-16,-5 0 8 0,-1 0 0 16,-3 3 0-16,-9 0-8 15,-6 0 16-15,-10 0-8 0,1 0 8 16,-8 0-8-1,-4 0 16-15,-8 0-8 16,0 0 0-16,-4 0-8 0,-9 0 8 16,1 0-16-16,-4 0-32 15,5 0 40-15,-5 0 0 16,0 0-8-16,4 3-80 0,0 7 16 31,4 5 24-31,-1 8 48 16,10 5 0-16,-6 7 0 0,10 10 8 15,-6-1 0-15,5 10 40 16,-3 0 48-16,6 3-80 0,-7 3-8 16,8 7 40-16,-1-3 0 31,2-1-40-31,3 13 8 16,0 13 32-16,3 16-40 0,-10 3-8 15,-10-3 8-15,-3-10-8 0,-8-9 0 16,4-10 0-1,1 0 0-15,-1-3-8 0,-1 3 8 16,5 0 0 0,-4 4 8-16,0 3 0 15,-4-1 8-15,5 4-16 0,-5 0 16 16,0-1-8-16,0 1-8 16,0 0-48-16,0-17 48 0,0-11 0 15,0-10 0-15,0-7 0 0,0 12 40 47,0 21-32-47,0 17 0 16,0 15 0-16,-9 1-8 0,5-11 16 15,-4-8-8-15,8-11-8 16,-3-1 0-16,3 3-8 16,0-12 0-16,-4-13 0 0,4-7 0 15,0-2 8-15,-5 6 0 0,5 12 0 16,-4 4 0-16,-4 3 64 15,1-7-64-15,3 4 8 16,0-4-8-16,-5-9 0 0,9 1 0 31,0-11-16-31,0-6 8 16,0-9-80-16,0-7-184 0,0-19-384 16,0-3-977-16,-4-3-2984 0</inkml:trace>
  <inkml:trace contextRef="#ctx0" brushRef="#br0" timeOffset="1274.78">2561 5156 536 0,'0'0'584'0,"0"0"752"15,0 0 848-15,0 0-1399 0,0 0-353 0,-4-6 384 16,1 2 224-16,3-2-320 15,0 0-304-15,0-1-136 16,0 4 89 0,0-3 39-16,3 2-8 15,-3 1-128-15,0 3-160 16,0 0-96-16,0 0-16 0,0 0 0 16,0 0-8-16,0 0 8 15,0 7 8-15,0-4 184 0,0 0-8 31,0 0-40-31,0-3-64 16,0 0-8-16,0 0 56 16,-3 0 168-16,3 0 176 0,-4 0 144 15,-4 0 56-15,-8 0-71 16,-9 4-393-16,-6 2-152 0,-5-3 40 31,-4 3-16-31,-4-2 72 0,1 2 0 16,3-3-72-1,3 0 32-15,10-3 72 0,3 0 16 0,8 0-96 16,4 0 40-16,8 0 104 16,0 0 24-16,4 0-128 15,0 0-96 1,0 0-48-16,-4 0 0 16,-8 0-320-16,-8 0-648 15,-3 6-937-15,-18 1-119 0,9-1-1841 0,0-6-2056 16</inkml:trace>
  <inkml:trace contextRef="#ctx0" brushRef="#br0" timeOffset="3416.96">2028 5162 5209 0,'0'0'3304'0,"0"0"-2135"16,0 0-785-16,0 0-48 15,0 0 592 1,0 0 232-16,0 0-368 15,0 0-344-15,-4 0-208 16,-5 4-87-16,5 5 223 0,-3 1-48 16,-1 2-144-16,8 4 112 15,-4 0-24-15,0 3-72 0,4 3-24 32,0 0 0-32,0 0 136 15,0 4-8-15,0 2-40 0,8 1-80 16,-4 3-40-16,0 3-64 15,-1 6 24-15,-3 0-56 0,4 7 16 16,-4-3-16-16,0 2 0 16,0 1 16-1,4-4-48-15,-4 0-8 16,9 4 80-16,-5-3 16 16,3 3-96-16,5-1 64 0,-3 4-24 15,-2-3 0-15,1 2-32 0,1 4 32 16,-2-3-40-1,-3 3-8-15,4 3 8 16,-8 0 64-16,8 4 8 16,0 2 8-16,-4 1-40 15,8-4 32-15,-4 3 25 0,4-2-97 16,0-1 0-16,-5 4 0 16,2-1 0-1,-1 4-8-15,0-4 8 16,0 7 56-16,-4-3-56 15,4-4 0-15,3 1 0 0,-2-1 0 16,-1-5 48-16,3 5-48 16,-3-6 0-16,5 3 8 0,-6-3-8 31,6 4 8-31,-5-7 40 16,-4 0-48-16,3-3-8 15,-3-4-8-15,-4-3 8 0,4 1 0 16,-4 3 8-16,0-4 40 15,0 7-40-15,0 0 64 0,0-4 32 16,0 4-56 0,0-6-40-16,-4-4-8 15,4-3 8-15,0 0 0 16,0 0 0-16,0 3-8 0,0-2 0 16,0 5 8-16,0 1-8 15,-4-1 16-15,4 3-8 16,-4 1-8-16,1-7 8 15,3 4 48-15,0-4-56 32,-4-3-8-32,4 1 0 15,0-4 0-15,0-1 8 0,0 1-8 16,0-3 8-16,-4 0 0 16,4-4 0-16,-4-2 0 0,-1-4 0 15,5 0 0-15,-4-3 0 16,4 0 0-16,-4 3 0 0,4-2 0 15,-3 2 0-15,3 3 8 16,0 1 0-16,0-4-8 0,0 0 0 31,0 0 0-31,0-3 0 16,0-3 0-16,0 3 8 0,3-3-8 0,1 0 0 16,0-3 0-1,5-1 0-15,-1 1 0 16,-1-3 0-16,6-1 0 0,-6 0-8 15,5 1 8 1,8-7-48-16,-4 4 48 16,4-4 0-16,8 0 0 15,4-3 0-15,4 0 8 0,8 0 64 16,3 0-64-16,5 0 120 16,4 0-120-1,-1-3 64-15,5 3-64 16,4 0 0-16,-1 0 64 0,2-3 0 15,-1 3-64-15,15 0 48 16,13-7 8-16,-5 7-56 0,-11-3 48 31,-8 0-8-31,-17 0-16 16,9 3-32-16,4-4-40 0,-1 4 32 16,-3 0 16-16,-4 0-8 15,4-3 0-15,0 0 0 0,0 0 0 16,-4 0 8-16,4 0 0 15,-9-4 0-15,1 4 88 32,4 0-80-32,-4 0 32 0,-1 0 24 15,1 0 8-15,0-1-24 16,-1 4-40-16,5-3 56 0,-4 3-24 16,-1-3-48-16,5 3 16 15,0 0-8-15,4-3 56 31,4 0-56-31,0-1 0 0,-1 2-8 16,1-2 8-16,0 1-8 16,-1 0 16-1,-7 3-8-15,0-3 40 0,-4 3-40 16,-4 0 64-16,-4 0-24 16,-4 0 8-16,8 0 32 15,-5 0 8-15,6-4-16 0,2-5-8 0,1 3-64 16,0-1 0-16,-5 4-8 15,-2 0 0-15,-6 3 0 0,-3-3 0 16,-1 3 8-16,1-4 56 31,1 4-8-31,2-3-40 16,1 0 64-16,-1 3-24 0,6-6-56 16,-2 3 56-16,-2-4-48 15,2 1-8-15,1 3 0 0,-4-1 8 16,0 2-8-16,-5 2 8 31,1-4-8-31,-4 4 8 0,0 0-8 16,0 0 8-16,-4-3-8 0,3-3 16 0,-3 2-8 15,-3-2 8 1,-1 3-8-16,-4-3-8 31,-5 3 0-31,-3-1 8 16,-3 1-8-16,-5 0 8 0,-4 3-8 15,3 0 0-15,1 0 0 0,0 0-8 16,9-3 8-16,-2 3 0 0,5-4-8 16,4-2 0-16,0 3-40 15,-4 0 0 1,-4 3 40 0,0-3 0-16,-5 0 8 0,-3-1 0 15,5 1 0-15,-5 0-8 0,4 3 8 16,-8 0 0-16,3-3 0 0,1 3 0 15,-4 0 0-15,0-3-8 32,4 3 8-32,1 0 0 15,3-3 8-15,-1-1-8 0,6 1 0 16,-5-3 8-16,3 2-8 0,-3 1 48 16,1 1-48-16,-5-5 16 31,-1 4-8-31,1 0 112 15,-4-4 0-15,8 1-112 0,-8-4 88 16,4 1-8-16,1-1-8 16,2 1-8-16,-3-7 0 0,4 0 0 15,1-3 104-15,-5-7-80 16,3-5-32-16,1-4-8 31,-4-10-56-31,0-5-48 0,-4-8-456 16,0 1-840-16,-8-10-1465 15,-7 20-5304-15,-10 9-1017 0</inkml:trace>
  <inkml:trace contextRef="#ctx0" brushRef="#br0" timeOffset="5399.7">3131 5137 1256 0,'0'0'2880'0,"0"0"-2087"0,0 0 303 15,0 0 120-15,-3-16-128 16,3 16-248-16,0 0-351 15,0 0-233-15,0 0-80 0,0 0 16 16,0 0 208-16,-5 0 40 31,5 0-152-31,0 0-112 0,0 0-88 16,0 0-16-16,0 0 128 16,0 0 80-16,-4-3-72 15,4 3-80-15,0-7 72 0,-4-2 40 16,-4-1-168-16,4-3-64 15,-3 4 8 1,2 0-8-16,1 5 192 0,4 4 48 16,-4 0-160-16,4 0-88 15,0 0-72-15,0 0 0 16,0 0 8-16,0 0 8 0,0 7 56 16,0 2 272-1,0 7 137-15,0 4-25 16,0 2-24-16,0 3-64 0,0 4-16 15,8 6-80-15,1 6 72 16,2 3 24-16,1 7-160 16,-4 0-80-16,4 6 24 0,-4 0 32 31,-4 0-32-31,4-3-32 16,-4 6 24-16,4-6-24 0,0 4 8 15,0-1 0-15,-4 0-40 16,8 0 56-16,0 3-64 0,0 4 48 15,-1 0 8-15,-2 2 32 32,-1-2 16-32,0-1 32 0,-5 1 24 15,1-1-88-15,0 4 24 16,1 9-40-16,3-9-8 16,-4 3-40-16,7 9 40 0,6 3-56 15,-2 20 0-15,-2 0 8 16,-2-20 0-1,-3-18 0-15,-8-23 40 0,5 0-40 16,-5 7-8-16,0 2 8 0,0 14 0 16,0 0-8-1,0 2 16-15,0 4-8 0,0-3 0 16,0 2 0 0,3-2 0-1,1-3 0-15,0 2-8 0,0-5 8 16,0 2-8-16,0-6 0 0,0 4 0 15,-4-7 8-15,4 0-8 16,0-6 8-16,-4-1 0 0,0 0 0 31,4-2 0-31,0-4 56 16,0 1-64-16,7-1 8 16,-6-3 8-16,3 0-16 0,-4 0 8 15,4 0 0-15,-5-3 0 0,2-3 0 16,-1 0 40-16,0-1 48 31,-4-2 0-31,4-1 0 16,-4-2 1-16,8 3-17 0,-8 3-24 15,3-1-40-15,1 7 32 16,-4 0 56-16,0 3 120 0,0-2-32 16,0 2 24-16,0-6-136 31,0-3 16-31,0-7-48 0,0-2-40 15,0-5 0-15,0-2-8 0,0 0 8 16,0 0 0-16,0 0-8 16,5 3 0-16,-5 0 8 0,0 0 0 15,0 0-8 1,0-3-48 0,0-3-120-16,0-4-280 15,-5-5-529-15,1-4-935 0,1-13-2313 0,3-9-5833 16</inkml:trace>
  <inkml:trace contextRef="#ctx0" brushRef="#br0" timeOffset="6863.25">4391 5197 432 0,'0'0'496'0,"0"0"864"0,0 0-544 15,0 0 640-15,0 0 129 32,0 0-249-32,0 0-192 15,11-35 17-15,-11 35-265 0,0-3-144 16,0 3 16-16,0-3-184 0,0 0-88 0,0 0-200 0,0-4-192 15,0-2-104 1,0-4 0 0,0-3 0-1,0 3-16-15,0 0 16 16,0 4 320-16,0 3-55 0,0 3 63 16,-4-1-96-16,4 4-176 15,0 0-56-15,0 0-16 0,0 0-48 0,0 0 56 31,0 0 0-31,0 0 8 16,0 0 0-16,0 0 0 16,0 0 0-16,0 0-144 0,0 10-152 15,0 6 296-15,-3 6 256 16,3 10 296-16,0-1-256 0,0 8-80 31,0 2 48-31,3 7 176 16,5-1-16-16,0 10 16 0,0 17-112 15,0 8-48-15,-4 19 32 16,-4 1-80-16,0-7-64 0,0-3 33 16,0-9-1-16,0 3-8 31,0-1-72-31,0-5-24 16,4-4-48-16,0 0 0 0,8 1 8 15,-4-1 16-15,0 0 24 16,-1 0-40-16,-2 0-48 15,-5 0 48-15,0-2-48 0,0 2-8 16,0 3 8 0,0-2 0-16,0-11-8 15,4-9 8-15,0 13 0 0,8 9 8 16,0 19 64-16,4 11-32 16,4-8-40-16,-9-15 0 15,2 0 96-15,2-1-56 16,2-2-32-16,-6-1 40 15,10-2-48-15,-6-7-8 16,1-16 48-16,-8-9-48 0,4-10 8 16,-5 12 0-16,6 4 0 31,-1 7 0-31,-4-4 8 0,-4 0-8 16,4-6 0-16,-4 3 0 15,0-6-8-15,-1-4 8 0,-3 1-8 16,4-8 0-16,-4 2 0 15,5-1 0-15,-1-3 0 16,4 3-8-16,-1 3 8 0,-3 0-48 31,5 1 40-31,-1-4 0 16,-4 0 8-16,-1-3 0 0,-3-10 0 16,0-3 0-16,4-6-8 15,-4-3 0-15,0 0-80 16,0-4 32-16,0 4-16 0,0 3 64 15,0 9 8 1,0 4 0-16,-4 5 0 16,1 2 0-16,-5-1 0 0,4-4-176 15,4-5-320-15,0-17-553 16,0-5-1399-16,12-4-3961 16</inkml:trace>
  <inkml:trace contextRef="#ctx0" brushRef="#br0" timeOffset="7275.9">5817 5610 56 0,'0'0'456'0,"0"0"224"16,0 0-680-16,-13-76-704 0</inkml:trace>
  <inkml:trace contextRef="#ctx0" brushRef="#br0" timeOffset="8576.2">5697 4943 2632 0,'0'0'2729'15,"0"0"-1777"-15,0 0-568 16,0 0 400 0,0 0 424-16,0 0 41 15,0 0-449-15,0 0-360 16,-8-3-208-16,8 3-160 0,0 0 8 16,0 0-80-16,0 9-40 15,-3 8 40-15,3 5 296 0,-5 10 392 31,1 2-152-31,4 4-248 16,0 7 312-16,0-4-247 16,0 4-225-16,0 5-40 0,9 14 88 15,2 15 192-15,4 16 88 16,2 7-104-16,-6-6-32 0,-2-11 24 31,-1-5-104-31,0 2-64 16,-1 1 56-16,6-7-32 15,-5-6-80-15,-1-16-48 0,-3-10 0 16,9-3 0-16,-6 13 8 0,10 3 16 16,-2 13-88-16,2 0 56 15,-2-3-56 1,2 0 64-16,-6-1-72 16,2 1 8-1,-6 12-8-15,1 7 8 16,4 16-8-16,-4-14-8 0,0-14 0 15,-4-21 0-15,-4-14 8 16,4 8 0-16,0 4 0 0,-1 9 8 16,-3-3 0-16,5 4 40 15,-5-1-48-15,0-3 0 16,0 4-8-16,0-1-64 0,-5-3-8 16,-2 4 32-16,3 2 48 0,4-6 0 31,-4 3-8-31,4 1 0 15,0-1 0-15,0-3 8 16,0-3 0-16,0 0 0 0,-4-7 8 16,4 1-8-16,0-3 0 15,-4-1 0-15,0-3 48 0,0 1-48 32,0-4 8-32,-4 0-8 15,4-3 0-15,0 0 8 16,4-3 0-16,-3-4 0 0,3 1-8 15,0-4 0-15,0 4 0 0,0-4 0 16,0 1-40-16,3-1 32 16,1 0 8-1,0 1-8-15,0-1 8 16,0 0 0-16,0 4 0 16,0-3 0-16,0 2 0 0,-4-2 0 15,8 2 0 1,-4-2 0-16,0-1 48 15,-4 3 8-15,7-2 48 0,-7-1-32 16,5 0-56-16,-5 1 64 16,0-4-64-16,0 1 48 15,0-1-16-15,0-3-32 0,0 0 232 16,0-7-47-16,0 1-49 16,0-4 16-1,0-2-88-15,0-4-72 16,0 0 0-16,0-3 40 15,0 0-48-15,0 0 0 0,0 0-224 16,0 0-417-16,0 0-487 16,0-9-416-16,-5-7-2505 0</inkml:trace>
  <inkml:trace contextRef="#ctx0" brushRef="#br0" timeOffset="10304.24">2271 6220 536 0,'0'0'1568'15,"0"0"-1072"-15,0 0-496 0,0 0-680 16,0 0 496-16,-32-64-80 15,23 54 264-15,5 1 272 32,4 0 448-32,-3 5 48 0,-1-2 200 15,0 6-47-15,4 0-225 16,-8 0-200-16,4 0-344 0,-4 0-72 16,4 0-24-16,-4-3 104 15,4 3 280-15,0-4-48 16,-1-2 48-1,2 3 280-15,-1 0-87 16,0 3-41-16,0 0-80 0,4 0-256 16,-4 0-176-16,-4 0-80 0,-4 3 0 15,4 6 0-15,-3-2-8 16,2-1 0 0,5 1 0-1,0-4 0-15,0-3 8 0,4 3 8 16,0 0 48-16,0 0-8 0,0 0 40 0,8 4 112 15,5-1 112-15,-2-2 72 16,5 2 32-16,4 0 144 31,4-3-24-31,8 0 193 0,11-3-209 16,13 0 8-16,16 0-200 16,24-6-160-16,11-3-72 0,9-4-16 15,-20 6-32-15,-29 1 24 31,-19 6 80-31,0-3 64 16,4-3 0-16,8 3-80 0,11-4 16 16,1 1 8-16,4-4 48 15,11-3 8-15,13-2-56 0,12-1 32 16,-1 3 32-16,-7 0 24 16,-9 7 0-16,-7-1-120 31,-5 1-56-31,1 0-56 0,8 0-7 15,-4-4-1-15,-1-3-8 16,1 4 64-16,-13 0-56 0,-15-1 0 0,-13 3 48 16,-6 1-48-16,10 0 8 15,5-1 48 1,0 1-8 0,0 0-48-16,0 2 0 0,-5-2-8 15,9 0 8-15,0-1 64 0,7 1-64 16,2 0-8-16,2 0 0 0,-3 2 64 31,-5 4-64-31,-3-3 8 16,-4 3-8-16,-4 0 8 15,-4 0 0-15,0 0-8 0,-5 0 8 16,6 0 0-16,-6-3 16 0,5 3-24 16,-1-7 0-16,2 4-8 15,-2 0 8-15,1 0-16 16,0 0 16-1,0 0 16-15,-4 0-16 16,-4 3 0-16,-5-4 0 16,1 1 8-16,-4 0-8 0,0 0 8 15,3 3 48-15,2-4-8 16,7 4-32-16,4-2-8 31,-1 2 0-31,-4 0 0 0,2 0-8 16,-9 0 0-16,-1 0 0 15,-3 0 8-15,0 2 104 0,0-2 96 0,5 4-48 16,-6-4-88-16,5 0 8 16,0 0-80-1,-1 0 40 1,-7 0-40-16,-3 0 0 0,-6 0-8 16,-3 0 8-16,0 3-8 15,-11 0 0-15,-2 4-120 0,-3-1-504 16,-28 6-433-16,-7 1-911 0,-10-3-3921 15</inkml:trace>
  <inkml:trace contextRef="#ctx0" brushRef="#br0" timeOffset="11624.65">2267 7178 120 0,'0'0'552'16,"0"0"2424"-16,0 0-951 16,0 0-1009-16,-84 32-200 0,64-22 120 15,0-1 281-15,8-3-217 16,4-2-344-16,4-1-104 16,4-3 384-16,0 0 96 0,0 0-335 15,0 0-281 1,0 0-184-16,0 0-72 15,8 3-16-15,8 0 88 0,4 3 112 16,8 1-80-16,7-4-40 16,10 0 72-16,11-3 80 15,19 0-32-15,21-6-136 0,23-7 40 32,9 0-8-32,-13 4-72 0,-11 0-88 15,-17 2 16-15,-3-3-48 16,8 5-40-16,-4-2 65 15,-1 1-65-15,0-1 56 0,1 4-16 16,0-6 16-16,4 2-16 31,7-2 48-31,-3-1 16 0,-1 4-24 16,2-1 0-16,-22 4-80 0,-15 0 8 16,11 0-8 15,9-3 40-31,12 3-32 0,11-4-8 0,-11 1 0 15,-8 2 0-15,4-2 48 16,7 3-56-16,4-3 8 0,1 3 72 16,-5-1-32-16,2 4 48 15,-7-3 16-15,-6 3-16 16,0-3-16-16,0 0-32 0,3-1 0 16,-3-2-40-1,8 3 40-15,-8 3 8 16,4-3-48-16,-6 0-8 0,-9-1 0 15,-17 4 0-15,-13 0 0 16,1 0-8-16,4 0 8 16,0 0-8-16,7 0 8 0,-3 0 0 31,-3 0 0-31,-2 0 0 16,1 0 0-16,-1 0 48 0,-2 0-48 15,2 0 8-15,-6 0 0 16,-2 0 0-16,-3 0 0 0,-4 0 8 15,-4 0 32-15,-4 0-40 32,-5 0 48-32,-3 0-56 0,0 0-40 15,-4 0 32-15,-4 0 8 16,0 0-120-16,-8 0-536 16,-8 0-1345-16,-16-3-3200 0,-4 0-4265 0</inkml:trace>
  <inkml:trace contextRef="#ctx0" brushRef="#br0" timeOffset="13253.84">2370 8543 1480 0,'0'0'3104'16,"0"0"-239"-16,0 0-1961 16,0 0-96-16,0 0 593 0,0 0-41 0,24 0-392 15,-20 0-432-15,0 0-40 16,0 0 57-16,7 4 23 0,2-1-168 31,11 0-80-31,4-3 40 16,12 3-32-16,7-3-80 15,5 0 64-15,12 0-48 0,3-6-40 16,10-1 64-16,-2 2-104 0,1-2-40 31,-1 4-8-31,1 0-48 16,0-1 32-16,8 1-56 15,11 3 33-15,17 0 15 0,-16 0 8 16,-13 0 8-16,-27 0-56 16,-4 0 40-16,4 0 0 0,11 0 8 31,8 0 64-31,-2 3-48 16,-6-3-40-16,1 4-24 15,-1-1-32-15,1-3-32 0,16 0-8 16,15 0 8-16,25 3-8 15,-1-3 40-15,-3 3-40 0,-12 1-8 0,-16 1 0 16,-21-1 0 0,-7-1 0-1,-20 0-8-15,0 0 0 16,8-3 8-16,8 4 0 0,7-4 0 16,1 0 0-16,-5 0 0 15,9 0 0-15,-4 0 0 16,0 0 0-1,-1 0 8-15,5 0 0 0,0 0 0 16,-1-4-8-16,1 4-8 16,0 0 8-16,-4 0-64 0,-5 0 64 15,-3 0 16-15,-4 4-8 16,0-1-8-16,-5 0 8 0,-2 0 0 31,-2-3-8-31,-3 0 8 16,-4 0 0-16,-5 0 0 0,-7 0-8 15,4 0 0-15,-4 0-48 16,0 0-24-16,4 0 24 16,0 0 40-16,0 3 0 0,0-3 8 31,-4 0 0-31,7 0 0 16,1 0 8-16,1 0-8 0,2 0 0 15,1 0 0-15,-5 0-8 16,6 0 0-16,-5 0 0 0,-8 0 8 15,0 0 0-15,-13 0 8 16,-3 0 0 0,-7 0 0-16,-2 0 0 15,-3 0-8-15,0 0-80 0,0 0-120 16,-12 0-392-16,-4 7-553 0,-4 2-1783 16,5-6-3858-1</inkml:trace>
  <inkml:trace contextRef="#ctx0" brushRef="#br1" timeOffset="19917.68">2295 5600 600 0,'0'0'10066'0,"0"0"-8818"0,0 0-768 31,0 0-192-31,0 0 592 16,0 0 185-16,75-34-401 16,-43 27-304-16,0 4-120 0,4 3-64 15,-5 0-176-15,-10 6-16 16,-10 10 8-16,-2 4-8 0,-9 2 16 31,0 3 0-31,-16 4 48 16,-9 2 40-16,-3-2 128 0,0 3 152 15,5-7-96-15,3-3-112 16,4-6-96-16,12-3-48 16,0-4 32-16,4-9-48 0,8 0 0 31,23 0 0-31,22-6 400 16,27-17 24-16,4-5-208 0,-9 6-136 15,-8-4-40-15,-14 11-40 16,-6-1-640-16,-3-7-1048 15,-20 8-2937-15,-12 5-3505 0</inkml:trace>
  <inkml:trace contextRef="#ctx0" brushRef="#br1" timeOffset="20304.05">3622 5321 11258 0,'0'0'4049'0,"0"0"-3369"0,0 0-504 31,0 0 256-31,0 0 520 16,0 0 0-16,28 76-303 0,-17-44-81 16,1 3-312-16,-4 0-152 15,8 0-56-15,-8-1-48 16,4 5-304-16,4 2-1161 0,0-6-3384 15,-4-13-8177 1</inkml:trace>
  <inkml:trace contextRef="#ctx0" brushRef="#br1" timeOffset="21037.68">5020 5194 11138 0,'0'0'2560'15,"0"0"-1287"-15,0 0-369 16,0 0-96-16,0 0 88 16,0 0-392-1,63-60-336-15,-19 53-24 0,0 4-72 16,0 3-72-16,-13 0-40 15,-6 3-152-15,-13 13 72 0,-8 3 112 16,-4-3 8-16,-9 6 8 16,-10 1 40-1,-1-8-40-15,-4 4 64 16,8-3-64-16,8-3 8 0,4 0-16 16,4-1 0-16,8 4-8 15,12-3 0-15,8 0 8 16,0 2 0-16,3-2 8 0,1 0 0 31,-4 0-8-31,0-4 24 16,-7 7-24-16,-6 0 0 0,-3 0 0 15,-8-1-96-15,-4 5 96 16,0 2 0-16,-24-6 0 16,-4 0 128-16,-11-1 16 0,-2 2-120 31,-2-8-24-31,3-5-792 0,16-4-2120 15,12 0-3514-15</inkml:trace>
  <inkml:trace contextRef="#ctx0" brushRef="#br1" timeOffset="21384.3">6354 5210 13754 0,'0'0'4377'0,"0"0"-2848"15,0 0-361-15,0 0-176 0,0 0-256 31,0 0-336-31,0 0-400 16,13 25 8-16,-2 1 168 16,6 5-80-16,-2 8 0 0,2 8 1 15,2 1-97-15,-3 0-41 16,-4 5-663-16,-12 14-968 0,0-16-2225 31,0-7-9922-31</inkml:trace>
  <inkml:trace contextRef="#ctx0" brushRef="#br1" timeOffset="22155.42">2685 6639 6969 0,'0'0'6185'15,"0"0"-4080"-15,0 0-545 0,0 0-568 16,0 0-71-16,0-17-329 16,0 21-360-16,0 18-176 0,4 7 96 31,4 9 80-31,-4 10-56 16,8 2-72-16,-5 4-96 15,-3 7-8-15,5-4-72 0,6 12-904 16,-2-14-2073-16,-1-14-4393 0</inkml:trace>
  <inkml:trace contextRef="#ctx0" brushRef="#br1" timeOffset="22644.31">3697 6410 11330 0,'0'0'2761'16,"0"0"-1705"-16,0 0-472 31,0 0 328-31,88-13-24 0,-53 13-368 16,1 16-328-16,-4 6-112 16,-12 10-72-16,-12 3 56 0,-8 9-56 15,-16 1 64-15,-20 6 32 16,-11-4 89-16,-2-2 87 15,14-10-8 1,3-7-160-16,12-8-40 0,20-14-72 16,0-6-8-16,40 0-120 15,44-16 128-15,39-19 152 0,16-3-152 16,-4-3-416-16,-23 2-721 16,-35 14-1511-1,-30 3-5434-15</inkml:trace>
  <inkml:trace contextRef="#ctx0" brushRef="#br1" timeOffset="23040.38">5171 6334 7665 0,'0'0'10138'0,"0"0"-8513"16,0 0-1033-16,0 0-192 0,0 0 48 15,0 0 32-15,-7 54 248 16,7-10-72 0,0 10-384-1,0 6-120-15,0 4-144 0,11 3-8 16,5-4-656-16,4 17-1056 0,0-20-2305 15,-8-12-7137-15</inkml:trace>
  <inkml:trace contextRef="#ctx0" brushRef="#br1" timeOffset="24090.78">6590 6296 3224 0,'0'0'7210'0,"0"0"-4962"0,0 0-111 15,0 0-681-15,0 0-56 16,0 0-368-16,-4-26-567 0,-9 33-329 16,-2 15-40-16,-9 10 240 31,-4 9 16-31,-4 13-112 0,4 6-48 15,5 7-96-15,6-3 0 16,13-1-88-16,4-12-8 16,16-7-96-16,16-12-208 0,8-13-200 15,7-10-280-15,2-9 191 32,-6-6 121-32,-2-19 352 0,-14-7 120 15,-19-6 344-15,-8-3 104 16,0 2 225-16,-24 2-185 15,0 8-192-15,-8 4 112 0,0 12-208 0,-3 9-200 16,-1 8-128 0,-24 34-896-1,8 3-2977-15,5-3-7866 0</inkml:trace>
  <inkml:trace contextRef="#ctx0" brushRef="#br1" timeOffset="24894.43">2634 7912 9353 0,'0'0'3017'0,"0"0"-904"15,0 0-425-15,0 0-40 0,0 0-295 16,0 0-569-1,0 0-408-15,0 0-376 16,-5-6 16-16,5 34 88 0,-4 20 328 16,4 19 16-16,-4 15-256 15,4 19-48-15,0-12-64 16,0-19-80-16,0-25-64 0,16-10-848 16,4-10-1064-1,-4-6-4466-15</inkml:trace>
  <inkml:trace contextRef="#ctx0" brushRef="#br1" timeOffset="26429.65">3856 7807 856 0,'0'0'6929'15,"0"0"-4696"1,0 0 39-1,0 0-207-15,0 0-641 0,0 0-560 16,0 0-456-16,-24 25 0 16,12 7 440-16,-3 6-303 0,2 3-185 15,6 7-64-15,7-3-120 32,0-1-120-32,7-6-16 15,21-6-40-15,8-10-160 0,12-9-240 16,3-13-88-16,5 0-137 0,0-22 9 15,-7-13 248-15,-10-7 368 16,-15-8 48 0,-12-8 240-16,-12-2 216 15,-4 3 160-15,-24 6 49 0,-11 4-1 16,-10 15-72 0,-2 13-88-1,-1 13-224-15,0 6-168 0,5 9-152 16,6 13-8-16,18 10-216 0,10 22-760 15,13-3-1105-15,0-13-5136 16</inkml:trace>
  <inkml:trace contextRef="#ctx0" brushRef="#br1" timeOffset="26970.98">4971 7607 6601 0,'0'0'8922'0,"0"0"-7162"15,0 0-528-15,0 0-391 16,0 0-385-16,-31 13-40 0,31 15 192 16,0 7-232-16,16 7-168 15,12-1-112-15,4 0-48 0,11-3-40 32,6 0-16-32,-2-6 8 15,5-4-120-15,-9-2-32 0,-10-4-8 16,-10-6 16-16,-10 0-80 15,-5-7 24-15,-8 4-64 16,-8-4-208-16,-24 4-168 0,-40-6-1257 31,8-4-3000-31,-4-3-528 0</inkml:trace>
  <inkml:trace contextRef="#ctx0" brushRef="#br1" timeOffset="27134.64">5036 7556 7865 0,'0'0'7802'0,"0"0"-5826"16,100-63-591-16,-45 37-89 0,9 4-48 15,0 3-384-15,3 6-520 16,-3 7-344-16,11 6-632 16,-15 6-1312-16,-15 4-4041 0</inkml:trace>
  <inkml:trace contextRef="#ctx0" brushRef="#br1" timeOffset="28266.27">6653 7556 4656 0,'0'0'7802'0,"0"0"-5713"31,0 0-1273-31,0 0-368 16,0 0 304-16,0 0 392 31,-63 73-23-31,38-25-457 0,-3 9-248 16,9 4-176-16,7 2-112 16,4-3-72-16,8 0-56 0,4-12-120 15,20-7-264-15,8-12-208 16,7-10-337-16,2-13-111 0,2-6 88 15,-7-6 232-15,-4-10 632 0,-12-9 88 16,-8 2 808-16,-12-5 264 16,0 2-16-16,-16 4-119 15,-12 3-289 1,-7 10-192-16,-6 5-264 16,-6 4-192-16,2 10-8 0,-11 22-944 15,17 0-2777-15,7-7-7553 0</inkml:trace>
  <inkml:trace contextRef="#ctx0" brushRef="#br1" timeOffset="29430.52">2856 9055 5537 0,'0'0'8722'0,"0"0"-6490"15,0 0-1632-15,0 0-600 0,0 44 536 16,-3-3 464-16,3 13-311 16,0 7-225-1,0 2-200-15,0 1-184 16,0-1-64-16,0-9-16 0,0-3-240 15,3 0-1065-15,9-16-2487 16,-4-13-4418-16</inkml:trace>
  <inkml:trace contextRef="#ctx0" brushRef="#br1" timeOffset="30001.04">4088 8909 8145 0,'0'0'7538'0,"0"0"-5442"15,0 0-1079-15,0 0-241 0,0 0-88 31,0 0-104-31,0 0 224 16,0 83-96-16,0-39-336 0,0 3-208 16,0 4-96-16,0 3-32 15,0-3-40-15,0 0-464 0,7 9-896 16,-3-12-1129-16,-4-13-5128 0</inkml:trace>
  <inkml:trace contextRef="#ctx0" brushRef="#br1" timeOffset="31182.96">5123 8960 7073 0,'0'0'5113'15,"0"0"-3248"-15,0 0-161 0,0 0 184 16,-4 0-383-16,4 0-473 0,0 0-360 15,0 0-232-15,4 0-88 16,9 0-208-16,6 0-96 0,13-7 192 31,12-6-24-31,8 1-144 16,3-4-72-16,-3 3-120 0,-8 4-144 16,-8 2-96-16,-13 1-32 15,-6 6 72-15,-9 0 144 0,-8 0-32 16,0 0 208-16,0 0 0 15,0 6 8-15,0 10 40 16,0 6 8-16,-4 7 56 0,-4 9 40 16,0 7 16-16,0 8-72 31,-4 1-24-31,4 10 56 0,0-4-40 16,4-3-80-16,4-3 8 15,0-6-16-15,0-13-104 0,12-3-504 0,-4-10-680 16,7-16-1257-16,-6-6-3128 15,-5 0-4729-15</inkml:trace>
  <inkml:trace contextRef="#ctx0" brushRef="#br1" timeOffset="31432.53">5147 9274 12514 0,'0'0'4321'16,"0"0"-3433"-16,0 0 16 15,0 0 265 1,0 0-305-16,0 0-304 16,116-25-104-16,-56 12-120 15,3 0-168-15,9 0-80 0,-5-3 32 16,2 4-120-16,-9-1-112 15,-13 7-824-15,-3 3-664 0,-17 0-2225 16,-10 3-3321-16</inkml:trace>
  <inkml:trace contextRef="#ctx0" brushRef="#br1" timeOffset="32789.48">6430 8823 1560 0,'0'0'11538'0,"0"0"-9305"0,0 0-1297 16,0 0-416-16,0 0-48 15,0 0 464-15,0 0-23 0,-20 105-449 16,9-64-208-16,-2 4-16 31,-2-1 0-31,-6 1-16 16,6-1 0-16,-2-6-88 0,6-3-80 15,3-6 48-15,3-7-88 0,5-3-8 16,13-6 0-16,15-4-8 0,15-6 8 16,9-3 88 15,4-3-96-15,8-13-64-16,-4-3-472 15,-13-3-440-15,-7-10-881 0,-12 6-2768 0,-16 1-2472 16</inkml:trace>
  <inkml:trace contextRef="#ctx0" brushRef="#br1" timeOffset="32998.18">6649 9017 3272 0,'0'0'9410'0,"0"0"-5145"0,0 0-3137 15,0 0-79-15,0 0-161 16,0 0-320-16,-11 41 232 15,2-9 48-15,1 6-320 0,-3 3-232 16,2 4-120-16,1 2-112 0,1 1-56 16,3 0-8-16,-5-4-352 15,9 0-544-15,0 4-560 32,0-10-937-32,0-12-4632 0</inkml:trace>
  <inkml:trace contextRef="#ctx0" brushRef="#br1" timeOffset="40702.96">3605 10366 2832 0,'0'0'10666'15,"0"0"-8745"-15,0 0-785 16,-4-22-720-16,1 25-280 0,-1 22-40 31,4 14 704-31,0 11-248 16,0 4-279-16,0 3-121 0,15-5-104 16,9-11-40-16,4-10 40 15,0-9-48-15,4-9-208 0,0-9-25 16,4-4 33-16,-5-26 200 15,1-6 0 1,-8-12 40-16,-3-4 32 16,-14 0 64-16,-3 4 137 0,-4 12 111 15,0 13 248-15,0 10-32 16,0 9-248-16,-4 13-352 16,-3 31-64-16,2 29 64 15,-7 22 128-15,5 7-120 16,-2-13 72-16,5-23-80 15,4-21-496-15,0-7 40 0,0 3-977 16,13-2-1279-16,2-11-2721 16,5-15-3097-16</inkml:trace>
  <inkml:trace contextRef="#ctx0" brushRef="#br1" timeOffset="40887.11">4354 10569 8489 0,'0'0'5674'32,"0"0"-5010"-32,0 0-488 15,-36 92-24-15,12-47 320 0,1 9-16 16,3 3-248-16,-4-3-208 16,4 3-184-16,0 4-1416 15,4-20-2601-15,4-13-2977 0</inkml:trace>
  <inkml:trace contextRef="#ctx0" brushRef="#br1" timeOffset="41066.65">4015 10626 9818 0,'0'0'4265'0,"0"0"-2673"16,0 0-1120-16,0 0-256 15,0 0 880-15,0 0-232 16,105 105-287-16,-58-67-361 0,5 0-216 15,0 1-280-15,-1 5-1121 16,-10-9-1551-16,-13-10-2970 16</inkml:trace>
  <inkml:trace contextRef="#ctx0" brushRef="#br1" timeOffset="41475.14">4578 10337 11146 0,'0'0'3993'15,"0"0"-2441"-15,0 0-384 16,0 0-368-16,0 0-631 16,0 0-121-16,8 112 240 0,3-49-104 15,2 7-32 1,2-16-152-16,5 0-72 15,4-9-424-15,-4-14-465 16,4-15-239-16,-4-13-24 0,3-3 496 16,1-25 536-16,1-10 144 15,-5-13 48-15,-9-5 264 16,6-2 456 0,-13 4 488-16,0 13 216 0,-4 16-191 15,0 16-177-15,0 6-600 16,0 28-400-16,0 17 200 0,7 9 8 31,1 9-88-31,5 13-168 16,11 17-8-16,7 8-96 0,1-2-528 15,-9-27-1312-15,-2-27-4674 16</inkml:trace>
  <inkml:trace contextRef="#ctx0" brushRef="#br1" timeOffset="52181">12921 5150 5945 0,'-5'0'4193'15,"-2"0"-3337"-15,-1 0-328 16,4-4 488-16,-5-2 456 15,9 3-455-15,-4-3-97 0,4 2-256 16,0-2-216-16,0-1-72 31,0-2-48-31,0 0-160 0,4-1 80 16,5-6-160-16,6 3-8 16,6-2-72-16,7-4-8 15,3 6 64-15,13 0-64 0,0 1-8 16,4 8 0-16,-8 4-32 15,-4 0 32 1,-12 13-112-16,-5 9 0 0,-11 7 120 16,-8-1 8-16,0 8-8 15,-12-8 16-15,-12 1 32 0,5-4-40 0,-9-3 96 16,0-6 64 0,4-3 56-1,4-4-119-15,8-6 15 16,4 0-24-16,4-3-16 0,4 0 32 15,0 0-8-15,0 0-96 16,4-3-8-16,16-6-304 16,4-1-257-16,8 4 89 0,3 0 144 31,2 6 240-31,-5 0-16 0,0 9 96 16,-9 7 0-16,-7 6-48 15,-4 4 40-15,-8 2 8 16,-4 1 8-16,0 3 16 0,0-4-8 15,-12-3 48-15,-8-2 144 32,-3-5-8-32,-9-1 224 15,-9-4 8-15,-2-4-143 0,-5-3 55 16,0-3-40-16,4-3-8 16,4 0-56-16,8-3-120 0,8-6-32 15,9-1-80-15,6 4-192 16,5-1-536-1,17 1-1057-15,10-1-3440 16,5-2-5289-16</inkml:trace>
  <inkml:trace contextRef="#ctx0" brushRef="#br1" timeOffset="52493.4">13849 5099 10594 0,'0'0'2680'0,"0"0"-1079"0,0 0-753 16,0 0 64-16,0 0-40 16,0 0-400-16,0 0-224 15,-44 35 176-15,25-13-39 0,-2 7-89 16,-3-1-80-16,9 1-128 31,-2 2-24-31,-2-2 40 16,3 3-96-16,4-4 0 0,-4 1-8 15,4-4-112-15,-4-3-480 16,4-3-841-16,-4-2-823 0,4-8-2249 16,4-9-1536-16</inkml:trace>
  <inkml:trace contextRef="#ctx0" brushRef="#br1" timeOffset="52789.85">13490 5178 3288 0,'0'0'6122'15,"0"0"-4010"1,0 0-64-16,0 0 105 16,0 0-273-16,0 0-816 15,0 0-671-15,0 0-393 0,0 0 8 16,17-3 48-16,10 31 184 15,9 4 32-15,0 6 40 0,0 0-80 32,3 1-144-32,-3-1-88 15,-4-3 96-15,-4-4-88 0,-8-2-8 16,0-7 24-16,-8 0-24 16,4-6-8-16,-4-6-472 0,0-1-704 31,0-9-1073-31,-4 0-2824 15,3-9-3905-15</inkml:trace>
  <inkml:trace contextRef="#ctx0" brushRef="#br1" timeOffset="53298.03">14084 4972 9233 0,'0'0'2073'16,"0"0"-521"-16,0 0-400 0,40-95-159 16,-17 73 311-1,2 5-232 1,6 4-496-16,5 8-312 16,1 5-112-16,2 0-152 0,-7 15-96 15,-4 11 88-15,-9 5-48 0,-6 4 48 16,-13 4 8-16,0-5 0 0,-8 4 0 31,-16-6 8-31,4-6 80 16,0-8 24-16,-4-5-104 15,8-3 120-15,8-7-120 0,1 0 16 16,7 0-16-16,0-3 0 0,0 0-8 16,0 0-112-16,7 0-272 31,14 0-88-31,6 0 88 15,1 0 312-15,0 0 64 0,0 7-8 16,-8 6 16-16,-1-1-56 16,-2 7 56-16,-10-3 24 0,2-3-16 15,-9 3 48-15,0-4 88 32,0-2-40-32,-5 3 88 15,-10-4 232-15,-9-3-32 0,-12 4-23 0,-4-7-369 16,-8 1-217-16,-27-4-839 15,11 0-2024-15,8 0-7891 0</inkml:trace>
  <inkml:trace contextRef="#ctx0" brushRef="#br1" timeOffset="53871.66">12905 5835 7097 0,'0'0'2897'31,"0"0"-553"-31,0 0-327 16,0 0-281-16,0 0-184 0,0 0-504 15,-17 0-543-15,17 0-105 16,13-3-200-16,2 0 40 0,13 0 104 15,13-1 72-15,6-2 24 16,21 0-184 0,23 3-80-16,33-4 16 15,19-2-120-15,5-1-16 0,4 1-40 16,-10 0-16-16,-2-1 32 16,-8 3-32-16,-17 1 0 0,-27 3 64 15,-24 3-64 16,-17 0 0-31,-15 0-8 16,5 0-256-16,-9 0 48 16,-5 0-296-16,-11 0-120 0,-12 0-80 15,0 0-272-15,-16 9-377 16,-16 1 281-16,-43 9-1857 0,2 0-1344 16,2-3-2312-16</inkml:trace>
  <inkml:trace contextRef="#ctx0" brushRef="#br1" timeOffset="54314.13">12877 6102 5961 0,'0'0'1504'0,"0"0"-776"0,0 0-8 0,0 0 89 16,0 0-89-16,0 0-168 16,-16 26 16-16,16-17 240 0,12 0 216 15,3-2 257 1,9-1-129 0,12 1-24-16,8-4-200 15,28-3-208-15,27 0-255 0,33-3-105 16,15-10-176-16,-3 0-24 0,0 1-40 15,-21 5-16-15,-7-3 40 0,-21 4-88 16,-27 3-48-16,-16-3 128 16,-9 2-24-16,6 1 24 15,2-6 16 1,1 6-8-16,-9-4 48 16,-7 4-152-16,-8 3-32 0,-4 0-16 15,-4 0 8-15,-4 0-216 16,-4 7-216-16,-4-1-256 15,-8 6-625-15,0 1-1359 0,0-7-3962 16</inkml:trace>
  <inkml:trace contextRef="#ctx0" brushRef="#br1" timeOffset="62016.43">18997 5261 3064 0,'0'0'5961'0,"0"0"-4400"0,-8 0-1001 16,8 0-368-16,0 0 144 15,0 0 1240-15,0 0-95 0,0 0-497 16,0 0-432-16,0 0-272 15,0 0-80 1,0 0-56-16,0 0-16 16,0 0 248-16,0 0-56 0,0 0 8 15,0 0-32-15,0 0-80 0,8 0 25 32,11-4-65-32,9 1 0 15,13 0 112-15,6 3-112 0,5-6-56 16,4 6-24-16,4-3-40 15,4 3 120-15,-1 0-88 0,1 0-88 16,0 0 96-16,-5 0-24 16,5 0-56-16,11 3-8 15,22 0 0 1,14 0 104-16,8 0-112 16,-19 0 0-16,-28 1 24 0,-25-1-24 15,2-3 48-15,7 3-48 16,2 3 0-16,15-2 56 15,-2-2-48-15,9 2 32 0,20-1-40 32,7 0 0-32,9 0 8 15,-8-3-8-15,-9 0 0 0,-11 4 8 16,0-1-8-16,-2 0 0 16,2-3 0-16,0 7 0 15,0-5 24-15,-4 5-24 0,8-1 0 16,-1-3 0-1,5 4 8-15,-1-4-16 16,1 0 8-16,-5 0 0 0,-3 0 0 16,-5 4 0-16,1-7 0 15,-4 3 0 1,4 0 8 0,-5 0 0-16,5-3-8 0,0 0 0 0,-1 0 72 15,1 0-72-15,-13 0-56 16,-11 4 56-16,-19-4 0 0,2 2 16 15,1-2-16-15,8 0 0 16,4 4 16-16,0-4-16 16,-5 0 0-1,5 0 0-15,0 0 8 16,0 0 24-16,4 0-32 0,-9 0 0 16,1 0-8-16,-4 0 8 15,-8 0 0-15,-9-4 0 31,-6 4 0-31,-10 0 0 0,-6-2 0 16,-5 2 0-16,-1 0 64 16,-3 0-64-16,4 0 0 0,-4 0-8 15,0 0 8-15,0 0-48 16,0 0 48-16,0 0-48 16,0 0-8-16,0 2-80 0,0 8-24 31,4 9 144-31,-4 7 16 0,0 5 128 15,0 1-112-15,0 3 80 16,0 6 8-16,0 7 32 0,-4-1 48 16,-3 5-16-16,-2 7-160 15,5 15 160-15,0 18-48 16,4 16 48 0,0 6-64-16,0-6-88 15,8-13 176-15,1-6-88 0,-2 3-88 16,-3 3 216-16,-4-2-88 0,4-4 0 31,-4-4-8-31,4-2-88 16,0 3 80-16,-4-1-40 0,0 1 48 15,0-4 0-15,0-2 9 16,-8-7-73-16,0 3-72 0,-8 0 0 16,4 1 112-16,1-1-112 15,2 0 0-15,-3 0 48 0,1 0 24 31,-2 7-24-31,6 2 32 16,-1 8 8-16,4-1 88 16,-5 0-112-16,9 0 16 0,-4 0-64 15,4 3-8-15,0 0 64 0,4-3-72 16,13-6 0-16,-6-3 48 31,2-16-48-31,-5-14 0 16,-5-8 0-16,1-4-8 0,0 10 8 15,-4 6-8-15,0 10 8 0,0-7-8 16,0-3 8 0,0-3-16-1,0-3 8-15,0-4-184 0,0-5 96 16,0-7-320-16,0-10 15 16,4-6-143-16,1-9-320 15,-5-10-328-15,0 0-632 0,-5-19-3674 0</inkml:trace>
  <inkml:trace contextRef="#ctx0" brushRef="#br1" timeOffset="64811.18">18917 5334 1632 0,'0'0'4345'0,"0"0"-2625"15,0 0-952-15,0 0-120 0,0 0 345 16,0 0 519-16,0 0 288 16,0 0-359-16,0 0-377 0,0 0-232 15,0 0-344-15,0 0-88 16,0 0-216-16,0 0-96 15,0 3-88 1,0 6-40-16,0 4 40 0,0 9 0 16,0 7 128-16,0 6 48 15,7 3-88-15,2 6 120 0,3 4 16 16,-5 6-87 0,2 3 63-1,-1 20-104-15,-4 11 88 0,0 24 88 16,3 5-80-16,2-12-56 0,-1-26-32 15,-1-22 0-15,6 7 160 16,-1 12-88-16,4 9-40 0,-1 17 40 16,2-10 64-16,-6-6 48 31,1 3-64-31,-3 3-120 0,2 3 88 16,1 0-120-16,0-6-64 15,4-3 88-15,-4-6 16 0,4-4 48 16,-9 3-40-16,6 3 24 31,-9-2 72-31,0 3-72 16,0-4-32-16,-4 0-24 0,0 10-80 15,0 0-8-15,0 9 0 0,0 4 0 16,0-4 64-16,0 1-64 16,0-1 0-16,0-6 8 15,0-3-8-15,0-19 48 16,7-12-48-1,2-17 8-15,-1 0 16 0,3 6-24 16,6 7 0-16,-6 7-8 16,6-1 8-16,-10 4 32 0,5-4-32 15,-7 1-8-15,-1-2 0 16,-4 5 16 15,0-4-8-31,0 4 0 16,-4-4 8-16,-5-6 41 0,5-3-49 15,0-7 0-15,4-2 40 16,0-10-40-16,0-4 0 0,0-3 0 16,8 1 8-16,1 2-56 15,-5-2 48-15,0 2 0 16,-1-2 0 0,-3-1-16-16,0-6 8 15,0 0-313-15,0-6-343 0,4-4-312 16,0-2-288-16,4-4-481 15,1-3-391-15,2 0 128 16,-3 0 335-16,-3 0 801 0,-2 0 152 16,-3 0 96-16,0 0 400 15,0 0 224-15,-3 0 568 0,3 3 448 16,-5 1-16-16,1-1-640 31,4 3-232-31,0 0-16 16,0 4-104-16,0-4 168 0,0 4 280 0,0-7 201 15,0 3 103-15,9-6-192 16,-2 3 56-16,5 1 24 0,8-4-136 16,4 0-184-16,8 0-160 15,4 0-96 1,3 0 32 0,6 0-104-16,2 0 0 0,9 0 16 15,4 0-16-15,4 0 96 0,3 3 8 16,1 0 57-16,4 0 135 0,-1 0-72 15,5 0-32-15,8 1 40 16,15-1-64 0,17 0 144-16,-4 0-160 15,-9 0 24-15,-11-3-40 16,-8 0-128-16,-2 0 128 0,2 0 24 16,-3 0-152-16,1-3 120 31,-1-3-80-31,3 3 0 15,-17-4 24-15,-11 4 48 0,-13 3 72 16,-2 0 24-16,2 0 0 16,6 0 80-16,6 0-200 0,-7 0-24 15,4 0 0-15,3 0-72 16,1 0 0-16,4 0-8 31,3 0 8-31,-3 0-64 0,-4-3 40 0,0 3 24 0,-9 0 0 16,2 0 0-1,3 0 64-15,-9-3-64 16,6 3 0-16,-2-3 40 0,5-1-40 16,-1-2 0-1,1 0 0 1,8 0 0-16,-4-1 8 0,0 1-8 16,-5-4 0-16,-3 7 8 15,-8-3-8-15,-1-1 16 0,-2 1-8 16,-1-1-8-16,-1 5 48 0,5-2-48 31,-4 1-48-31,8 0 48 16,-4 3-40-16,-1 0 40 0,2 0 0 15,-6 0 0-15,1 0 16 16,-4 0-16-16,4 0 0 0,-1 0 8 16,-3 0-8-16,1 0 0 31,3 0 0-31,-8 0 0 0,0 0 8 15,4 0-8-15,-9 0-8 16,5 0 0-16,-4 0-40 0,0 0 40 0,0 0 8 0,-1 0-56 31,1 0 48-31,-3 0-32 32,-2 0 32-32,1 0-40 0,-8 0-16 15,0 0 16-15,-4 0 48 16,0 0 0-16,-4-3 0 0,4 3 0 15,0-4 8-15,0 1-8 0,4 3 8 16,4-3-8 0,0 0 0-1,3 0 0-15,-2 3 8 0,-2 0-8 16,-2 0 8-16,-6 0-8 16,1 0 8-16,-8 0 24 0,0 0-32 15,0 0 16-15,0 0 160 0,0 0 16 31,0-3 48-31,0 0-136 16,4-1-96-16,1-2 56 0,3-1-64 16,-1 1-8-16,-3-3 8 15,4-1 0-15,-3-6 120 0,-5 0 49 16,4-9-57-16,-1-4 16 31,1-6 80-31,0-6-8 0,4-3-80 16,4-20-120-16,8-15 0 15,0-1-192-15,-12-14-721 16,-4 23-1023-16,-8 27-6522 0</inkml:trace>
  <inkml:trace contextRef="#ctx0" brushRef="#br1" timeOffset="66578.07">20204 5391 1400 0,'0'0'1592'16,"0"0"-1040"-16,0 0-344 0,0 0 184 16,0 0 385-16,0 0 271 15,-16-51 64-15,16 45-112 0,0 3-80 16,0-1-31 0,-4 4-169-1,4 0 152-15,0 0 24 0,-4 0-120 16,4 0 40-16,0-3-263 0,0 3-113 15,0 0 24-15,0 0-48 16,0-3 16-16,0 3-136 0,0 0-80 31,0 0 40-31,0 0-88 16,0 0 16-16,0 0-40 0,-4 0-88 16,4 0-56-16,0 6-24 15,-8 7-8-15,4 13 32 0,4 2 128 16,0 13 0-16,0 7-16 31,4 6 64-31,12 16 128 16,4 19-56-16,8 19-15 0,-4 3-49 15,4 0-112-15,-9-13 128 16,-2-15-8-16,-2-1-96 0,-2-2 80 16,-6-7-112-16,5 0-56 15,1 0 104 1,2 3 16-16,1 0 64 15,4 1-32-15,0-1-88 0,0 0 40 16,-1 0-112-16,-2 0 8 16,-6 0 88-16,-2-9-48 0,-5-10 8 15,-4 7-48 1,0 9-8 0,0 16 96-16,0 12-80 0,0-6 32 15,0-9 0-15,0 0 48 0,8-4-40 16,3 1-56-16,2-3 0 15,-5-4 48-15,-5 0 120 0,5-13-48 32,-4-9-24-32,1-12-88 15,3-7 144-15,-5 12-136 0,5 7-8 16,5 10 128-16,-6 3-128 16,5 2 80-16,-3 1-88 0,-2-3 8 15,-3-1 56-15,0 1-64 31,-4-4-8-31,0-2 0 16,0-1 8-16,0 0 8 0,-8 4-8 16,5-4 0-16,-1 1 32 15,-1-4-32-15,5 3-8 0,0-2 8 32,0 1 0-32,0 2 32 15,0-4-32 1,0-3 0-16,0-3 24 15,0-7 32-15,0-5-56 16,0-4 0 0,0-7-8-16,0 0 8 15,0-2 16-15,0 3 112 0,5-1 160 16,2 4-152-16,-3-3-32 0,4-1-40 16,-4 0-56-16,-4-8-8 15,4-1 0-15,0-10-8 0,-4-6 0 16,0 1-160-16,0-4-120 15,4 0-88-15,-4 0-96 0,4 0-144 16,4-32-400-16,-4 0-1385 16,0-3-4480-16</inkml:trace>
  <inkml:trace contextRef="#ctx0" brushRef="#br1" timeOffset="67956.3">21594 5388 1464 0,'0'0'856'0,"0"0"-384"16,0 0 1785 0,0 0-793-16,0 0-456 15,0 0-424-15,0 0-96 0,0-7 160 16,0 7 57-16,0 0 87 16,0-3 88-16,0 3-136 0,0 0-80 15,0 0 96 1,0 0-343-16,0 0-169 15,0 0-80-15,0 13-32 16,0 6 392-16,0 9 0 0,0 4 248 16,0 7 96-16,8 8-288 15,5 7-80-15,-2 16-151 0,6 22-89 32,-10 28-176-32,-3 17 8 15,-4-3 64-15,0-4-8 0,-4-19 40 16,0-10-88-16,4 1-24 15,0-4 32-15,4-3-64 16,4-2-40-16,1 5 280 0,-2 0-216 31,1 4-16-31,-4 0-40 16,4-4 32-16,-3 0 56 0,-2-5-40 16,5 2-56-16,-4 0 56 15,4 0-64-15,0 1 88 16,0 2-88-16,-4-3 0 0,4 0 0 15,-5-3 8 1,1-18-8-16,-4-17 64 16,5-13 176-16,-5-6 8 0,0 7-80 15,0 9-120-15,0 3 80 16,0 3-112 0,0-6 56-16,0 6-72 15,0-6 8-15,0 3 32 0,-9-3-40 16,6 4 0-16,-5-4 0 15,4 0 8 1,0 3-8-16,0-3 0 16,4 0 8-16,0 0 32 15,0 0-40-15,0-4-8 0,0-2 8 16,0 0 0-16,0-7 0 16,0 4 0-16,0-4 0 0,8-3 0 15,0 3 8-15,3-6 0 16,2 3 0-16,2-3 64 15,-2-3-72-15,-5 3 0 0,-1-6 0 32,-3-1 0-32,1 1 0 15,-5-4-8-15,0-3 8 0,0 0 0 16,0-2-8-16,4-1 8 16,0-1 0-16,3 2 64 15,-3-1-56-15,0-4-8 0,5 2 56 16,-5-5-56-1,0-2 0-15,-1-7-104 16,-3-3-400-16,0-13-312 0,0-16-616 16,0-8-5266-16</inkml:trace>
  <inkml:trace contextRef="#ctx0" brushRef="#br1" timeOffset="69307.47">23013 5537 888 0,'0'0'984'0,"0"0"-640"15,0 0 16-15,0 0-168 0,0 0-96 31,0 0-88-31,-16-73 848 16,12 63 193-16,-8 1 351 16,0-7-368-16,-4 3-528 0,-3 0-72 15,-2-2 200-15,1 2-112 16,1 4-31-16,6-1-185 0,5 7-192 31,1 0 40-31,7-1 8 0,0 4 16 0,0 0 56 16,0 0-152-1,0 0-72-15,0 10 0 0,-4 2 120 16,0 11 184 0,4 6 272-1,-5 2 88-15,1 10 192 0,0 1-279 0,4 5-97 16,0 17 136-16,0 18-240 16,17 23 8-16,-2 9 40 15,2 4-136-15,-6-10 104 0,1-13-48 31,-3-3 24-31,-2 3-88 16,-3 1-136-16,0 2 192 0,0-3-71 31,5 1-33-31,-2-1 80 16,1 0-88-16,5 10-24 0,-2-4-96 16,-3-2-64-16,4-4 64 15,-4 0-112-15,4 1 0 0,0 2 8 16,-4 4 0-16,0-4 72 15,-5 4-80-15,-3-7 24 16,0 4-24-16,0-7 0 0,0-1 8 0,0-5 192 16,0 0-120-1,0-6 128-15,0 2-128 0,0-3 16 32,0 1 24-32,4-1-120 15,1 1 64-15,3-1-64 16,-8 0 8-16,0 0-8 0,-4 1 0 0,-5-10 8 15,-2-13 0-15,3-12 40 16,4-4 16-16,-5 3 16 16,6 10 16-1,-1 6 80-15,4-3-104 16,0-2-24-16,0-1-40 16,0-7 64-16,0-3-16 0,0 1-56 0,0-7 0 15,0-6 0-15,0-1 72 16,0-2 0-1,0-4 24-15,0-2 8 16,0-4-8-16,0 0-96 16,0 0 0-16,0 0 32 15,4 0-24-15,3 4-8 0,2-5 0 32,-1 5 0-32,-1-1 24 0,-3-6-24 15,5-4 0-15,-5-2 0 16,-4-4 0-16,0-6-144 15,0 0-392-15,0-48-480 0,-8-2-2089 16,-8-11-8089-16</inkml:trace>
  <inkml:trace contextRef="#ctx0" brushRef="#br1" timeOffset="70465.73">19212 6426 1744 0,'0'0'3313'15,"0"0"-1329"-15,0 0-664 16,0 0-79-16,0 0-329 0,-56-45-168 31,48 39 144-31,8 6-160 16,-4-3-48-16,4 3 41 0,0 0-137 16,0 0-88-16,0 0-184 15,12 0-224-15,12 0 88 0,12 0-64 16,11 3 88-16,26 7 128 15,30-1 264-15,41 7-96 32,19-4-120-32,8 5-120 0,0-2 64 15,-7 1-111-15,-1 0-9 16,4-3-8-16,-8-1-64 0,-2-2 72 16,-11 3-80-16,-6-7-72 15,-16 0 96-15,-5-2-96 16,-8-4 24-1,1 0 88-15,-5 0-48 0,5 0 32 16,0 0-80-16,-5 0-16 16,-2 0 32-16,-6 0-80 0,-11 6 0 15,-5-3 0 1,1 1 8-16,0-2 56 16,0 2-16-1,7-1-40-15,5-3 72 0,7 3-72 0,4-3-8 16,5 3 0-16,-9 4 8 15,1-1 24-15,-12 0-32 0,-17-3 0 32,-15 1 0-32,-15-1 0 15,-6-3 16-15,4 0-8 16,6 0 96-16,3 0 40 0,-1 0-128 16,5 0-16-16,0 0 16 0,0-3-16 15,4 3 0-15,-9 0-8 16,-11 0 8-16,-13 0 0 31,-14 0 0-31,-13 0-16 0,0 0-208 16,-28 0-368-16,-43 6-136 15,2 6-1665-15,5-2-2432 0</inkml:trace>
  <inkml:trace contextRef="#ctx0" brushRef="#br1" timeOffset="71406.05">19244 7826 5705 0,'0'0'3264'0,"0"0"-1455"16,0 0-593-16,0 0-64 0,0 0 377 16,0 0-273-16,120-9-96 15,-69 9-392-15,21 0-184 16,24 0-207-16,23 0-41 0,16 0-128 31,1 0-24-31,-1 0-48 16,0 0 120 15,17 0-96-31,7 0 32 16,13 0-24-16,0-4-112 15,2 1 32-15,2 0-88 0,-9 0 0 16,1 3 32-16,-5-3 64 15,-4 3 72-15,-4 0 72 0,6 0-48 16,-6 0 8-16,-5 0-96 16,2 3-56-16,-8-3 80 15,-1 3-120-15,-11-3 72 0,-1 0-80 16,-8 3 0-16,-3-3-8 0,0 3 8 0,-8 4 0 0,-9 2 0 47,-19 1 0-47,-21-4 0 15,-19 1 0-15,-8-1-56 0,4-6 48 16,3 3-56-16,2-3 48 0,2 0 8 16,1 0-120-16,0 0-112 15,4 0-72-15,0 0-64 0,-9 0 168 16,-7 0-24-16,-8 0 112 16,-12 0-8-16,-12 0-328 0,-24-3-777 15,-12 3-1271 1,-11-6-3449-16</inkml:trace>
  <inkml:trace contextRef="#ctx0" brushRef="#br1" timeOffset="72502.37">19132 9014 3608 0,'0'0'5569'31,"0"0"-3888"-31,0 0-969 16,0 0 312-16,0 0 593 0,0 0-329 0,0 3-528 0,4-3-288 31,12 6 192-31,8 0 232 0,8 4-255 16,8-4-201-16,12 0-112 16,15 1-112-16,29-4 104 15,24 4-48-15,7 2-88 0,8-3-8 16,-7 4-112-16,-9 0-56 15,9-4 40 1,0-3-40-16,3-3 80 0,4 0-88 16,9-6 16-16,3-7 80 15,1 0-48-15,-5 7 48 16,-3 0 8-16,-5 2 64 0,-8 4 80 16,0 0-112-1,-7 0-8-15,0 0 16 16,-4 0-72-16,-4 0-8 0,-5 0-64 15,-8 0 0-15,5 0 0 16,-12 7 8-16,3-4 0 16,-7 0 0-1,-16 0-8-15,-13 0 104 16,-11-3-96-16,-4 0 40 0,8 0 48 16,7 0-80-16,10 0 32 15,-6 0-48-15,-3-3 0 16,-5 0 120-16,1 3-48 0,-4 0 8 15,4 0 40-15,4-3-64 32,4 3 8-32,3-3-56 15,8 0-8-15,-2-1 112 0,-6-2-112 16,-3-1 0-16,-4 1 8 16,-8 0-8-16,-1 0 65 0,1 2-65 15,-4-2 0-15,0 0 16 16,0 3-16-1,-5-1 0-15,2 4 0 16,-6 0 0-16,-3 0-32 0,-4 0 32 16,-4 0-233-16,-4 0-87 15,0 0-368-15,-9 0-128 0,-3 0-232 16,-3 0-1025 0,-9 0-5184-16</inkml:trace>
  <inkml:trace contextRef="#ctx0" brushRef="#br2" timeOffset="81712.75">19873 5642 7137 0,'0'0'2417'16,"0"0"-1105"-1,0 0-120-15,0 0 304 0,0 0 1 16,0 0-361-1,-4-10-112-15,4 10-352 16,0 0-216-16,0 0-15 0,0 0-105 16,0 0 56-16,0 0-64 15,0 0-112-15,0 0-16 16,-4 0-136-16,4 0-56 16,0 7-8-1,0 5 8-15,0 4 64 0,0-3-72 16,0-1 0-16,0-2 64 0,0-3-64 15,0-5 0-15,0 2 8 16,0-4-8-16,4 0 96 16,0 0-88-1,5 0 120-15,6-13 264 16,1-3-200-16,8-6-96 0,4-7 16 16,-4-3-112-16,0-3 80 15,-5 1-80-15,-2 5-32 16,-1 3-24-16,-4 11-80 0,-1 5-248 31,2 7-360-31,-6 3-576 16,9 0-953-16,-4 10-2232 15,-4-4-1776-15</inkml:trace>
  <inkml:trace contextRef="#ctx0" brushRef="#br2" timeOffset="86459.9">2856 5375 568 0,'0'0'7313'16,"0"0"-6009"-16,0 0-399 0,0 0-209 16,0 0 224-16,0-7 192 15,0 7-56 1,-3 0-239-16,3 0-289 15,0 0-64-15,0 0-48 0,0 0-8 16,0 0 64-16,-5 0-168 16,1 0-56-16,-4 4-16 15,4 2-40-15,-3 4 0 16,-2-4-96 0,1 3-96-16,1 4 80 0,-1 0-80 15,-1 3 0-15,-2 0 0 0,3 2-80 16,4-1-440-16,-5-4-608 15,9 2-232-15,-4-5-617 0,4-1-423 32,0-6-737-32,0-3-2416 0</inkml:trace>
  <inkml:trace contextRef="#ctx0" brushRef="#br2" timeOffset="86740.86">2685 5426 960 0,'0'0'5609'16,"0"0"-2792"-16,0 0-1065 15,0 0-64-15,0 0-103 0,0 0-273 16,0 0-400-16,0-6-488 31,0 6-240-31,4 0-184 0,8 6 0 16,7 3 128-16,6 1 120 0,3 2 56 15,0 1-64-15,3 0-136 16,-3-4 40-16,0 4-144 0,-4-3 0 16,-8-1-16-1,-5 7-536 1,-11 10-1144-16,0-7-2105 0,-15-1-4329 16</inkml:trace>
  <inkml:trace contextRef="#ctx0" brushRef="#br2" timeOffset="90254.76">1238 4162 832 0,'0'0'512'0,"0"0"-56"0,0 0-248 16,0 0-32-16,0 0-176 15,-19-19-128 1,14 16-56-16,1 0 88 31,1 0 96-31,-5-1 384 16,4 1 16-16,-4 3-64 0,3 0 256 15,2 0-280-15,-1 0-160 16,4 0-152-16,-4 0-128 0,4 0-464 16,0 0-200-16,0 0-528 0</inkml:trace>
  <inkml:trace contextRef="#ctx0" brushRef="#br2" timeOffset="90576.84">1238 4162 496 0,'-79'-35'696'15,"79"35"-464"1,0 0-48-16,0 0 496 15,0 0 448-15,0 0 96 0,0 0-607 16,-5 0-345-16,5 0-168 16,0 0 1736-16,0 0-104 0,0 0-615 15,0 0-193 17,0 0 16-32,0 0 0 15,0 0 9-15,0 0-425 16,0 0-248-16,0 0-280 0,0 0 0 15,0 0-856-15,13 0-481 0,7 0 257 16,20 0-360-16,-1-3-1257 16,-3 3-2080-16</inkml:trace>
  <inkml:trace contextRef="#ctx0" brushRef="#br2" timeOffset="90729.36">1426 4130 4793 0,'0'0'3112'15,"0"0"-1559"-15,0 0-665 16,0 0-136-16,0 0 288 31,0 0-88-31,0 0-496 0,16-18-456 16,-1 14-528-16,2 1-520 15,7 3-248-15,19 0-305 0,-3 0-679 16,0-3-1729-16</inkml:trace>
  <inkml:trace contextRef="#ctx0" brushRef="#br2" timeOffset="90891.15">1852 4092 6681 0,'0'0'1600'16,"0"0"-920"-1,0 0-392-15,0 0-79 16,0 0 23-16,0 0-128 0,0 0-104 16,99-38-785-16,-58 35-631 0,-9 0-1424 15,0 0-1193-15</inkml:trace>
  <inkml:trace contextRef="#ctx0" brushRef="#br2" timeOffset="91039.7">2230 4038 6617 0,'0'0'2048'0,"0"0"-1167"16,0 0-385-16,0 0-240 0,0 0-256 16,0 0-136-16,0 0-192 15,84-22-529-15,-56 16-295 31,16 2-448-31,-8 1-801 0,-4 3 521 0</inkml:trace>
  <inkml:trace contextRef="#ctx0" brushRef="#br2" timeOffset="91181.42">2550 4006 72 0,'0'0'1304'0,"0"0"-288"16,0 0 232-16,0 0 273 31,0 0 63-31,0 0-432 0,0 0-528 16,79-3-296-16,-47 0-328 0,4 0-248 15,15 3-888-15,-10 0-1344 16,-5 0-1433-16</inkml:trace>
  <inkml:trace contextRef="#ctx0" brushRef="#br2" timeOffset="91327.83">2971 4010 1192 0,'0'0'2168'0,"0"0"-1288"15,0 0-143-15,0 0 15 16,0 0-104-1,97-13-328-15,-78 13-160 16,1 0-160-16,8 0-552 16,-4 0-1457-16,0 0-2286 0</inkml:trace>
  <inkml:trace contextRef="#ctx0" brushRef="#br2" timeOffset="91460.9">3418 3994 5265 0,'0'0'448'15,"0"0"-400"-15,0 0-40 16,0 0-8-16,0 0-464 16,96 0-777-16,-76 0-599 0</inkml:trace>
  <inkml:trace contextRef="#ctx0" brushRef="#br2" timeOffset="91612.04">3745 3991 4656 0,'0'0'801'15,"0"0"-553"-15,0 0-248 0,0 0-8 16,83-3-776-16,-59 3-1033 0</inkml:trace>
  <inkml:trace contextRef="#ctx0" brushRef="#br2" timeOffset="92009.06">4056 3981 3472 0,'0'0'1241'0,"0"0"-9"0,0 0-112 16,0 0-224-16,0 0 0 31,0 0-255-31,0 0-353 0,0 0-288 16,11-10-232-16,-7 10-465 15,4 0 97-15,1 0-336 16,-2 4-400-16,5-1-241 0,1 3 665 16,-6-2 312-16,1 2-56 15,-4 0 256-15,4 0 56 16,-8 4 344 0,0-3 176-16,0-1 168 0,0 3 152 15,0-2 96-15,0-4 400 16,4 3 57-16,-4-6-297 0,0 0-160 15,0 0-40 1,0 0-112 0,0 0-200-16,0 0-168 0,0 3-64 15,0 0-8-15,0 1-8 16,4 2-328-16,-4 7-656 16,0-1-424-16,4-2-473 0</inkml:trace>
  <inkml:trace contextRef="#ctx0" brushRef="#br2" timeOffset="92361.87">4171 4225 1640 0,'0'0'1464'0,"0"0"-144"15,0 0-767 1,0 0-81-16,0 0 456 16,0 0-16-16,0 0-288 0,0 26-368 15,-4-20-48-15,4 1-144 16,0 2-56-16,0 4-8 15,0 3-176-15,0 3-400 0,0-4-688 16,0 8-224-16,4-7 311 31,0 3 25-31,0-3 816 0,0-1 336 16,-4-2 408-16,0 0 448 16,4 0 281-16,-4-7-281 31,0 4-280-31,0-4-240 0,0 4-184 15,0-4-48 1,0 6-104-16,4 1 80 16,-4 0-80-16,4 3 0 0,0 0 0 15,-1 0-312-15,6 6-1120 16,3-3-497-16,-8-3-471 16</inkml:trace>
  <inkml:trace contextRef="#ctx0" brushRef="#br2" timeOffset="92484.25">4255 4692 680 0,'0'0'952'0,"0"0"-184"16,0 0-24-16,0 0 248 15,0 0-103-15,7 80-57 0,-7-61-440 16,0-3-264-16,0 6-48 16,5-6-80-16,7 9-96 0,-1-3-1344 31,2-6-769-31</inkml:trace>
  <inkml:trace contextRef="#ctx0" brushRef="#br2" timeOffset="93928.7">4346 5079 2024 0,'0'0'1656'15,"0"0"-519"-15,0 0-657 32,0 0-328-32,0 0 8 15,0 74-144-15,0-61 48 0,0-1-16 16,0 1-48-16,8 3-72 16,1 0-280-16,-5 6-248 0,3 0-65 0,-7 3-23 15,4-3 368 1,-4 7 168-1,0-4 144-15,0 1 8 16,0 0 152-16,0-4 200 0,0 0-24 16,0 0 152-16,0 1-152 15,0-1 153-15,8 0 55 0,-3 6-96 16,-1-2-248 0,-1-4-112-16,1 6 0 15,4 1-80-15,-4 0-128 16,-4-1-976-16,4 4-225 15,-4-7 777-15,0 4 376 0,0-1 176 16,0 1 248 0,0 0 328-16,0-1 144 15,0 1-175-15,0-4 39 16,0-2-96-16,0 5-304 0,0 1-32 16,4 3-104-16,0 5-48 15,4 2-280-15,-4-2-792 0,0-2-209 16,-4-3 777-16,4-3 296 31,-1-4 200-31,-3-2 8 16,0-8 184-16,0 4 64 0,0-2 392 15,0-2 201-15,0 1 375 16,0 0-40-16,0 3 40 0,0 0-375 16,0-3-169-16,0 3-40 15,0 0-392 1,0 0-136-16,0 3-32 15,5 3-72-15,-1 5 0 0,-4 1-88 0,4 1-136 16,-4-1-96 0,4-2 144-16,-4 0 128 15,0-4 40 1,0-2 8-16,0-1 0 0,4 0 16 16,-4 0-16-16,0 7 64 15,4-1-64-15,-1 1 0 0,6-4 0 16,-5 0 0-16,4-5 0 15,-4-1 0-15,-1-3-152 0,6-1-112 32,-9 4 112-32,0-3 144 15,0 3-64-15,0-2-184 0,0-2 152 16,0 1 96-16,-5-3-56 16,1 0 64-16,4-4 0 0,0 1-561 31,0-1-303-31,4-3-64 15,1 4 112-15,-1-4 24 16,4-2 184-16,-8-2 608 0,4-2 216 16,-4 0 1056-16,0 0 160 15,0 0-16-15,0 0 33 0,0 0-497 32,-4 0-24-32,-4 0-344 0,-1 0-400 15,2 0-184 1,-5 0-696-16,-4 4-768 0,0 5-489 0,-4-2-383 15,0-1 328-15,-3-3 1295 16,-2-3 713-16,1 0 793 0,0 0 87 16,1 0 56-1,3-6 232 1,-1-1-56-16,-3 1-463 16,1 0-233-16,-1 0 128 0,4-1 96 0,0 4-224 15,0 0 120-15,0-1 56 16,5 1-184-1,-2 3-72-15,2-3-8 16,-6 3-119-16,6 0 7 16,-5 0-216-16,-1 0-8 15,-2 3-449-15,3 7-719 0,-4 0-512 16,-4-1-673-16,0 4-335 0,-4-4 143 31,4 1-423-31,-8-4 2976 16,5-3 1408-16,-1 0 1248 15,0-3-151-15,0 0-737 0,4 0-431 16,0-3-249-16,5-3-368 16,-1 3-128-16,4-4-40 0,-1 4-168 15,2 0-128-15,3 3-208 32,-4-3-48-32,0 3-216 15,-4 0-640-15,-4 0-296 0,0 6-472 16,-4 0-57-16,-4-2-551 0,1 2-697 15,-1 0 1665 1,0-2 1264 0,4-4 1024-16,-3 0 921 0,2 0 71 15,1 0-40-15,-4-10-167 16,5 4-353-16,-1-4-352 0,0 1-256 16,0 2-399-16,0-2-217 0,4 3-232 31,4-1-56-31,-3 7-977 15,-13 0-991-15,8 0-609 0,4 0-2024 16</inkml:trace>
  <inkml:trace contextRef="#ctx0" brushRef="#br2" timeOffset="94094.7">2434 7347 4488 0,'0'0'2185'0,"0"0"-1481"31,0 0-392-31,0 0 456 16,0 0 48-16,-92 0-231 0,81-7-241 15,-2 4-120-15,-2-3-176 16,-6 6-48-16,1 0-280 31,-12 0-809-31,9 3-671 0,-5 3-1345 0</inkml:trace>
  <inkml:trace contextRef="#ctx0" brushRef="#br2" timeOffset="94269.86">1992 7397 3752 0,'0'0'2265'16,"0"0"-1305"-16,0 0-152 15,-96 3 80-15,72-3 481 16,4 0-521 0,1 0-328-16,6 0-112 15,5-3-168-15,1 3-80 16,-2 0-160 0,1 0-504-16,-3 0-768 0,-6 7-801 15,-2 2-2008-15,-1 1 985 16</inkml:trace>
  <inkml:trace contextRef="#ctx0" brushRef="#br2" timeOffset="94424.53">1618 7448 3184 0,'0'0'3089'16,"0"0"-897"-16,-92 13-647 0,59-10-345 16,10-3-328-16,3 0-56 15,4 0-376 1,8 0-224-16,0 0-208 16,0 0 0-16,-4 0-8 15,0 0-216-15,-8 0-488 0,0-3-128 16,0 3 72-16,-8 0-528 15,4 3-929-15,13 0-2344 0</inkml:trace>
  <inkml:trace contextRef="#ctx0" brushRef="#br2" timeOffset="95311.9">1163 7493 5825 0,'0'0'1552'0,"0"0"-776"0,0 0 192 16,0 0-7-16,0 0-113 15,0 0-368-15,-84-16-248 16,80 16-232 0,0 0-336-16,4 0-104 0,0 0-72 15,-3 0-104-15,-6-3 223 16,5 0 337 0,-4-1 56-16,1-2 193 15,-2-3 335-15,-3-1 488 0,5 0-424 16,-1 1 168-16,-1-1 224 15,2 1 121-15,3 0-465 0,0-4-320 16,0-4-168-16,0 2-152 16,4-1-360-16,-5-3-616 15,1 3-225 1,1-3-1015-16,-1 3 1136 16,-4 4-1097-16,-5-1 1401 0,6 0 776 15,-5 0 304-15,0-3 800 16,4-3 241-16,-4-3 143 15,8-3-280-15,-8-4 184 0,4 4-327 32,4 0-441-32,-3 2-144 31,-2 1-80-31,5 3-360 0,0 3-40 16,-4 3-408-16,5 4-376 0,-1-1-184 15,-1 7-633-15,1-6 345 16,0 2 664-16,0-3 128 0,0-5 136 15,1-4 328-15,-1-4 384 16,-1-2 88-16,1 0-40 0,-4-4-96 16,5 7 72-16,-1-3 112 15,-4 2-104-15,8 1-224 16,-5 3 120-16,1 0-152 16,4 0-160-16,-4 3-280 15,4 6-144-15,0-2-208 16,0-1 224-16,0 1-88 0,0-5-280 15,0 5 216-15,8-7-393 16,-3 3 345-16,3-3 352 16,-8 0 200-1,0 3 56-15,0-7 168 16,0 5 728-16,0-5 97 16,-4-2 7-16,0 3-560 0,-1-7 24 15,1 4-256-15,0-3-208 16,4-2-128-16,-3 2-616 0,-1 9-424 31,0 3-177-31,0 7 337 16,-5-1 280-16,5 4 432 15,1 0 296-15,-5-4 576 0,4-6 304 16,-5-3 40-16,9-7-383 16,-4-2-169-16,1-4 200 0,3 3-56 31,-4 1 0-31,4 6-248 0,0 3-200 15,0 0-64-15,-8 0-936 16,4 6-785-16,-5 0-1039 0</inkml:trace>
  <inkml:trace contextRef="#ctx0" brushRef="#br2" timeOffset="95460.54">609 5699 5521 0,'0'0'1448'15,"0"0"-304"-15,0 0-416 16,-7-83 81-16,2 55-265 0,1 2-392 31,4 4-152-31,-4 3-304 16,0 0-929-16,0 6-1327 0,0 1-345 15</inkml:trace>
  <inkml:trace contextRef="#ctx0" brushRef="#br2" timeOffset="95916.17">565 5296 4865 0,'0'0'1608'16,"0"0"-880"-16,0 0-440 16,0 0-48-16,4-86-240 0,1 67-192 15,-5 0-560-15,0 0-152 16,0-3-248-16,-5-4 63 0,1 0 545 31,0-2-768-31,4 3 16 0,-4-4 1296 16,0 4 576-16,0 2 488 15,1 5 504-15,-6-5 385 0,5 7-393 16,0-6-464 0,0 3-712-1,4-3 905-15,0 0-761 0,0 3-280 16,0-1-248-16,-4 1-1192 16,-3 7 551-16,-2-4-111 0,-2 6-488 15,-1 4 848-15,3-3 208 0,9 5 136 16,0-2-72-16,0 0-256 15,0-4 112 1,0-3 256-16,13-2 8 16,-5-4 40-16,-1-4 144 15,2-2 488-15,-9 3-40 0,0 0-32 0,0-1-56 16,0 4-272 15,-9 3-184-31,5 0-88 0,-3 4-128 16,3-1-520-16,0 4-840 15,4 2-2649-15</inkml:trace>
  <inkml:trace contextRef="#ctx0" brushRef="#br2" timeOffset="96201.18">478 4346 5313 0,'0'0'1904'32,"0"0"-704"-32,0 0-223 15,0 0-529-15,0 0 160 0,0 0-192 16,0 0-304-16,0 0-112 0,-24-54-208 15,24 54-360-15,12 0-168 0,0 0 175 16,4 0 297 0,8 0 64-1,0 0-40-15,-1 3-24 16,5 1 40-16,0-4 120 0,-4 3 104 16,0-3 0-16,-5 3 0 0,6-3 64 31,3 0-56-31,3 0 0 15,5-6 304-15,5-7-152 0,6 4-160 16,13-8-672-16,-8 5-1704 16,-13 6-2025-16</inkml:trace>
  <inkml:trace contextRef="#ctx0" brushRef="#br2" timeOffset="96287.06">1111 4257 568 0,'0'0'1104'0,"0"0"-936"16,80-12-168-16,-36-1-520 15</inkml:trace>
  <inkml:trace contextRef="#ctx0" brushRef="#br2" timeOffset="97615.66">2063 6181 6129 0,'0'0'2392'16,"0"0"-1135"-16,0 0-425 31,0 0-88-31,0 0 408 0,0 0-80 16,-3-9-271-16,-1 6-201 0,4 3-240 15,0 0-8-15,-4 0-88 16,-1 0-200-16,-3 0-64 0,-7 0-256 16,2 0-928-1,-10 12-881-15,-5 1-543 16,4 0-609-16,4-4-2000 16</inkml:trace>
  <inkml:trace contextRef="#ctx0" brushRef="#br2" timeOffset="97963.92">1865 6222 496 0,'0'0'5281'0,"0"0"-3185"16,0 0-103-16,0 0-625 15,0 0-224-15,0 0-72 32,0 0-399-32,0 0-289 15,-80-44-192-15,68 41-120 0,-4 0 16 16,4 3-88-16,-4 0-400 0,0 0-417 16,-4 0-527-16,-4 9 48 15,-4 4-176-15,-8 0 135 31,-4 0 761-31,1-4 344 0,-5 4 224 16,4-7 8-16,4-2 184 16,8-2 440-16,4-2 200 15,4 0-39-15,8 0 7 0,5 0 96 16,-2 0-144-16,5-2-336 31,0-2-256-31,-3 4-72 0,-1-3-80 0,-5 3-80 16,-2 0-16-16,-2 0-424 15,-2 0 88-15,-5 0-168 16,0 3-480-16,-4 3-833 0,4 1-647 16,4-4-593-16</inkml:trace>
  <inkml:trace contextRef="#ctx0" brushRef="#br2" timeOffset="98107.22">1031 6280 1432 0,'0'0'1176'0,"0"0"-64"0,0 0-119 15,0 0 55-15,-96 13 16 16,81-13-312-1,-1 0-104-15,4 0-224 16,0 0-64-16,4 0-128 16,0 0-232-16,0 0-136 0,1 0-608 15,-6 9-408-15,1-2-840 16,5 2-993-16</inkml:trace>
  <inkml:trace contextRef="#ctx0" brushRef="#br2" timeOffset="98257.06">729 6353 3384 0,'0'0'2617'15,"0"0"-801"-15,0 0-504 16,0 0-455-16,0 0-225 16,0 0 24-16,0 0 96 0,-48-10-208 31,48 7-136-31,-4 0-176 16,4 0-232-16,4 0-136 0,7-4-2000 15,6 1-3369-15</inkml:trace>
  <inkml:trace contextRef="#ctx0" brushRef="#br2" timeOffset="98884.62">1896 5261 7721 0,'0'0'2481'15,"0"0"-1129"-15,0 0-744 0,0 0-176 16,0 0 392-16,0 0-240 16,0 0-159-16,0-45-241 15,0 45-184 1,0-3-633-16,0 3-671 16,-8 0-624-16,-8 3-769 0,0 7 201 15,0 2-761-15</inkml:trace>
  <inkml:trace contextRef="#ctx0" brushRef="#br2" timeOffset="99171.4">1701 5302 3928 0,'0'0'1649'31,"0"0"-393"-31,0 0-328 0,0 0-48 16,0 0 81-16,0 0-497 16,-88-13-224-16,68 13-168 15,-8 0-72-15,1 0-16 0,-9 0-432 0,4 3-313 16,-4 4-111-1,0-1-424 1,0 0-552-16,4 4 479 0,0-4 577 16,0-2 792-16,4 2 672 15,-3-3 921-15,-1 0-137 16,4 0-432-16,0 4-256 0,8-7-224 16,-4 3-175-1,8 0-249-15,-7 0-120 16,6 3-401-16,-11 1-759 15,9-4-864-15,-5 4-849 0</inkml:trace>
  <inkml:trace contextRef="#ctx0" brushRef="#br2" timeOffset="99294.31">772 5403 3104 0,'0'0'1296'0,"0"0"-431"0,0 0-129 15,-95 20-168-15,67-14-304 16,4-3-264-16,-8 3-296 0,13 1-1424 15,-2-7-1321-15</inkml:trace>
  <inkml:trace contextRef="#ctx0" brushRef="#br2" timeOffset="99426.22">542 5461 4016 0,'0'0'2393'16,"0"0"-801"-16,0 0-151 0,0 0 15 15,0 0-176 1,0 0-1016-16,0 0-264 15,4-7-1624-15,3-2-4674 16</inkml:trace>
  <inkml:trace contextRef="#ctx0" brushRef="#br2" timeOffset="100392.9">1657 4130 7601 0,'0'0'1344'15,"0"0"-855"-15,0 0-201 0,0 0 768 31,0 0 288-31,0 0-176 16,0 0-552-16,0 0-391 0,0 0-225 16,0 0-201-16,0 13-247 15,0 3 256-15,0 6-360 0,0 10-984 32,4 3-777-32,4 3-727 0,4 0 159 15,4 4 873-15,0-1 1608 0,0-6 400 16,0 0 632-1,-4-10 192 1,-5 0 144-16,-3-6 672 0,1-6-351 16,-5-6-201-16,0 2-288 15,0-9-224-15,0 3 128 16,0 3-55-16,0 1-113 0,0 2-232 16,0 7-192-16,0 0-112 0,0 7-168 15,0 2-728-15,4 3-361 16,4 4-535-16,-5 3-657 0,9 0 785 31,4 0-80-31,-4-3 1216 16,4-7 528-16,-4 0 632 15,0-6 192-15,-4-6-80 0,0-4-392 16,-4 1-104-16,4 0 32 0,-8 9-144 31,4-3-136-31,-4-1-760 0</inkml:trace>
  <inkml:trace contextRef="#ctx0" brushRef="#br2" timeOffset="100544.43">1923 5359 4368 0,'0'0'2305'0,"0"0"-1617"0,0 0-248 0,0 0 184 16,0 0-544-16,0 0-80 15,0 0-2008-15</inkml:trace>
  <inkml:trace contextRef="#ctx0" brushRef="#br2" timeOffset="101365.54">2928 3946 6345 0,'0'0'1744'16,"0"0"-544"-16,0 0-215 15,0 0 199-15,0 0 48 0,0 0-704 16,-4-9-472-16,0 21 40 15,0 4-56 1,0 3-32-16,4 0-8 16,0 3 0-16,0 4 0 0,0 3-224 15,12 5-1240-15,-4 5-16 0,8 18-1001 16,-4-10-1584-16,-5 1 1401 16</inkml:trace>
  <inkml:trace contextRef="#ctx0" brushRef="#br2" timeOffset="101759.65">2980 4483 1536 0,'0'0'1152'0,"0"0"376"0,0 0-295 0,0 0-225 16,0 0 64-1,15 57-32-15,-15-54-167 0,4-3-193 16,-4 3-376-16,0 4-200 16,5 2-16-16,-5 4-88 0,4 6-192 15,0 3-696-15,-4 4-561 16,8 2-1303-16,-5 4 55 15,1-7 769-15,0 4 1808 0,1-4 120 32,-1 1 1352-32,-4-8 104 15,0-1 137-15,0-4-233 0,4-7-384 16,-4 0-312-16,0-3-184 16,0 0-80-16,0 1-176 0,4 2-168 15,-1 3-48-15,1 4 40 16,0 3-48-1,0 3-80-15,1 0-224 16,-1-3-112-16,-4 0-440 0,4 0-32 16,-4-3-352-16,0-4 351 0,0 0 601 31,0-2 280-31,0 2-8 16,-4 4 16-16,-5-3-8 0,1-1-496 15</inkml:trace>
  <inkml:trace contextRef="#ctx0" brushRef="#br2" timeOffset="104639.67">3506 4375 4112 0,'0'0'1561'16,"0"0"-225"-16,0 0 64 0,0 0 185 16,0 0 63-16,0 0-16 15,-45-51-655-15,42 48-121 0,-1 3 0 0,0-3-248 16,4 3-160 15,0 0-96-31,0 0-232 0,-4 0 56 16,4 0-176-16,0 0 0 0,-8 0-112 15,3 13 32-15,-6-1 80 16,3 7 8-16,4 0 0 0,4 0 48 16,0 4-56-16,0-1 0 15,12-3 8 1,8 3 0-16,-1-6 72 16,9 3-80-16,0-6-8 15,-3-1 0-15,3-2-80 0,-4-7-224 16,-5 0 264-16,-3-3 8 0,5 0 32 31,-10 0 16-31,-3-6 0 16,4-7 88-16,-4-3-16 0,4 0 0 15,0-9-72-15,-4 3 40 16,0-4 64-16,-4 7-104 16,-4 0 40-16,0 7 144 15,0-1-72-15,0 4 136 0,0-1-8 31,0 0-48-31,-4 0 65 0,-4-2-257 16,0 2 40-16,-4-2 0 16,-4 2-48-16,0-2 48 15,-3 5-48-15,-6-2 0 0,-2 2-8 16,-5 7 8-16,-9 0-72 31,-23 20-385-31,9 5-1471 0,3-3-3329 0</inkml:trace>
  <inkml:trace contextRef="#ctx0" brushRef="#br2" timeOffset="105532.06">2426 4410 6809 0,'0'0'1536'0,"0"0"-1152"0,0 0-152 16,0 0-184-16,0 0 112 15,0 0-48-15,0 0-96 0,-52 9-8 32,40 10 145-32,0 0 239 15,4 4 96-15,0-1-152 0,8 3-40 16,-3-3-128-16,3-3-40 15,0 1-24-15,3-5 80 16,5-2-136-16,9-4 104 0,-6-2-144 16,9-1 0-16,4-6 72 31,0 0 8-31,8 0 168 0,-4-6-64 16,-4-3-104-16,-4-4 288 15,-5 0 208-15,-7 0 113 0,-4-5-249 16,-4-5-112-16,0 1-16 0,0-7-144 15,-4 4-96 1,-4 0 40 0,-7 6 112-16,6 3-112 0,-2 6 8 15,-2 4 240-15,-2 3-96 16,-6 3-224 0,-10 6-40-16,-5 10-8 15,-11 6-88-15,-26 19-768 0,10-3-1417 16,7-9-1831-16</inkml:trace>
  <inkml:trace contextRef="#ctx0" brushRef="#br2" timeOffset="106391.39">1154 4749 6809 0,'0'0'2520'16,"0"0"-1719"-16,0 0-601 0,0 0 112 31,0 0 696-31,0 0-288 16,0 0-408-16,0 0-240 15,0 4-16-15,0 2 56 0,-3 3-112 16,-1 4 0-16,-4 6 16 16,8 1-8-16,0-2 120 0,0 5-120 15,0-1 0-15,8-3 0 16,8-3 0-1,3-3 8-15,6-4-16 16,6-3 0-16,-3-6 48 0,8 0-40 16,0 0 88-16,-8-6-96 15,0-7 8-15,-8 0 72 0,-5-2 64 16,-2-1-16 0,-9-6 104-16,0-4-104 15,-4-2-71-15,0-4 7 16,0 0-8-16,-12 0 24 0,-8 1 24 15,4 8 192-15,-4 4 232 16,0 6 0 0,-4 4-176-16,-3 6-136 15,-1 3-96-15,-4 0 8 16,0 6-128-16,0 13-48 0,4 3 0 16,4 7-576-16,16 13-1769 15,8-5-719-15,0-5-3562 0</inkml:trace>
  <inkml:trace contextRef="#ctx0" brushRef="#br2" timeOffset="107174.8">1402 5543 7329 0,'0'0'1128'16,"0"0"-712"-16,0 0-272 31,0 0 16-31,0 0 521 0,0 0-305 16,-84 32 24-16,72-9-72 0,4-5 0 15,1 8 72-15,7-4-96 16,0 0-80-16,0-6-136 0,3 3-16 0,9-6 88 31,8-1-152-15,0 1 64-16,0-6-64 16,4-1 8-16,0-3-16 0,4-3-40 0,0 0 40 15,4-3 0-15,-4-10 24 16,-5-3 168-1,-7-3-128-15,-4-3 96 16,-8-3 216-16,-4-4-120 16,-4-3 48-16,-12 1-47 15,-8-1 127-15,-7 10 72 0,3 2-112 16,-4 8-64-16,-4 5-24 0,4 7-160 31,0 0-96-31,0 7 0 16,5 15 0-16,-1 3-176 15,0 29-1216-15,7-6-1297 0,6 0-2752 16</inkml:trace>
  <inkml:trace contextRef="#ctx0" brushRef="#br2" timeOffset="108006.72">1506 6877 7273 0,'0'0'1640'0,"0"0"-559"15,0 0-113-15,0 0 304 0,0 0-376 16,-36-3-512-16,36 18-304 0,-4 5 296 31,-1 8-119-31,5 4-81 16,0 3 56-16,0-4-152 0,9 1-72 15,3-6 40-15,8-1-48 16,4-3-32-16,3-6-320 0,1-3-441 16,4-10 89-16,0-3-40 15,-1 0 248-15,1-3 168 0,1-16-344 32,-6 0 424-32,-3-6 248 15,-4 2 336-15,-12-8 16 0,0-1 248 16,-8-3 320-16,-4-3-288 15,-11 2 321-15,-9-1-201 16,-4 5-224-16,-4 7-72 0,4 5 448 31,-4 8-360-31,0 9-160 16,4 3-208-16,-8 9-168 0,1 17-16 0,3 15-864 16,12-3-1776-1,8-6-3242-15</inkml:trace>
  <inkml:trace contextRef="#ctx0" brushRef="#br2" timeOffset="123823.23">19300 5553 888 0,'0'0'8009'0,"0"0"-6016"16,0 0-761-16,0 0 72 31,0 0 73-31,0 0-265 15,0 0-288-15,0 0-376 0,0 0-272 16,0 9-16-16,-13 1-152 16,6 9 144-16,-5 3 88 0,-1 4-56 31,6 2-24-31,-1 1-160 16,8-1 8-16,0 1 88 0,0-4-96 15,4 1 0-15,11-4-200 16,6-6-320-16,3-7 88 0,4-3-328 15,-5-6 144-15,1 0 192 16,-8-3 424-16,-8-9 56 31,-4-4 136-31,-4 0 288 0,0-6 272 32,-16 6-304-32,0 0 0 15,-4 3-56-15,-3 7-96 0,2 3-136 0,1 3-160 16,1 0 0-16,-1 12-48 15,-1 5-56-15,6 1-584 16,7 1-768-16,8 1-1049 0,0-5-1599 16,0-2-1602-16</inkml:trace>
  <inkml:trace contextRef="#ctx0" brushRef="#br2" timeOffset="124164.04">19682 5598 8249 0,'0'0'3889'0,"0"0"-2017"47,0 0-439-47,0 0-345 15,0 0-312-15,0 0-352 0,0 0-408 16,-12 15-16-16,0 4 224 0,-4 10 248 15,-4 2-39-15,1 4-161 0,-1 4-48 0,-5-5 96 32,5 5-216-32,-3 2-8 0,-1-3-40 15,0 0-48-15,0-3 64 0,0 0-72 16,8-4-56-16,1 1-312 16,-2-6-633-16,10-4-959 15,7-3-1969 1,0-6-80-16,7-7-3952 15</inkml:trace>
  <inkml:trace contextRef="#ctx0" brushRef="#br2" timeOffset="124885.39">19854 6035 960 0,'0'0'7977'0,"0"0"-6160"0,0 0-313 16,0 0-456-16,0 0 33 15,0-72-249-15,0 55-128 0,0-2-80 16,-9 7-152-16,-3-4 152 0,-8 6-320 16,1 7 8-1,-5 0-160 1,0 3-104-16,-1 3 88 0,2 13-72 15,7 3-64-15,0 6 89 16,0 1-81-16,8-1 0 0,5 0-8 16,3-2 16-16,0-4-32 15,3-6-209 1,13-7-175-16,4-3 184 16,0-3-32-16,3 0 248 0,2-6 0 15,-5-10 0-15,4-3 48 16,-5 0-48-16,2-3-40 15,-6-4 40 1,-2 7 8-16,-6 6 144 16,1 4 232-16,-8 6 137 0,0 3 127 15,0 0-264-15,0 0-192 16,0 0-144-16,0 12-40 16,-4 1 40-16,-4 3 40 0,8 3-80 31,-3 3 136-31,-1-3-32 15,0 3-32-15,4 4-72 0,0 0 8 16,0-1 184-16,0 0-136 16,0-3-64-16,0 1 48 15,0-1 0-15,0-6-48 0,4-1-128 16,0-2-352-16,-4 6-360 31,0-6-1681-31,0-4-3584 0</inkml:trace>
  <inkml:trace contextRef="#ctx0" brushRef="#br2" timeOffset="130957.49">4155 5251 3424 0,'0'0'552'0,"0"0"1273"16,0 0-697-16,0 0-40 0,0 0 104 31,0 0 65-31,0 0-217 16,0 0-24-16,0 0-96 0,0 0-199 16,0 0-233-16,-4 0-240 15,4 0-152-15,0 0 0 0,-4 0-96 16,4 0-40-16,-8 6 40 15,0 4 144-15,0 2 88 32,1 1 24-32,-2 0-104 0,1 3 16 15,1-3-72-15,3 3-48 16,-5-4 24-16,9 1-64 0,-4 0 56 16,0-1-64-16,4-2 0 15,0-4 32 1,0 4-32-16,0-7-104 15,0 6-328-15,-4-2-248 0,4-1-312 16,0 0-537-16,-3 1-119 16,-1 3-225-16,-4-7-679 0,3-1-1785 15</inkml:trace>
  <inkml:trace contextRef="#ctx0" brushRef="#br2" timeOffset="131397.65">3968 5334 1776 0,'0'0'4153'16,"0"0"-3137"-16,0 0-16 0,0 0 457 15,0 0 399-15,0 0 104 31,0-23-551-31,0 23-489 16,0 0-352-16,0 0-184 0,0 0-136 16,0 0-96-16,0 0 32 15,0 0-176-15,0 0-8 0,0 0-88 16,8 3 88-16,-1 7 0 47,10 0 88-47,3-1 80 0,-1 4 88 15,9 3-88-15,0 0 208 0,0 3-64 16,4 0-208-16,-4 0 8 16,0-3-112-16,-5-3 0 0,-2-1 80 15,-5-2-80-15,-4-4 0 0,-5-3 0 16,-3 1 0-16,-4-2-288 16,0 2-432-16,0-4-232 0,0 3-424 15,-8 0-1113-15,-3-3-1720 16</inkml:trace>
  <inkml:trace contextRef="#ctx0" brushRef="#br2" timeOffset="133507.03">21407 5470 4280 0,'0'0'2145'0,"0"0"-593"16,0 0-208-16,0 0-231 15,0 0-25-15,-4-6 64 0,0 6-256 16,4 0-63-16,0 0-241 16,0 0-112-16,0 0 168 0,0 0-160 0,0 0-96 15,0 0 24 1,0 0-192-1,0 0 32-15,0 0-200 0,0 0-48 16,0 0 120-16,0 0-120 16,0 0 40-16,0 0-40 15,0 0-8-15,0 0 80 0,0 6-72 16,0 3-8 0,0 4 144-16,0 0-136 15,0 3 48-15,0-3 8 16,4-1-56-16,0 1 96 0,0-4-104 15,5 1 0-15,-9-7 8 16,4 1 8 0,-1-1 40-16,5-3-48 15,0 0 129-15,1-3 215 16,10-10-248-16,1-6 80 0,-1 0-80 16,5-10-8-16,1 3 56 15,3-2-144-15,-4 0 0 0,4-1 144 31,0 3-152-31,-1 1-16 16,-3 6 16-16,-4 4 0 16,-8 2 16-16,-5 6-16 0,-2 1-56 15,-1 6-88-15,-4 0-408 16,0 0-297-16,-16 9-791 0,0 4-768 16,-4 0-2169-1</inkml:trace>
  <inkml:trace contextRef="#ctx0" brushRef="#br3" timeOffset="142116.29">1792 4162 3672 0,'0'0'1585'0,"0"0"-1233"16,0 0-224-16,0 0-120 16,0 0 1400-16,0 0 560 0,0 0-823 31,0 0-529-31,0 0-208 16,0 0-16-16,0 0-128 0,0 0-120 15,0 0-56-15,0 0-72 16,0 0-16-16,0 0 48 31,0 0-48-31,0 0 0 0,0 0-8 16,0 0-64-16,0 4-512 15,0-2-480-15,0 8-225 0,0 0-895 32,-7-4-2217-32</inkml:trace>
  <inkml:trace contextRef="#ctx0" brushRef="#br3" timeOffset="144672.4">1681 4108 6729 0,'0'0'1632'32,"0"0"-840"-32,0 0-223 0,0 0 103 15,0 0 384-15,0 0-40 16,0-9-120-16,0 9-256 16,0 0-183-16,0 0-1 0,0 0-80 15,0 0 128-15,0 0-152 31,0 0-176-31,0 0-56 0,0 0-120 16,0 0 0-16,0 0-96 0,0 0-136 0,0 0-240 31,0 3-472-31,0 3 336 0,0 7-97 0,0 0 65 16,0 2 152 0,0 4-48-16,4 1 216 0,0-1-64 15,0 3-128 1,4-3-552-16,-1 0 319 15,2-3 193-15,3 0 248 16,-9-1 120-16,6 2 96 0,-5-5 88 16,0 1 48-1,4-3 160-15,-5-1 352 16,-3 0 64-16,4 4-151 0,0-3-137 16,-4 2 24-16,5 4-24 15,-1 0-184-15,0 3-48 16,0 0-48-16,-1 3-40 0,1 1 24 15,0 2-40-15,0 4-120 16,5-1-264 0,-2-2-192-16,1 2 7 15,5 4 161-15,-2-7 112 16,-3 4 240-16,1-7 40 0,-6-3 16 16,1-3 296-16,0 0 120 31,0-3 49-31,0 0-73 0,-4 2-32 15,4-2 0-15,0 3-176 16,0 6-104-16,0 0-32 16,0 7-48-16,0-1 64 0,0 7-64 15,0 0-440-15,0 4 40 32,-1-5 24-32,-3 4 96 0,0-6 160 0,0 3 40 15,0-4 80-15,0 1-48 16,0 0 32-16,5 0 16 15,-1-4 0-15,4 1 16 0,0 0-16 16,-5-7 8-16,10 0 120 16,-5 0-8-16,-4-3-32 15,3 1 64-15,-2 2-72 16,-1 0-32-16,0 3-48 16,-4 1 8-16,0 2 40 15,0-2-48-15,0-1 0 0,0-2 8 31,0-5-8-31,0 1 0 16,0 3 0-16,0-2 0 0,0 2 0 16,0 3 0-16,0 1 0 15,4 5 0-15,3-2 8 0,1 3 0 16,1 3-8-16,2 3 0 31,-7 0 40-31,4 0-40 0,-3 3-128 16,-1-3-40-16,-4-3 120 15,0 0 40-15,0-3 8 16,0-3 0-16,0-4 0 0,0-6 80 16,0-3 96-16,4 0-40 15,-1 0 152-15,5-4 120 0,1 7-224 32,2 1-88-32,-3-5-88 0,0 4 0 15,0 1 8-15,-4-2-16 16,4 1 8-16,-4-2-16 0,0 1 8 15,0-1-8 1,-4 1 0 0,4 1 0-16,-4 1 0 0,4-1 0 15,0 3 8-15,-4-7-8 0,4 5 16 16,-4-8-16-16,0 4 16 16,4-3-8-16,-4 0 8 0,0 0 48 15,0-1-56-15,0 1 128 16,0-1-40-1,0 5-32-15,0-2 24 16,0 4-72-16,4 0-8 16,0 4 0-16,-1-1 8 0,2 3 32 15,-1 0-40-15,0-2 0 16,0-1-176-16,4-3 40 31,-5-3 88-31,2 3-16 0,-5-3 48 16,0-3 16-16,0 2 0 15,0-2 0-15,0 3 16 0,0-3 168 16,0-4 24-16,0 1-8 31,4 3 88-31,0-7-24 16,0-3-32-16,4 0 192 0,-1 0 32 0,-2-3 16 16,3 0 129-16,0 0-145 15,-1 0-136-15,-3 0-104 0,5 0-144 16,-1 0 48-16,-1 0-120 15,2 0 0 1,6 0 8 0,2-3 0-16,-2 0-8 0,2 0 0 15,2 0-184-15,1 0-168 0,4 3-632 16,-1-4-81-16,5-2-239 0,4 3-552 16,5-1-633-16,-5-2-7 31,3 0 1023-31,-3-1 849 15,-8-2 624 1,3 0 1016-16,-6 2 1393 16,-5-6-25-16,0 7 49 0,-4-3 15 15,-4 5-743-15,3-2-489 16,-7 6-376-16,5-3-320 16,-1-1-264-16,-1 4-136 0,10 0 8 15,-6-2-120-15,10 2-8 16,2-4-64-16,1-2-416 0,4 0-704 15,4-1-368-15,-4 4 239 32,-4-3 761-32,-5 3 344 15,1-1 200-15,-8 1 8 0,-3 3 192 16,-2 0 256-16,-7 0 265 16,4-3-49-16,4 0-64 0,-3 0-224 15,6 0-16-15,1 0-64 0,8-4-168 16,0 1 16-1,4-4-144 1,-4 7-48-16,0-3-56 0,3 3-240 16,-6 3 88-16,3 0 112 15,-5-4 72-15,-3 1 64 0,4 0 8 0,1 0-48 32,-2-1 48-32,5 2 48 15,-4-2-48-15,4 4 0 16,-1-3 0-16,-2 3 80 0,3 0-72 15,-1 0 0-15,2 0-8 16,-1 0-56-16,-1 0-544 0,5 3-528 16,4-3-385-16,-4 0 441 31,1 0 552-31,-6 0 376 0,1 4 144 16,-12-4 152-16,0 0 672 15,-5 0 384-15,2 0 17 0,-1 0-273 16,0 0-472-16,8 0-224 15,4 0-104-15,-1-4-104 32,10 1-48-32,-5-3-224 0,3 6-296 15,-3-4-112-15,1 4-152 16,-2 0 71-16,1 0 257 0,-4 0 168 16,4 0 272-16,-8 0 0 15,8 0 0 1,-8 0 16-1,4 0 80 1,-4 0 120-16,4 0-24 0,-5 4-48 16,6-4-16-16,-2 3-112 15,1 0 0-15,1-3 0 0,2 3-224 0,5-3-440 16,4 4-568-16,4-4-392 16,0 2 295-16,0 2 545 15,0-4 528-15,-8 3 256 0,0-3 256 16,-5 3 496-16,1-3 184 15,-4 0-31-15,-4 0-57 0,4 0-152 16,0 0 200-16,0 0-128 31,0 0-328-31,3 0-55 0,2 0-209 16,3 0-176-16,-4 0 0 16,-5 0-441-16,6 3-535 0,-6 4-88 15,5 2-264-15,8-6-497 31,-5 4-647-31,2-7-3081 0</inkml:trace>
  <inkml:trace contextRef="#ctx0" brushRef="#br3" timeOffset="145408.59">4868 7093 5433 0,'0'0'3880'0,"0"0"-3079"16,0 0-401-16,0 0 8 0,0 0-80 16,0 0-136-1,40 0-176 1,-28 0 168-16,12-4-32 0,3 1-56 15,5 0-96-15,5-3 0 16,6 3-48-16,-3 0-120 0,1-1 24 16,-10 4 136-16,-3 0 0 15,-12 0 8 1,-5 0 0-16,-2 0 80 16,-5 0 296-16,0 0 72 0,-4 0-16 15,7 0-176-15,2 0-104 16,3 0-152-16,8-3-136 15,-5 3-216 1,10 0 240-16,-5 0 64 16,-1 0 40-16,5 0 0 0,4 0-128 15,-4 0-136-15,8 0-48 16,-4 0 88-16,-1 0 128 16,5 0 88-16,-4 0 16 0,-4 0 0 15,-7 0 0-15,-2 0 56 31,-2-3 200-31,-6 0 56 0,1-1 96 16,0 2-224-16,0-2-80 16,0 1-48-16,4-3-48 15,-4-1-16-15,4 1-24 0,-1 0-96 16,6 3 32-16,-6-7 56 31,2 3 40-31,-1 1 96 0,4 0 80 0,-4 0 128 16,-1-4 64-16,2 7-64 15,-2-3-71-15,1-1-113 16,0 4-24-16,-4 0 16 16,0 0-104-1,1-1 96-15,-6 4-104 0,-3 0 0 16,0 0 8-16,0 0 320 0,0 0 96 16,0 0-240-16,0 0-80 15,4 0-24-15,-4-3-64 16,4 3 184-1,0-3 104-15,0 0-144 16,-4 0 312-16,0 0 72 16,0-1 176-16,0-2-55 0,0-1-369 15,0 2-128-15,0-8-80 16,-4 0-88-16,-4-3 0 0,8-6-400 16,-4-3-457-16,4-4-679 31,-3-19-696-31,-1 4-2217 0,4 6-3929 15</inkml:trace>
  <inkml:trace contextRef="#ctx0" brushRef="#br3" timeOffset="147805.87">5873 6524 5569 0,'0'0'4089'31,"0"0"-3233"-31,0 0-40 0,0 0-280 16,0 0-96-16,-21-79 360 0,21 63-344 15,0 0-336-15,4 3-96 16,-4 1-24-16,0 2-560 15,0-2-280-15,0-1 16 0,0-3-120 16,0 0-321 0,0-6-767-1,0 0 88-15,0-7 895 0,-4 1 841 16,1-4 208-16,-5 0 1329 0,-1 4 199 31,1-1 224-31,-3 4-159 16,2-7-625-16,1 3-184 0,1-3-272 15,3 1-272-15,0 2-40 16,0-3-72-16,-1 7-56 0,5 0 8 16,0-4 96-16,0 7 40 15,0-3-96-15,0-4 185 0,0 4-233 47,0-7-72-47,0 0-585 16,0 0 393-16,0 4 0 0,0-1-192 15,0 7 296-15,-4-1 88 16,1 1 144-16,-5 3 344 16,0-3-112-16,4 0-88 0,4-4 113 15,-5 4-177-15,2-3 168 16,3-1-16-16,0 4 48 0,0 3 184 16,0-3-288-16,0 3-40 0,0 0-56 15,0 0-104-15,0 0 8 16,0-3-128-16,0-1 8 0,0 1 24 15,0-3-32 1,0-7-112-16,0 3-112 0,0-6-208 16,3 1-144-1,2 2 96-15,-1-3 48 0,0 6 104 16,-4 1 128-16,0 2 128 16,0 1 72-1,0 2 0-15,0 1 240 16,0 0-136-16,-4 0 80 15,0 3 112-15,-1 0 0 0,2-3-72 16,3 5 0-16,0-1-48 16,0-1-16-16,0-1-72 15,0 1 0-15,0-3-32 0,0 3-48 32,0-3 128-32,-4 3 136 0,4-3-72 15,-8 0 40-15,4-1-168 16,0 4-8-16,-1-3-24 15,2-1-32-15,3 1 8 0,-4 3-16 16,4-3 0-16,-4 3 8 31,0 0-8-31,0 0 0 16,4 0 0-16,-7 0 8 0,2-3 120 16,1 3-48-1,0 0 8-15,0-4 64 16,-4 1-152-16,8 3 48 0,-3 0-48 15,-1 0 0-15,-1 6 72 16,5 4-72-16,0-1 8 16,-4 4 80-16,4-1-88 0,0 4 56 15,0-3-56-15,-4 0-96 0,4-1-72 16,0 1-384 0,0 3-200-16,0-3-352 15,0-1-408-15,0 4-65 16,0-3-471-16,0 0-985 15,0-1-7-15,4 1 1183 0,0-4 1857 16,5 1 520-16,-6-1 1385 16,1 0 223-16,0 1 297 0,-4 0-161 31,0-1-31-31,0 7-641 16,0-3-408-16,0 2-528 0,-4 1-320 15,0 0-112-15,-3 3-224 16,-2-3 0-16,-3 3-232 0,1 0-240 31,-9 0-80-31,-1 0-152 16,-3 3-24-16,5-3 280 15,-1 3-120-15,-5-3 176 0,2 0 232 16,-1 0 111-16,4 0 49 16,1 0 0-16,-5 0 0 0,7 0 57 0,-2 0-49 15,2 0 288 1,2 0-96-1,-1 0-192-15,0 0 144 16,0 0-152-16,-5 0 0 0,2 0 8 16,-9 0-8-16,4 0 0 15,-8 0-16-15,4 0 16 0,-4 0 32 16,4 0-32 0,-3 0 0-16,3 0 80 15,-4 0 136-15,8 3 16 0,-3 1-176 16,6-4-56-16,1 2 72 15,5-2-64-15,-6 4-8 16,1-4 0 0,-3 0 8-16,-1 3-16 15,-4 0 0-15,0 0 0 16,-4 1 8-16,0-1 0 0,0 3 0 31,4 0 0-31,-3 1 0 16,3-4 0-16,3 3 0 0,-3 1 0 15,5-4-8-15,-1 3 8 16,-4-3 0-16,4 4 0 0,-4-4-144 0,0 0 136 16,-4-3-192-1,4 0 144-15,0 0 48 16,1 0 8-16,-1 0 0 0,4 0 0 16,-4 0 0-16,0 0 80 15,4 0-24 1,-4 0 88-16,1 0-56 15,3 3-88-15,-4 3 48 0,0-2-48 16,-4-1 0-16,8 0-8 16,-4 0 8-16,0 0-8 15,0 1 0-15,0 2 8 16,1-3 0-16,-1 0 0 16,4 4-8-16,0-4 8 15,5 3 0-15,-6-3 0 0,1 3 0 16,0-2 0-16,0 2 8 15,1-6-8 1,3 3 0-16,-4 1-8 16,-1-4 16-16,6 0 0 15,-5 0-8-15,4 0 0 0,4 0 8 16,-4 0-8-16,1 0 0 16,-1 0 0-16,3 0 8 0,-2 0-8 15,-1 3 0-15,-5 0 0 31,2-3-8-31,-5 6 8 16,-4-3 0-16,4 0 0 0,-7 4 0 16,2-4 8-16,1 0-8 31,-4 1-8-31,5-2 8 0,-1 2 0 16,0-1 0-16,0 3 0 0,4 1 8 15,0-4 24-15,0 3-32 16,1-3-8-16,3 0 8 0,-4 1 0 15,8-1 32-15,-4-3-32 16,0 0-64-16,4 0 56 0,0 0 8 0,-3 0-8 31,3 0 0-15,-1 0-40-16,-3 0 32 0,5 0-32 16,-5 3 48-16,-4-3 0 0,4 3 0 15,-4 1 0-15,-4-1-8 16,5 0 8-16,-1 0 0 15,4 0 0 1,0-3 0-16,3 0 8 16,6 3-8-16,-2-3 0 0,-2 0-8 15,-5 0 8-15,4 3 40 16,-3 1-40-16,-2-1-8 31,1 0 0-31,-4-3 8 0,8 3 0 16,1 1 0-16,-1-4 0 15,4 2 8-15,0-2-8 0,0 4 0 16,0-1 0-16,4-3 0 16,-8 3-8-16,0 0 8 15,4 0 0-15,-4 1-16 0,-4-1 16 32,5 0 0-32,-5 0 0 0,3 0 16 15,6-3-16-15,2 3 0 0,6-3-16 16,3 0 8-16,4 4-616 15,-4-1-897-15,4 3-711 16,-4-2-1945-16</inkml:trace>
  <inkml:trace contextRef="#ctx0" brushRef="#br3" timeOffset="149856.7">4928 4188 4825 0,'0'0'1000'0,"0"0"-224"31,0 0 440-31,0 0 272 16,0 0-207-16,-4-7-273 31,4 7-288-31,-4 0 48 0,4 0-96 16,0 0-39-16,-7 0 15 15,2 0-192-15,-7 0-232 0,1 7-128 16,-6 2 8-16,6-3 208 16,-6 4-56-16,10 0 88 15,-1 2-96-15,-1-2-24 0,5 2-32 16,4 1-64-16,-4 3-80 16,4 0 88-1,0 3-120-15,0 0 56 0,8 3-32 16,5 0-32-16,-6-3 40 15,10 1-48-15,-2-1 0 16,2-1 0-16,-2-1 0 0,5-5 56 16,4 1-56-16,-4-1-32 15,0-2 24-15,-5-3 8 16,6-1-56-16,-5-3 56 16,0-3 0-16,4 0 0 15,-5 0-8-15,9 0-64 16,4-6 16-16,-3-4 40 0,2 0 8 31,-3 4 8-31,0-3 0 0,-4 2 8 16,-5 1 0-16,-2-3 8 15,-5 2 128-15,-1-3-136 16,1-2 72-16,5-4-72 0,-6-3 8 16,5-3 40-16,1 3-56 15,-6-7 0-15,1 4 32 0,1 0-32 31,-9 3 8-31,0 0 168 16,0 0-96-16,0 3 160 16,0 0 57-16,-4 0-177 0,-5 0 208 15,1 3-136-15,1-2-184 16,-2 2 56-16,-3-3-56 0,5 4 40 16,-6-1-48-1,5 0 0-15,-3 4 40 16,-2-1 24-16,6 3 56 15,-5 1 16-15,3 0-88 0,-2 0 56 16,-1-1-96 0,-4 4-8-1,4 0 8-15,-8-1-8 0,1 4 48 0,-5-2-48 32,-1 2 0-17,1 0 8-15,-4 0 0 0,5 0-8 16,-1 0 0-16,0 0 0 0,4 6-48 15,0 0 48-15,0 4-64 16,0 2 56-16,4 1 8 0,-4 3-64 16,5 3-168-16,-6 3-376 15,1 4-641-15,-8 18-879 0,5-6-2441 16,3-9-4081-16</inkml:trace>
  <inkml:trace contextRef="#ctx0" brushRef="#br3" timeOffset="166452.04">20490 5572 9482 0,'0'0'2184'0,"0"0"-160"0,0 0-311 16,0 0 31-16,0 0-159 0,0 0-529 31,-15-32-224-31,15 32-352 15,0 0-160-15,0 0 144 0,0 0-200 32,0 0 32-32,0 0-128 15,0 0-168-15,0 13 64 0,0 2-16 16,0 11 104-16,8 6 80 16,-1-1-96-16,6 8 0 15,-5-4-87-15,3-3-41 0,2-1 48 16,-2-3-56-16,-3-2-313 15,1 0-479-15,-5-4-600 0,-4-3-768 32,0-7-3690-32,0-5-4272 0</inkml:trace>
  <inkml:trace contextRef="#ctx0" brushRef="#br3" timeOffset="166839.9">20734 5657 8993 0,'0'0'4001'16,"0"0"-1640"-16,0 0-273 0,0 0-735 15,0 0-409-15,0 0-360 0,0 0-360 16,0 0-136 0,0 0-80-16,0 20-8 15,0 5 80-15,0 4-64 16,3-1 40-16,14-2-56 15,-2-4-8-15,6-7-48 0,-1-2-200 16,3-6-24-16,-3-7 64 0,1 0 96 16,-6-10 120-16,-6-9 48 31,-9-6-32-31,0-4 208 16,-5-6-128-16,-14 3 8 0,-6 1 48 15,-6 5-16-15,-1 7-16 16,0 6-120-16,8 8 0 0,0 5 0 31,4 0-272-31,8 12-464 16,4 7-1009-16,8 3-1103 15,12 1-1425-15,12-8-448 0</inkml:trace>
  <inkml:trace contextRef="#ctx0" brushRef="#br3" timeOffset="167127.76">21085 5616 9153 0,'0'0'4097'0,"0"0"-1704"16,0 0-465-16,0 0-551 0,0 0-401 16,0 0-504-16,0-6-328 15,-9 19-88-15,-6 9-8 16,-6 3 272-16,2 14-32 0,-9-2 24 15,4 11 8-15,0 0-176 16,-4 6-32 0,0 0-40-16,5 0-64 15,-1-1-8-15,7-5-32 16,2-7-416-16,2-6-384 0,6-3-640 16,-1-6-1649-16,8-11-2952 0</inkml:trace>
  <inkml:trace contextRef="#ctx0" brushRef="#br3" timeOffset="167838.84">21248 6115 8729 0,'0'0'2449'15,"0"0"-361"-15,0 0-927 0,0 0 207 16,0 0 96-16,20-86-336 15,-20 67-383 1,0-3-281-16,0 2-248 16,-5 2 128-16,-10-1-144 15,-5 3 40-15,-8 6-184 0,-8 4 8 16,0 6-8-16,1 3-48 16,3 13-8-16,4 6 48 0,11 1-32 31,10 2-8-31,3 3 56 15,4 1-56-15,7-7 32 16,14 0-32-16,3-6-8 0,4-10 48 16,4-6 16-16,-4 0 40 15,-1-9-88-15,1-7-8 0,-8-6 144 16,-4 0-80 0,-4 0 144-16,-1 2 24 15,-7 5 160-15,1 5 128 16,-5 3 0-16,0 7-183 0,0 0-113 15,0 0-232-15,0 4-120 16,0 12 88-16,0 6 32 16,0 7 216-1,0 6-64-15,0 2-40 16,0 2-32-16,0-1-64 0,0 0 40 16,0-7-48-16,0 1-8 0,0-3 72 15,0-10-72-15,4 0-72 31,4-6 16-31,-8-7-136 0,4 0-128 16,-4-6-137-16,3 4-95 16,1-4-152-16,-4 0-488 0,4-7-1016 15,-4-5-6194-15</inkml:trace>
  <inkml:trace contextRef="#ctx0" brushRef="#br4" timeOffset="177624.1">2936 4092 960 0,'0'0'3937'0,"0"0"-3025"0,0 0-640 15,0 0-192-15,0 0 600 16,0 0 1160-16,0 0-519 31,0 0-713-31,0 0-408 0,0 0-16 16,0 0-168-16,0 3 64 0,0 1-80 16,0 5 0-16,0 4 80 15,0 0 64 1,0 9 88-16,0-3 48 15,0 3-184 1,0 0-48-16,0-3-48 16,0 3 8-16,3 4 56 0,2-1-56 15,3 0 0-15,-4 7 0 16,0-3 0-16,0 3 0 0,-4-1 8 16,3-2-16-16,-3 3 80 15,4 0-32-15,1-7-40 16,-1 4-8-16,0-1 0 0,4 1 0 15,-5 3 0-15,10-1 0 16,-5 4 24-16,-1 0-24 0,-3-3 0 16,0 3 8-16,-4-3-8 31,0-1 56-31,0 1-56 0,0 0-8 16,0 0 8-16,0-4 0 15,0 7 0-15,0-7 0 0,9 4 0 16,-5-3 0-16,3-1 0 15,1-2 0-15,1-1 8 16,2 4-8-16,-7-1 8 0,4 1 0 31,-8-1-8-31,9 1 200 16,-6 3-144-16,-3-7 40 0,4 0-48 16,4 5-48-16,-4-2 16 0,5 3-16 15,-2 1 96-15,-3 0 160 16,4 3-144-16,0 0 40 15,-4 0 128 1,4 3-8-16,-4 3-71 16,4-3-89-16,-1 7-40 0,-2-7 152 15,3 0-168-15,0 3-56 16,4-6 64 0,-4 0-64-16,7-3 88 15,-6 0-88-15,3-4 16 0,-5-6 40 16,1 0-48-16,-3 1 48 15,3-1-48-15,-4 0-8 0,-1 0 112 16,1 1-112-16,0 2 0 16,5-3 8-16,-5 7 40 0,3-4-48 31,-3 4 0-31,0 3 0 47,-4-4 32-47,0 4-24 15,0 0-8-15,0-3 64 0,0-1-48 16,0 1 64-16,0-7-80 16,0 0 72-16,0 0-56 0,0-3-8 15,0 0-8-15,9 3 0 16,-5-2 8-16,0 2-8 0,3-3 8 16,-3 3-8-16,0 1 16 0,0-1-16 15,1 0 8-15,-5-3-8 16,3 0 8-16,-3 0 56 0,0 0-64 15,0 0 0-15,4-3-8 16,-4-3 8-16,0-1 0 0,4-2 0 0,-4 0 0 16,4-4 48-16,0-3-48 31,-4 3-8-31,4-3 8 16,-4 1 0-16,4-1 8 0,-4 0-8 15,4 3 0-15,-4 1 0 16,4 2 0-16,-4 4 0 15,0 0 8-15,0 0-8 0,0-1 88 32,0-2-88-32,0-4 0 0,0-6 0 15,0 0 0-15,4 0 56 16,4 0 104-16,3 0 96 16,2-13 48-16,7 3-168 0,0-2 32 15,4 2 8-15,-4 4-56 31,-1-3-120-31,5 5 16 0,-3-2-8 16,2 3 64-16,-3 0-64 16,4 3-8-16,-4-4 0 15,4 4-8-15,-4 0 0 0,4 0 8 16,-5 0 0-16,2 0-24 16,-5 0 32-1,-1 0-8-15,2 0 0 0,-2 0 8 16,2 4-8-16,2-4 0 15,5 3 0-15,4-3 48 16,0 0-40-16,4 0 8 0,0 0-8 16,0 0 0-1,-1-3 32-15,-6 3-40 16,-1 0 0 0,-5 0 0-16,1 0 0 15,-4 0-8-15,4 3-8 16,-5-3 16-16,9 3 24 15,4-3-16-15,0 0-8 0,4 0 8 32,0 0-8-32,4-3 16 0,-8 0-16 15,-8 3 0-15,4 0-8 16,-5 0 8-16,-2 0-8 16,2 0 8-16,1 0 0 0,8 0 8 15,0 0-8-15,8-10 0 16,7 4 8-16,6-4 48 0,-1 1-56 15,-5 3 0-15,6-1 0 16,-14 7 32-16,-3 0-32 16,-8 0-8-16,-1 0-8 0,2 0 8 31,-5 0 0-31,4 0 8 16,3 0 0-16,5 0 32 0,1 0-32 0,2 0 0 15,1-6 0-15,0 6 8 16,-4-4-8-16,-1 1 0 15,-3 3 0-15,0-3 40 0,-3 3-40 16,-2 0 0 0,1-3-8-16,4 0 16 15,-4-3 56-15,4 2-56 0,0-2 0 16,0 3 120-16,0-3-56 16,-5 2 0-16,1 1-72 15,-4 3 8-15,0 0 40 0,4 0-48 31,-8 0-16-31,12 0 16 16,-5 0 0-16,9-3 0 0,0-4 0 16,0 1 24-16,-4 6 32 15,-8-3-56-15,0 0-8 16,-4 3 0-16,-9 0-8 0,2 0 16 31,-1 0-8-31,3 0 8 0,2 0-8 16,-1 0 16-16,8 0-8 15,-1 0 8-15,5 0 0 16,0 0-8-16,4-3 0 0,-3 3-72 16,-2 0 72-16,5 0 0 31,-8 0-8-31,0 0 8 0,3 0 0 0,1 0 16 16,1 0-16-16,3 0 0 15,3 0 56-15,1 0-56 16,4 0-16-16,-4 0 8 0,0 0 8 15,-1 0 32 1,1 0-32 0,-8 0-56-16,4 0 8 0,-3 0-40 0,-6 0 88 15,5 3-56-15,0-3-96 16,0 3 80-16,4-3-128 16,-1 0-88-16,6 0 24 0,-6 0 144 31,-3 0 72-31,0 0-48 15,-3 0-48-15,-10 3 136 16,1-3-88-16,-4 0 32 0,-4 0-80 16,0 0 64-16,-4 0 64 0,4 0 16 15,-4 0 0-15,4 0 0 32,3 0 8-32,-2 0-8 15,3 0 0-15,0-3 8 0,-1 3 0 16,-3-3-8-16,1 0 0 15,3 0 8-15,-4 3-8 0,0-7 80 16,3 4-72-16,-3 0 8 31,1-4 104-31,-1 4-64 16,0 0 64-16,-4 3 72 0,0 0 136 16,0 0 168-16,0 0-208 0,0 0-56 15,0 0 40-15,0 0-152 0,0 0-112 16,0 0 0-1,0 0-8 1,0 0 48-16,0 0-48 16,0 0 8-16,0 0 64 0,0 0 32 0,0 0-32 15,0 0 0-15,-4 0-72 16,4 0 48-16,0 0-40 0,0 0-8 31,0 0 8-31,-4 0 8 16,4 0-16-16,0 0 0 15,-5 0 0-15,5 0-40 0,-4 0 40 16,0 0 0-16,4 0 0 0,-3 3 0 16,3-3-8-16,0 0-56 31,-4 3-320-31,-8 4-440 16,3-4-688-16,2 3-3033 0</inkml:trace>
  <inkml:trace contextRef="#ctx0" brushRef="#br4" timeOffset="180627.27">7271 7064 3712 0,'0'0'3145'0,"0"0"-2177"15,0 0-632 1,0 0 232-16,0 0 417 0,0 0-81 16,0 0-264-16,0 0-256 0,0 0-24 15,0 0 56-15,0 0 16 16,0 0-72-16,0 0 16 15,0 0 137-15,0 0-25 0,-4 0 64 32,0 0 120-32,4 0-200 0,-4-6-24 15,4 0 248-15,0-4-176 16,-4-3-168-16,4 1-64 16,0-8-47-16,0 5 7 0,0-8-104 31,0 1-40-31,0-6-8 15,0-1-16-15,0-3 120 0,0-3-112 16,0-3-80-16,-5 3 88 16,2 0-32-16,3 4 16 15,-4-1 40-15,4 0-120 0,0 0 112 16,0 0-112-16,0-3 0 16,0-2 8-1,0-2-8-15,0 1 56 0,-4-3-48 16,-4 0-8-16,1 0 104 15,-2-1-96-15,1 1 56 16,0 3-16-16,5 0-48 0,-6 3 72 16,9 3-72-1,-4-3 0-15,4 0 72 16,0 0-64-16,-4 3-8 0,4 4 0 16,0-1 0-16,-4 1 64 15,0 6-64-15,-3-1-8 16,2 1 8-1,-3-3 0-15,0 2 8 16,1 1-8-16,-2 0 8 0,1-3-8 16,1-1 0-16,-1 4 0 15,4-6 0-15,-5 2 0 16,2 1 8-16,3-1-8 0,0-2 0 31,0 2-48-31,-1 1 48 16,1 0-8-16,4 2 8 0,-4 1-8 15,1 3 8-15,-1 0-72 16,-4 0 72-16,4 0-8 16,-5 0 8-16,6-3 0 0,-5 2 0 15,0 2-24-15,4-5-24 32,-1-2 24-32,2-3-24 0,-1-4 48 0,0 0-8 15,0-3 0-15,-4 6 0 16,8 4 8-16,-3 0-24 15,-2 2 24-15,1 1-8 16,4 0 0 0,-4 0-8-16,4 0-32 0,0-1-8 15,0-2-120-15,0 2 168 0,-4-2-72 16,4 0 80-16,0-1 0 16,0 1 0-16,0 0 8 15,-4-4-8-15,4 3-16 0,0-2 16 31,0-1-128-31,-4-2 32 16,4-1-24-16,0-3-88 0,-3 3 200 16,-2 4 8-16,1-1-48 15,-4 4 48-15,4-1 0 0,0 7 8 32,1 0-8-32,-1 0 8 15,-1 0 24-15,1 0-32 0,0 0 0 16,0-3-8-16,4-1 8 15,-4-2 0-15,1-4 0 16,-1 1 0-16,-5-1-40 0,1-6 48 31,4 4-8-31,-3-1 16 16,3 0-16-16,0 4 48 0,-1-1-48 0,1 1 0 16,4 5-8-16,-4 1 8 15,4 3 0-15,0 7-8 16,0-1 16-16,0 3-8 15,0 7 0 1,0-1-48-16,-3 4 40 16,3-2 8-16,0 2 0 0,0 0-16 0,0 0-64 15,-4 0 64-15,4 0-16 16,-4 0 24-16,-5-3 0 16,1-1-104-1,1 1 16-15,-10 0 0 16,2 0 72-16,-5-1-24 15,-5 4-8-15,-1 0 40 0,-2 0 8 16,-4 0 8-16,0 0-8 16,0 0 8-16,0 0 0 0,4 0-16 31,-4 0 16-31,4 0 0 16,-3 0 0-16,3 0 0 15,0 4 0-15,-4-1 0 0,4 3-40 16,-4-2 32-16,-4 5 16 15,4-3-16-15,-3 4 8 0,-2 0 0 16,1-4 16-16,1 3-16 31,-1-2 0-31,-4-1 0 16,4 0 0-16,0 1 0 0,0-4 0 16,1 3 0-16,-1-3 16 0,4 0-16 15,0 4-8-15,-5-4 8 16,6 7 0-1,-9-4-8-15,1 3 8 16,-1 1 0-16,-1-4 0 16,2 4 0-16,-1-1-8 0,-8-2 8 15,9 2 0-15,-10 1 0 0,6-1 0 16,-5-2 0 0,0 5 8-16,-4-2 0 15,5 0-8-15,-5 2-8 16,0-2 8-16,4 2 8 15,4-2-8-15,5-4 0 0,-1 0 0 16,3 1 0-16,5-1 0 0,1 1 0 31,3-1 0-31,1-3 24 16,-1 0-24-16,0 0 0 16,0 0-8-16,0-3 8 0,0 0-8 15,-8 4 8-15,0-1 0 16,1 0 40-16,-10-3-40 0,6 7-48 31,-6-1 48-31,-2-3 0 16,3 3 32-16,-4 1-32 15,4-1-8-15,-3 0 8 0,2 1 8 16,2-1 0-16,3-3-8 0,5 1 8 16,-6-1 24-16,5 0-32 15,1 0-8 1,-1 3 8-16,0 1-48 15,-4-4 48-15,4 3 0 16,-3-2 8-16,3-2 40 0,0 5-48 0,-4-7 0 31,0 3-8-31,-3 3-32 16,2-2 32-16,-2-4 8 0,-6 3 0 16,10 3 0-16,-5-3 32 15,4 0-40-15,0 4 8 16,-3-1-32-16,2 0 24 0,-2 4 8 15,3-4 0-15,4 1 80 16,0-4-80-16,8 0 0 0,9 0 0 31,2-3 0-31,14 0 32 16,3 0-32-16,0 0 0 0,16 0-785 16,11 0-3135-16,-3 0-1386 0</inkml:trace>
  <inkml:trace contextRef="#ctx0" brushRef="#br4" timeOffset="181925.15">5530 5131 496 0,'0'0'5857'0,"0"0"-4657"16,0 0-216-16,0 0 337 31,0 0 199-31,0-22 16 15,0 22-383 1,0 0-369-16,0 0-328 16,0 0-136-16,0 0-168 0,0 0-136 15,0 0-16-15,0 2-64 16,-5 8 64-16,-2 3 48 16,3-1 32-16,-4 1 16 0,0 0-88 15,3 3 72-15,2-1 48 16,-1 5-64-16,0-5-56 0,0 4 40 15,4-3 0-15,0-3 56 16,0 0-104-16,0-3 8 31,0-1 8-31,0 0-16 0,0 1 48 16,0-4-48-16,0 4-136 0,4-4 0 16,0 3-128-16,-4 1-96 0,0 0-560 15,0 2-505-15,0 1-263 16,0 0-817-1,0-7-2760 1</inkml:trace>
  <inkml:trace contextRef="#ctx0" brushRef="#br4" timeOffset="182383.81">5375 5159 4993 0,'0'0'1888'0,"0"0"-264"15,0 0-263-15,0 0-89 0,0 0-64 16,0 0-144-16,0-3-239 15,0 3-297-15,0 0-80 32,0 0-312-32,0 0-48 0,0 0-80 15,0 3-8-15,4 4 200 0,7 2 32 16,1 4-16-16,4 2 120 0,8 2-64 16,-1-2 64-16,2 4-48 15,3 4-168 16,0-4 8-15,0-1-120-16,-4 2-8 0,-5-4 88 16,-3 0-88-16,-4-7 0 15,-8 1 0-15,5-7 0 0,-9 0 48 0,0 0-48 16,0-3-8-16,0 0-96 16,0 0-664-16,-9 0-912 15,-3 0-2881-15</inkml:trace>
  <inkml:trace contextRef="#ctx0" brushRef="#br4" timeOffset="183976.17">6294 4162 2480 0,'0'0'3281'0,"0"0"-1417"16,0 0-608 0,0 0-39-16,0 0-161 15,0 0 24-15,0 0-56 16,0 0 89-16,0 0-257 0,-15-22-248 0,15 22-96 0,-8 0-232 47,8 0 64-47,-9 0-248 0,2 0-48 15,-5 3 0-15,0 7-48 16,-4 5 8-16,4 1 64 16,-4 3-56-16,0 3 88 0,4 1-104 15,5 2 56-15,3-6-40 16,-1 3 64 0,5 0-24-16,0 1-56 15,0-4 8 1,9 3 0-16,2-3 40 15,-3-3-48-15,8 0 0 16,-4-3 0-16,0 0 112 0,4-1-112 0,0-2-16 16,3-1 16-16,2-3 0 15,3 4-8-15,4-7 0 0,-9 1 8 16,5-1 136-16,-3-3-128 16,-2 0 0-16,-7 0-8 15,4 0 8-15,0 0 80 0,0 0-80 31,4 0 0-31,0-7 128 16,-1 1-128-16,2-1 104 0,-1-2-32 16,-1-4-72-16,-2 4 104 15,-6-1-40-15,2-3-72 0,-9 4 217 16,3-4-121-16,-7-2 80 31,4 2 16-31,0-6-88 0,-4 3 8 16,4-6-112-16,-4 3 0 15,0-4 32-15,0 7-32 16,0-2 0-16,0 5 8 0,0 0 0 16,0 0 288-16,-4 0-144 31,0 4 0-31,-3 0-56 0,3-1-24 0,0 1 16 16,-5 2-80-16,1-3 40 15,5 7 72-15,-5-3-112 16,-1 0 0-16,-2 3 80 0,-1-4-80 15,-1 4 48 1,-2-3-56 0,-1 3 48-16,-5-4-24 0,2 1-24 15,-5-1 0-15,4 1 0 0,0 0 0 16,4-1 56-16,1 4-8 16,-2 0-32-16,2 0 112 0,-2 3-128 46,2 0 32-46,-5 0-32 16,-1 0-80-16,-2 0 80 16,-1 6 0-16,-4 7-128 0,-4 6-336 15,-20 10-1048-15,13-4-2433 0,-1-6-4985 16</inkml:trace>
  <inkml:trace contextRef="#ctx0" brushRef="#br4" timeOffset="198170.56">21949 5629 3936 0,'0'0'7546'0,"0"0"-4729"16,0 0-865-16,0 0-432 0,0 0-239 16,0 0-89-16,-12-22-240 0,12 22-152 15,0 0-256 1,0 0-304-1,0 0-48-15,0 0-192 0,-4 6-128 0,4 10 128 16,0 6 96 0,-4 7 72-16,4 2-112 0,0 4-48 15,0 0 136-15,0-3-136 0,0 0-8 16,0 0 0-16,0-4-80 31,-4-2-448-31,4-4-592 16,0 0-320-16,0-6-673 0,0-7-2704 15,0-5-2944-15</inkml:trace>
  <inkml:trace contextRef="#ctx0" brushRef="#br4" timeOffset="198731.45">22109 5598 5753 0,'0'0'4889'15,"0"0"-2705"-15,0 0-287 32,0 0-441-32,0 0-312 0,0 0-456 15,0 0-288-15,0 0-264 0,3 0-56 16,-10 22 73-16,-2 6 111 0,1 4 56 16,1-3-216-1,7-1-8 1,0-2 0-16,0-4-96 15,0 0 56-15,11-7-56 0,6-5 8 16,7-3-16-16,8-7-160 16,-1 0-120-16,1-10-160 0,4-6-73 0,-12-6 217 31,-1-1 120-31,-10-5 56 16,-6-1 128-16,-3 4 8 15,-4-4 88-15,0 11 160 0,0 2 80 16,-4 6 193-16,1 7-137 15,3 3-72-15,0 0-104 0,0 0-96 32,0 0 48-32,0 0 0 15,0 3 8-15,0 4 192 0,-4 5-176 16,4 1 56-16,-8-1 64 16,8 5-88-16,-9 1 104 15,5 8-72-15,-3-1-72 0,3 7 56 31,-4-3-232-31,-1 2 40 16,2 1-40-16,-1 0-8 0,-5-4-152 16,6 4-624-16,-1-3-504 15,0-1-488-15,5-5-3258 16,3-14-3127-16</inkml:trace>
  <inkml:trace contextRef="#ctx0" brushRef="#br4" timeOffset="199071.69">22571 5718 10266 0,'0'0'4049'15,"0"0"-2345"-15,0 0-408 16,0 0-200-16,0 0-255 15,0 0-313 1,0-3-136-16,0 12-296 16,-13 7 136-16,-2 10 320 0,-6 5-144 15,2 7 160-15,-9 4-88 16,0 2-120-16,-4 1-120 16,4 2-112-16,4 1-32 0,0-4-96 31,1-3-32-31,7-2 24 15,4-8-520-15,-1-5-504 0,10-7-368 16,3-3-1153-16,3-7-2712 16,10-2-3033-16</inkml:trace>
  <inkml:trace contextRef="#ctx0" brushRef="#br4" timeOffset="199672.43">22610 6185 8025 0,'0'0'3129'16,"0"0"-1081"-16,0 0-575 15,0 0-289-15,32-74-96 16,-28 55-56-1,5 1-312-15,-9-2-247 16,0 5 39-16,0-4-216 16,-5 6-104-16,-11 6 88 0,-4 4-112 15,-3 3-120-15,-10 7-48 16,6 9 0-16,-5 9 96 0,8 4-96 31,4-1 8-31,8-2-8 16,9-1 48-16,3-6-32 0,0-6-16 15,11-7-8-15,13-6 8 16,4 0 64-16,0-6-16 16,-1-10-48-16,1-3 0 0,-4 0 128 31,-11 3-120-31,-2 6 128 0,-3 4 280 16,-8 3-72-16,4 3-8 0,-4 0-328 15,0 0-8-15,4 9-48 16,1 14 48-16,-5-1 48 15,0 9 24-15,0-2-24 16,0 6 72 0,0-3-112-16,-5-4-8 15,-3 4 96-15,4 0-96 0,-3-7 0 0,7-6-8 16,0 0-160-16,0-9 64 16,0 0-288-16,0-4-144 15,0-3 24-15,3 3-168 0,5-3-536 31,-4 1-1193-31,0-1-3536 0</inkml:trace>
  <inkml:trace contextRef="#ctx0" brushRef="#br2" timeOffset="206991.27">6793 5292 760 0,'0'0'7353'0,"0"0"-5360"0,0 0-945 16,0 0-344-16,0 0 120 16,0 0-48-16,0 0-175 0,0 0-49 31,0 0-80-31,0 7-160 16,0 3 40-16,0-1 312 15,0 7 96-15,-5 3-232 0,1 3-160 16,-7 0-72-16,-1 1-144 15,0 2-104-15,0-3 80 0,3 3-120 32,2 1 0-32,-5-4 9 15,5 0-17-15,2-3-337 0,1-2-975 16,0-5-824-16,4-6-1049 0,0-2-2416 16</inkml:trace>
  <inkml:trace contextRef="#ctx0" brushRef="#br2" timeOffset="207326.34">6661 5337 5097 0,'0'0'4641'15,"0"0"-2857"-15,0 0 152 16,0 0-639-16,0 0-609 0,0 0-320 15,0-6-280-15,4 12 88 16,8 10 472-16,4-1-24 0,4 5-104 31,0-1-312-31,0 3 8 16,4 0 32-16,-4-3-96 16,-1 3 65-16,2 1-209 0,-5-4 8 15,-1-3 32-15,2 0-48 16,-6-4 0-16,1 1 0 0,-3-6-473 31,2 2-591-31,-3-6-992 16,-4-3-2689-16,-4 0-5001 0</inkml:trace>
  <inkml:trace contextRef="#ctx0" brushRef="#br2" timeOffset="211227.74">4120 4099 488 0,'0'0'2880'0,"0"0"-1263"0,0 0-553 16,0 0-496-16,0 0-144 31,0 0 264-31,0 0 384 0,0-42-455 16,0 39-129-16,0 3-400 16,0 0-8-16,0 0 16 15,0 0-48-15,0 0-48 0,0 0-120 31,0 0-80-31,0 3 192 16,0 7-80-16,0 3 88 0,0-1 16 16,0 1-8-16,0 3 40 15,0 3-48-15,0 0 0 0,3 3 0 16,-3 0 0-16,4 4 8 0,-4-1-8 16,4 1 0-1,-4 2 32-15,4 0-32 16,0 2-8-16,4 4 8 15,0-2 0-15,4 3 0 16,-8 0 0-16,4 0 0 16,0 0 40-16,-4-4-40 0,4 1 0 15,-5 0 0 1,2 0 8-16,-1 0-8 16,-4 3 0-16,4-4 16 0,0 1-24 15,0 0 8-15,0-1-8 16,3-2 8-16,-2-1 0 15,-1 4 0-15,4-3 0 0,-4-1 0 32,-1-2 56-32,-3 2-56 0,4-2 0 15,-4-1 0-15,5-2 0 16,-1-4 32-16,-4-1-32 16,8 2-16-16,-8 2 16 0,7-3 0 15,-7 6 16-15,4-3-16 31,0 7 0-31,-4-1 40 0,0-2-40 16,0 6 0-16,0-1-8 31,0-2 16-31,0 3-8 16,5-7 0-16,-1 0 0 0,4 5-8 0,-5-2 8 16,-3-3 0-16,8 4 0 15,-8-4 0-15,0 1 8 0,4-1-8 16,-4-3-8-16,5 4 8 15,-5 2 0-15,4-3-8 16,0 4 8-16,-4 3 0 0,0-4 0 16,0 1 0-1,0 3 8-15,0 0 96 16,0-4 112-16,-8 1-120 0,3 3-48 16,1-4-48-1,4 1 56 1,0-1-40-16,0 1-16 15,0-1 0-15,0 1 8 0,0 0 32 16,0-1-40-16,0 4 0 0,4 0 104 16,1-4-96-16,3 1 64 15,-5-4-32-15,1 1-32 16,0-4 40-16,5 0-48 0,-9-3 0 16,4 3 0-16,-4 0 16 15,0 4-16-15,0-4 0 0,0 0 8 31,0 1 32-31,0 2-40 16,0-3-8-16,0 0 8 16,0 1 0-16,0-1 80 0,4 0-40 15,3 0-32-15,-3-2-8 16,4-2 8 0,1-2-8-16,-2 0 8 0,1-3 0 15,0 6 56-15,0 0-64 16,-4-3-40-16,0 6 40 15,4 0 0-15,-4-3 0 0,-1 1 0 16,6-8 0 0,-1 1 0-16,3-4 0 15,-2-2-8-15,7-1 8 0,-4 0 0 16,7-2 64-16,2-4-48 16,-1 0 32-16,3 0 64 15,1 0-104-15,0 0 48 0,4-4-48 31,0-2 0-31,4 0 0 0,0 2 56 32,0-5-56-32,0 6 56 15,3-7-56-15,-3 7 72 16,8-3 8-16,-8 0-24 0,3 6 24 16,2-4-88-16,-1 1 8 15,-1 0 32-15,5 0-40 0,0-1 0 16,-4-2 8-16,8 3 0 15,-5-3 64-15,2 3-72 16,-2-7 8-16,5 7 80 0,-4-3-40 16,4-1-32-16,0 4 32 15,-1-4-40 1,-3 7 96-16,-4-3-96 0,0 3 0 16,-4 0 40-1,4 0-40-15,-8 0 0 0,0 0 72 16,4 0-80-16,-4 0 72 0,0 0-64 15,3 0-8 1,1 0 8 0,0 0 8-16,0 0-8 0,4 0-8 15,-4 0-8-15,-1 3-8 0,1-3 16 16,-4 4 0-16,0-4 0 16,0 0 0-16,0 0 56 0,-1 0-56 31,5 0 0-31,-4 0 0 15,4 0 0-15,0 0 0 0,-1 0 0 16,-3 0 0-16,4 0 16 16,-4 0-16-16,0 0 0 0,0 0 16 15,4-4-16-15,-4 4 0 32,0-3 0-32,-4 3 8 15,4 0-8-15,-5 0 0 0,-2 0 8 16,-1 0-8-16,4 0 0 15,-9 0 8-15,6 0-8 0,-2 3-40 16,1 1 32-16,1-4-32 31,-6 3-16-31,1 0-16 0,0-3 40 16,4 0 32-16,-8 3 0 0,4-3 0 16,-1 0 0-16,-2 0 16 15,2 0 104-15,2 0-24 0,-6 0-96 16,6 0 128-1,-6 0-40-15,1 0-16 16,-3 4-72-16,-2-2 8 16,5 2-56-16,4-4 24 0,4 3-664 15,16 3-624-15,-9-6-1121 16,1 4-1832-16</inkml:trace>
  <inkml:trace contextRef="#ctx0" brushRef="#br2" timeOffset="211453.07">7518 7045 7073 0,'0'0'2256'15,"0"0"-1143"-15,0 0-625 0,0 0-224 16,44-22-184-16,-28 19-80 0,4 3 0 15,3 0-456-15,18 0-768 32,-6-3-913-32,-3 3-2888 0</inkml:trace>
  <inkml:trace contextRef="#ctx0" brushRef="#br2" timeOffset="211583.26">7821 7010 6889 0,'0'0'3249'0,"0"0"-1497"15,0 0-168 1,0 0-591-1,0 0-153-15,0 0-424 16,0 0-416-16,0 0-248 0,60-41-1265 16,-32 41-687-16,-4 0-1081 0,-9 0-1968 15</inkml:trace>
  <inkml:trace contextRef="#ctx0" brushRef="#br2" timeOffset="211731.01">8044 6969 4440 0,'0'0'4073'16,"0"0"-2016"-16,0 0-457 0,0 0-424 15,0 0-327-15,0 0-321 0,0 0-360 16,80-38-168-16,-61 35-881 31,13 3-735-31,-4 0-904 16,-4 0-3218-16</inkml:trace>
  <inkml:trace contextRef="#ctx0" brushRef="#br2" timeOffset="212022">8326 6921 7257 0,'0'0'2953'16,"0"0"-641"-16,0 0-487 15,0 0-553-15,9-32-328 0,-5 26-144 0,0 0-400 16,3 3-400-16,6-4-480 16,-1 4-568-16,-1 3-384 0,2-3-433 15,2 3-39-15,-11-3-153 16,5-1 33-16,-5-5 168 15,-1-1 1071-15,-3-5 785 0,0-1 1289 16,0-3 423-16,0-1-176 0,0 5-63 16,0-4-441-16,0-3-56 0,0-1-136 31,0 1-384-31,0 0-232 16,0-3-224-16,0-1-680 15,8-15-960-15,0 9-1201 0,-3 3-4920 16</inkml:trace>
  <inkml:trace contextRef="#ctx0" brushRef="#br2" timeOffset="212181.13">8466 6346 6433 0,'0'0'2016'0,"0"0"-359"0,0 0-393 16,0 0-160-16,-7-89-536 16,3 67-80-16,4 0 113 15,0 0-489-15,0 3-112 0,0 0-801 31,0-6-1055-31,0 2-633 16,0 4-1471-16</inkml:trace>
  <inkml:trace contextRef="#ctx0" brushRef="#br2" timeOffset="212336.76">8459 5905 2664 0,'0'0'5641'16,"0"0"-3336"-1,0 0-561-15,-41-76-416 16,29 57-615-16,9-3-177 0,-5 6-152 15,3-3-360-15,1 3-24 16,0 0-1048-16,0-6-1009 0,1 3-2176 16,-1 0-280-16</inkml:trace>
  <inkml:trace contextRef="#ctx0" brushRef="#br2" timeOffset="212489.75">8350 5588 3344 0,'0'0'2297'0,"0"0"175"15,0 0-687-15,0 0-273 16,-35-86-296-16,27 63-40 0,-1 1-399 31,9 3-313-31,-4 1-464 0,4 1-32 0,0-1-832 16,0 5-817-1,0-3-191-15,0 0-1113 16,0 3-48-16,0 4-1335 0</inkml:trace>
  <inkml:trace contextRef="#ctx0" brushRef="#br2" timeOffset="212632.91">8279 5261 1568 0,'0'0'2056'15,"0"0"57"-15,0 0-217 0,0-86-568 16,0 61 65-16,0 6-233 16,0-3-288-16,0-1-472 15,4 4-136-15,-4 3-264 0,0 0-160 16,0 1-880 0,0-11-1264-16,0 4-369 15,0 3-1464-15</inkml:trace>
  <inkml:trace contextRef="#ctx0" brushRef="#br2" timeOffset="212780.95">8294 4835 4120 0,'0'0'2009'0,"0"0"-353"16,0 0-880-16,0 0-376 15,0 0 1-15,4-73-9 16,1 57-256 0,-5 1-136-16,4-5-841 15,-4-2-591-15,0 0-1729 16,0 6-1175-16</inkml:trace>
  <inkml:trace contextRef="#ctx0" brushRef="#br2" timeOffset="213327.05">8315 4413 5369 0,'0'0'1752'16,"0"0"-656"-16,0 0-680 0,0 0-312 31,-8-89-8-31,8 73-96 16,0-3 0-16,0 3-136 0,0 3-352 15,0 1-544-15,-4-1 712 16,4 1-48-16,-5 2-328 16,5-3 120-16,-4 4 576 0,1-1 104 31,-1 0 608-31,0 5-40 0,0-2-312 16,4 1-200-16,0-1-160 15,0-2-56 1,0-1-592-16,0 4 200 15,0-7 328-15,0 7 120 16,-4-4 8-16,4 1-8 0,0 3 104 16,0-4-104-16,0 0-112 0,0-2-376 15,0-10-224-15,0-1 511 0,0-9 161 16,0 4 40-16,4 0 529 16,-4 2-65-16,4 7-72 15,-4 6 160 1,0 7 16-16,0 3-224 15,0 3-344-15,0-3-688 0,0 3-408 16,0 0-153-16,4 0 361 16,-4 0 480-16,4-4 408 15,-4 1 936-15,3-3 497 0,-3 2-1 16,0-2-8-16,0 3-191 31,0 0-257-31,0 0-288 0,0-1-240 16,0 1-120-16,0 3-328 15,0 0-352-15,0 0-448 16,0 0-416-16,0-3-465 0,0 0-295 0</inkml:trace>
  <inkml:trace contextRef="#ctx0" brushRef="#br2" timeOffset="213485.5">8307 3771 5009 0,'0'0'1480'16,"0"0"-848"-16,0 0 176 15,0 0 352 1,0 0-335-16,0 0-401 16,0 0-312-16,0 0-112 0,-20-3 0 0,8 3-552 15,-4 3-401-15,-3 4-911 16,6-4-1313-16</inkml:trace>
  <inkml:trace contextRef="#ctx0" brushRef="#br2" timeOffset="213656.99">8116 3800 6145 0,'0'0'2048'0,"0"0"-823"16,0 0-537-16,0 0 8 15,0 0 112 1,0 0-120-16,-33-12-488 16,29 12-200-16,0 0-680 15,-3 0-1384-15,-5 0-897 0,0 3-1096 0</inkml:trace>
  <inkml:trace contextRef="#ctx0" brushRef="#br2" timeOffset="213800.25">7912 3806 5817 0,'0'0'1504'0,"0"0"-664"16,0 0-376-16,0 0 369 0,0 0-233 16,-80-31 40-16,69 24-376 15,3 1-264-15,-5 3-168 16,-6 3-1240-1,-1 0-1041-15,0 0-488 16</inkml:trace>
  <inkml:trace contextRef="#ctx0" brushRef="#br2" timeOffset="214204.6">7490 3775 2816 0,'0'0'1624'0,"0"0"-663"0,0 0-513 15,0 0-272-15,-96-13 32 16,81 13-160-16,-5 0-48 0,3-3 8 31,-2 0 8-31,-1 0 64 16,-1-1-56-16,-2 1-24 16,3-3 80-16,-4 3-80 0,5 0 0 15,-6-1 0-15,9 4-8 16,-7 0 8-16,3 0-88 0,-1 0-352 15,2 0-656-15,-1 0-313 47,-4 7 601-47,-1-1 272 0,2-3 536 16,-1 4 24-16,4-4 384 0,1 0-200 16,-5 0-72-16,-4 0-136 15,3 0-264-15,-3 0 48 0,-3 1 216 0,3-1 648 16,0-3 976-1,5 0-151-15,2 0-265 16,5 0-456-16,0 0-336 0,-8 0-416 16,9 0-576-16,-5 0-1592 0</inkml:trace>
  <inkml:trace contextRef="#ctx0" brushRef="#br2" timeOffset="214348.75">6247 3842 7273 0,'0'0'1616'0,"0"0"-967"0,0 0-425 16,0 0-144-16,0 0-80 31,0 0-825-31,0 0-1455 0</inkml:trace>
  <inkml:trace contextRef="#ctx0" brushRef="#br2" timeOffset="-214114.8">6917 5038 7329 0,'0'0'2008'16,"0"0"-735"-1,0 0-553-15,0 0 656 16,0 0 417-16,4-53-697 0,-1 49-400 16,1 1-352-16,4 0-264 0,0 3-80 15,12-3-296-15,4 3-568 16,8 0-536-16,0 0-809 0,20 0-488 16,-13 6-1575-1,-7-3 103-15</inkml:trace>
  <inkml:trace contextRef="#ctx0" brushRef="#br2" timeOffset="-213980.28">7231 4997 1688 0,'0'0'2952'0,"0"0"1113"16,0 0-1560-16,0 0-497 15,0 0-775-15,0 0-841 16,44-48-392-16,-24 36-176 16,8 2-665-16,8 4-1023 0,16 6-801 15,-9 0-1399-15,-3 0-1168 0</inkml:trace>
  <inkml:trace contextRef="#ctx0" brushRef="#br2" timeOffset="-213873.32">7705 4937 1720 0,'0'0'2184'16,"0"0"-567"-1,0 0-489-15,0 0-528 16,99-3-400-16,-75 0-128 0,8 3-72 16,-4 0-1240-16,0 0-1625 0</inkml:trace>
  <inkml:trace contextRef="#ctx0" brushRef="#br2" timeOffset="-213701.75">8195 4908 5977 0,'0'0'1528'0,"0"0"-144"16,0 0-271-16,0 0-313 15,0 0-464-15,0 0-336 16,0-6-264-16,0 6-1473 0,0 0-1159 15,0 3-1073-15</inkml:trace>
  <inkml:trace contextRef="#ctx0" brushRef="#br2" timeOffset="-213137.03">7168 5842 4304 0,'0'0'4529'0,"0"0"-3112"15,0 0 15-15,0 0-176 0,0 0-392 16,0 0-159-16,0 0-217 31,0 0-488-31,82-48 0 0,-45 48-280 31,3 0-809-31,27 0-623 0,-7 0-1089 16,-4 0-1768-16</inkml:trace>
  <inkml:trace contextRef="#ctx0" brushRef="#br2" timeOffset="-213006.73">7828 5785 5169 0,'0'0'2296'15,"0"0"-952"-15,0 0-511 16,0 0-289-16,0 0-184 0,109-26-232 0,-81 26-128 16,7 0-760-16,25 4-841 31,-13 1-735-31,2 2-761 16</inkml:trace>
  <inkml:trace contextRef="#ctx0" brushRef="#br2" timeOffset="-212861.95">8335 5794 5617 0,'0'0'3128'16,"0"0"-1199"-16,0 0-681 16,0 0-304-16,0 0-456 15,36-28-264-15,-17 18-104 0,1 0-112 16,1 7 88-16,-2-3-96 16,-7 6-272-16,-12 0-1208 0,0 6-568 15,-12 1-1065-15</inkml:trace>
  <inkml:trace contextRef="#ctx0" brushRef="#br2" timeOffset="-211660.54">7506 4213 5065 0,'0'0'2072'0,"0"0"-808"15,0 0-223-15,0 0-121 16,0 0 192-16,0 0 224 0,0 0 9 16,0 0-321-16,0 0-320 15,-12-67-208 1,8 64-88-16,0 3-232 16,0 0-80-16,-4 0-96 0,-4 10-72 15,0 5 64 1,-4 5-32-1,4 2 40-15,5 6-72 0,3-2 32 16,4 2-24-16,0-2-24 16,11-1 88-16,10 0 24 0,2-2-24 15,8-4-104-15,1-6 8 0,5-4-112 16,-1-6 104-16,3-3 96 16,-3 0-72-16,5-6 64 0,-13-10 16 31,-2 0 0-31,-5-6 104 15,-10-7 24-15,-6 1 56 0,-5-4 16 16,0-3-48-16,0 0 296 16,-12-3-288-16,0 3 24 0,-4 4-16 31,-4 2-24-31,4 3-24 0,1 4-120 0,-2 3 0 31,-3 6 224-31,-3 4-224 0,-5 3 8 16,-4 6-8-16,-9 0 0 15,2 6-176-15,-5 16-376 0,9 7-368 16,7 31-840-16,4-6-1473 31,7 3-3120-31</inkml:trace>
  <inkml:trace contextRef="#ctx0" brushRef="#br2" timeOffset="-210999.78">7856 5159 6313 0,'0'0'1416'0,"0"0"144"0,0 0-879 0,0 0 119 16,-91-3-8-16,72 9-24 0,-2 7-232 0,5 6-232 16,0 3-16-1,4 10-88 1,8 3-144-1,4 3 128-15,0 9-136 16,0-2-32-16,13 3-16 0,6-7-272 16,1-3-344-1,0-6 344-15,3-10-224 16,5-9 184-16,-3-10-272 0,3-3 280 16,-4-7 248-16,0-18 56 15,-9-3 120-15,2-11 288 16,-13-5-24-16,-4 0 648 0,0-4-248 15,-17 0 209-15,-2 0-361 0,-1 14-8 16,-5 2-32-16,5 16 24 31,5 7-296-31,-9 9-248 16,-1 12-72-16,-18 45-688 0,4 0-720 16,7 4-3129-16</inkml:trace>
  <inkml:trace contextRef="#ctx0" brushRef="#br2" timeOffset="-210228.79">7928 6353 6465 0,'0'0'2472'0,"0"0"-815"16,0 0 71-16,0 0-272 0,0 0-271 16,0 0-409-1,0 0-488-15,-44 3-80 16,33 10 64-16,2 3-152 0,-2 6 136 15,7 3-32-15,0 1-72 16,4 2 160-16,0-3-192 0,8 4-32 16,12 0-16-1,3-7-56-15,5-3-32 16,4-3-112-16,0-7-248 16,4-5 8-16,0-4 0 0,0-10 112 15,-4-12 176-15,-8-10 80 16,-1-3 256-16,-11-6 16 0,-12-4 256 31,0-2 64-31,-7-1-272 31,-14 7 136-31,-7 3 1 0,-3 10 47 16,-5 8-40-16,-9 17-368 0,2 3-96 0,-5 23-296 31,-16 30-1017-31,13 1-3039 0,7-6-9243 0</inkml:trace>
  <inkml:trace contextRef="#ctx0" brushRef="#br2" timeOffset="-201528.94">23160 5702 8001 0,'0'-10'1785'16,"0"-2"-25"-16,0-1 152 16,0 0-199-16,0 1-553 15,0-1 16-15,0 4-64 16,0-1-375-16,0 3-129 0,0 4-152 15,0 3-248-15,0 0 56 16,0 0-264 0,0 7-128-16,0 9 72 15,0 6 56-15,0 10 64 16,0 0-64-16,8 2 8 0,-4 1 0 16,5 3 8-16,-2-3-16 15,-3 0 0-15,4 3-384 0,-4-9-336 31,1 3-513-31,-2-4-983 32,1-9-1833-32,-4-6-1432 0</inkml:trace>
  <inkml:trace contextRef="#ctx0" brushRef="#br2" timeOffset="-201229.92">23323 5610 6545 0,'0'0'2112'0,"0"0"-127"0,0 0-105 16,0 0 105-16,0 0-329 16,0-35-368-16,0 35-664 15,0 0-432-15,0 3-192 0,0 13-40 16,4 6 40-16,1 7 128 15,-1 6-72 1,0 3 112-16,-4 3-168 16,0 0 0-16,0 4 56 15,0-4-56-15,0-3-48 0,0-6-584 16,0 0-736-16,4 0-688 16,3-10-857-16,-3-3-1816 0</inkml:trace>
  <inkml:trace contextRef="#ctx0" brushRef="#br2" timeOffset="-200890.13">23774 5746 8385 0,'0'0'2841'16,"0"0"72"-16,0 0-1385 0,0 0-552 16,0 0-224-16,0 0-376 15,0 0-136-15,-24 26-232 16,5-1 424-16,-6 13 113 0,-3 4-265 16,0 5-72-16,0 4-56 0,-3 3-144 31,3 0 168-31,0-3-168 15,0 0 0-15,5-7 0 0,6-3 8 16,1-12 8-16,8-4-24 16,4-3-288-16,4-9-296 0,0 3-609 15,0-6-839-15,8-1-2233 16,4-9-1928-16</inkml:trace>
  <inkml:trace contextRef="#ctx0" brushRef="#br2" timeOffset="-199950.28">23813 6181 7769 0,'0'0'2297'16,"0"0"-393"-16,0 0-392 16,0 0-311-16,0 0-81 0,0 0-352 15,-35-70-344-15,27 58 104 16,0 2-232-1,-4 1-208 1,0-1 48-16,-4 4-136 0,-3 6 16 0,-6 0-16 16,-3 10 0-16,0 8 8 15,4 8-8-15,5 2 0 0,6 1-24 16,10-4 24-16,3-3-80 31,3-2-72-31,14-8-176 16,7-9 120-16,3 1 32 0,1-4-56 15,4-4 16-15,-4-11 40 0,-8-1 168 16,-4-3 8-16,-4-3 0 16,-4 0 400-16,-4 2 40 31,-1 5-16-31,1 2 24 0,-4 7-8 16,0 2-95-16,0 4-345 15,5 4-24-15,-5 8-24 0,4 10 32 16,-4 7 16-16,4 3 104 15,-4-1-32-15,4 1 88 32,-4 0-160-32,4 0 0 0,-4-7 80 15,0 4-80-15,0-7 0 0,0-3-8 16,0-3-248-16,3-6-137 0,1-4-615 16,0 0-264-16,5-6-656 15,-1 0-745 1,-5 0-2064-16</inkml:trace>
  <inkml:trace contextRef="#ctx0" brushRef="#br2" timeOffset="-191015.64">3068 6381 992 0,'0'-6'3256'0,"0"3"-1791"16,0 0-353-16,0-3-96 0,0-1 384 16,0 4-87-16,0 0-505 15,0 3 64-15,0-4-112 0,0 4-16 16,0 0-31-1,0 0-137 1,0 0-216-16,0 0 8 0,0 0-88 16,0 0 112-16,0 0-144 0,0 0-32 15,0 0-64-15,0 0-104 16,0 0 40-16,0 0-88 0,0 0-64 16,-5 7 64-16,-3 3 0 31,4 5 72-31,-3 1 80 15,-6 0 0-15,5 3 200 0,-3 0-128 16,3 0-40-16,3-3 88 0,-2 3-160 16,-1-3 9-16,4 0-57 31,0 0-64-31,-5-1 120 16,6 1-120-16,3-3 0 0,-4-3 8 15,0-1 0-15,4 0 0 16,0-5-8-16,-4 2-72 0,4-3 56 31,0 4-185-31,0-4-167 16,-4 0-192-16,4 1-136 15,-4-2-224-15,4 2-536 0,-8-4-521 16,0 3 49-16,4-3-2425 0</inkml:trace>
  <inkml:trace contextRef="#ctx0" brushRef="#br2" timeOffset="-190459.98">2844 6397 3624 0,'0'0'1617'0,"0"0"-57"31,0 0-152-31,0 0 49 16,0 0-169-16,0 0-32 0,0 0-200 16,0 0-247-16,0 0 7 15,-4-3-232-15,4 3-272 0,4 0-136 16,12 0 8-16,0 3 296 31,8 4-112-31,0 2 64 16,4 4-32-16,-4-4-136 0,-1 4-64 15,1 3-96-15,-3-3-56 0,-2 3 96 0,-3 0-136 16,1-4 48-16,-6 1 65 16,1-1-121-1,0-2 24 1,-8-3-24-16,0-5 0 15,0 5 24-15,0-7-24 0,-4 0 0 16,0 3 48-16,0-3-48 0,0 0 120 16,0 0-120-16,0 0 0 15,0 0 88 1,0 0-88-16,0 0 0 16,0 0-248-16,0 0-665 15,0 0-815 1,0 3-2489-16,-12 0-608 0</inkml:trace>
  <inkml:trace contextRef="#ctx0" brushRef="#br2" timeOffset="-189410.59">3096 6257 5857 0,'0'0'1872'15,"0"0"-520"-15,0 0-151 16,0 0-361-16,0 0-288 0,-13-28 112 15,9 25-288-15,1-1-120 16,-1 4-104-16,-5-2 112 0,5-2 40 16,0 4-112-1,0 0-104-15,-3 0 265 16,-1-3-121-16,3 0-8 0,-6 3-104 16,3 0 16-16,-9 0 104 15,6 0-232-15,-6 0 0 16,6 0 136-16,-1 3-144 0,0 0 16 31,4 1-16-31,0 2 8 16,0 0 72-16,-4 4-80 0,4 0 0 15,1-5 0-15,-2 8 8 16,5-3 64-16,-4 3-72 16,4-1 24-16,1 4 96 0,3 0-72 31,0 3 32-31,0-3 8 15,0 6-80-15,0 1 104 0,0-5-112 16,0 5 0-16,0-1 8 16,0-3 8-16,0-3-16 15,0 0 96 1,3-4-88-16,-3 1 160 0,8 0-160 16,-4-4 0-16,4 1 64 15,0 2-64-15,0-2 88 0,4 0-96 16,0-4 24-16,0 3 120 15,4-2-136-15,0 3 0 0,0-8 0 16,-4 5 8 0,-1-4 16-16,2 3-32 15,2-2 0-15,-6-1 64 16,3-3-64-16,-1 0 0 0,2 0 0 16,2 0 16-16,1 0-16 15,-4 0 0-15,1 0-112 16,-2 0 112-1,1 0-112-15,0 0 104 16,-4-7-72-16,4 1 80 0,-4 0 16 16,4-4-16-16,-4-3 0 15,0-2 32-15,-4-5-32 16,4-2 0-16,-8-3 0 0,4 0-16 31,-4-1 8-31,0 4 8 16,0 0-8-16,-4-1 8 0,-4 8 8 15,4-5 64-15,-4 5 0 16,-4-1-16-16,4 3 88 16,-4-3 8-16,0 4-88 0,4 2 96 15,0-3 88 1,0 7 72-16,-4-4-176 16,4 4-96-16,-4 0 128 0,-3-1-160 15,-5-2-8-15,-1 2 64 16,-3-2-64-16,1 3 40 15,-1-1-48-15,4 7-72 16,0 0-280-16,0 7-1016 16,8 8-3089-1,8 1-4233-15</inkml:trace>
  <inkml:trace contextRef="#ctx0" brushRef="#br5" timeOffset="-176960.5">697 6439 3064 0,'0'0'1336'0,"0"0"-591"15,0 0 15-15,0 0 248 16,0 0 88-16,0 0-528 0,4 0-296 16,-4 0-168-16,0-4 985 15,0 4-193-15,0 0-488 0,0 0-192 31,0 0-128-31,0 0-88 16,0 0 32-16,0 0-32 0,4 0-304 16,0 0-160-16,3 0 456 0,6 0 8 15,-1-3 0-15,4 0 0 16,7 0 72-16,1-1-64 16,4-1-8-1,0-2 8-15,4-3 0 16,-4 4 48-16,0 0-56 15,0-1 0-15,-9 7 16 0,-6-3-16 16,-2 0 0-16,-3 3 56 0,1-3 48 16,2 0 176-1,-3 3-80-15,5-6 8 16,2-1 96-16,1 4 8 16,0-4-152-16,4 4-112 15,-1-3-48-15,2 3 40 0,3 0-40 16,-4 0-8-16,3 3 8 47,-2-4-48-47,-5 4 32 0,3-3-96 15,-6 3-32-15,2 0 136 16,-3 0-32-16,4 0 24 0,1 0 16 16,6 0-48-16,9 0-80 15,-1-3-512-15,10-4-160 16,-5 5 376-16,-1-2 152 0,-3 1 192 15,-8 0 80-15,-8 3 0 16,0-3 128-16,-8 0 8 0,3 3 88 16,6-4 136-16,-2 1-152 0,2-3-112 15,7 0-88 1,0-1-8 0,8-3 88-16,-9 7-88 0,1-3-56 15,-4 3 56-15,-4 0 8 16,-4 0-8-16,-4 3-8 0,-4 0-8 15,7 0 8-15,2 0 16 16,2 0-8 0,6-4 16-16,3 1-16 15,8 0 16-15,3-4-16 0,1 1 8 16,4 0 56-16,-4 0-64 16,-4 6 0-16,-4-4 0 0,-5 1 0 15,-2 3-16-15,-10 0-40 31,-2 0 56-31,-1 0 0 0,3 0 0 16,5 0 0-16,9 0 40 16,2 0-32-16,4-3 56 0,2 0-64 15,-1-3-56-15,-5 6 56 16,1 0 0-16,-8 0-8 47,1 0 8-47,-2 0 0 0,-3 0 8 15,5 0-8-15,2 0-64 16,1 0 56-16,4 0-96 0,0 0 96 16,4 0-112-16,0 0 32 0,-1 0 88 15,1 0 0-15,-4 0 0 16,4 0-72-16,-4 0 72 0,0 0 8 16,0-4-8-16,-5 4 0 15,9-3 48-15,-4 0-48 0,0 3-8 16,0-3 0-16,0 0 8 15,4 0 24 1,3 0-24-16,-3-1-8 16,0-2 8-16,5 3 0 0,-2-1 0 15,1 1-8-15,0 0 8 16,3 0 32-16,-3-3-32 0,1 3-8 16,-5 3 8-16,-9 0-128 31,1 0 56-31,-4 0-80 0,-4 0 8 15,0 0 128-15,-1 0-24 16,2 0 40-16,-2 0 0 0,9 0 8 16,1 0 48-16,3 0-56 15,7-10 0-15,-3 3 56 47,0 1-56-47,0 0-8 0,-4-1 0 16,-8 7-8-16,-1 0 8 15,2 0 8-15,-10 0 0 0,9 0 0 16,-3 0 0-16,6-3 0 16,1-3 0-16,4 3 0 0,4-3 88 15,0-4-88-15,0 7 0 0,-8-1-24 16,-4 4 24-16,-5 0 0 16,-7 0-48-16,-4 0 32 0,1 0 8 15,3-3 8-15,-5 0 0 16,5 3 8-1,5-6-8 1,-2 3 0-16,6 0-120 0,-2-4-88 0,-3 4-96 16,0 3-185-16,-8 0 41 15,0 0 16-15,-4 0 136 0,0 0 296 16,0 0 496-16,-4 0 128 31,0 0 17-31,0 0-97 0,4 0-184 16,0 0-224-16,0 0-128 15,0 0-8-15,0 0-56 0,0 10-24 16,0 2 80-16,0 1 0 16,0 6 80-16,-4 3-72 31,0-3 48-31,4 3 128 0,0 1-136 16,-4-1 56-16,4-3 24 15,0 0-56-15,0 4 64 0,0-5-120 0,0 5 64 16,-4-1 160-1,0-3-144-15,4 3-16 32,-4 0 104-32,4 0-16 0,0 0 16 0,-4 1-128 15,4-1-40-15,0 4 56 16,0-4-72-16,0 0 16 16,-3 4-8-16,3-1-8 0,-4 4 136 15,4-1-136 1,-5 4 0-1,1-4 8-15,0 1 0 0,0 0 0 16,4-1-8-16,-4-2 0 16,4-1 72-16,0-3-72 0,0 3 0 15,0-3 0-15,0-2 0 0,0 2 64 32,0-3-56-32,0 3-8 15,4-3 176-15,0 3 16 0,4 4-72 16,-3-4-24-16,-5 4-96 15,7-1 144-15,-7-3-144 0,4-3 0 16,0 1 0-16,0-2 16 31,0 1-8-31,0 1 0 0,0-1-8 16,0-1 88-16,0 5-88 16,0-7 0-16,0 3 48 15,0-1-40-15,0-1 0 0,-1-2 17 16,-3 1-25-16,5-3 104 31,-1 0-104-31,0 0 8 0,-4-4 16 16,4 4-16-16,0-4 56 0,3 4-64 15,-2-1 0-15,-1 4 32 16,0-3-32-16,-4 3 0 0,8 0 16 16,-4-3-16-1,-1 2 96 1,1 1-96-16,1-3 0 0,-1 0 120 15,4-4-48-15,-4 4 8 16,3-3-80-16,-3-1 8 0,5 4 88 16,-5 0-96-16,0 2 0 0,3 4 64 31,-3-3 0-31,1 3-56 16,-1 1 40-16,0-5-40 0,3 1 64 15,-3 0-72-15,-4-4 0 16,4 5-8-16,0-5 16 0,1 4-16 15,-5 0 0-15,4 0 8 32,-4-4 16-32,0 5-16 0,0-5 0 15,0 1 0-15,4 3 0 16,-4 0 40-16,3 3-40 16,-3-4 0-16,0 5 0 0,4-5 8 15,-4 7-8-15,0-2 0 31,0-1 0-31,0 0 88 0,4 0-88 16,-4 0-32-16,4 0 32 16,0 0 0-16,-4 0 8 0,9 0 0 15,-9-3 0-15,3 3 32 0,1 0-40 16,0 0 0 0,0 0 0-1,4 0 0-15,-4-3 8 0,0 0-8 16,0 3 0-16,4-3 8 15,0 0-8-15,-5 0 0 0,6-3 0 16,-9-1 0-16,4-2-48 0,0-1 48 31,-4-3-120-31,0 1 120 16,0-7-168-16,0 3-8 0,0 0-32 16,0 0 56-16,0-3 144 15,-8 4 8-15,-1-1 0 0,-6-3 8 31,3 0 40-31,-8 0-40 16,4 0 40-16,-3 0-40 0,-2 0 144 16,2 0-144-16,-1-7 48 15,-1 4-48-15,-3-3 0 16,5 6 64-16,-5 0-72 0,0 0 0 16,0 0-32-16,-3 0 32 31,3 0 0-31,-4 0 0 0,0 0 8 15,3 0 32-15,-3 0-40 16,4 0 0-16,1 0 16 16,-5 0-16-16,0 0 0 0,4 0 0 0,-4 0 0 15,0 0 0 1,5 0 0 0,-1 0 0-16,0 0 48 0,0 0-48 15,-1 0 0-15,6 0 0 16,-5 3 0-16,0 0 32 15,5 0-32-15,-5 1-8 0,-1 2 0 0,1 0 8 32,-4 1 8-32,0-1-8 15,1 4 0-15,-5-8 0 0,4 5 0 16,-8-4 0 0,4 0-8-16,0-3 8 0,0 4 16 15,0-1-16-15,-3 3 0 0,3-3-40 31,0 3 56-31,4-2-16 0,0 2 0 16,0 1 0-16,5-1 16 16,-1-3-16-16,0 0 0 15,0 0 0-15,-4 0 0 0,0-3 0 16,-4 4-8-16,0-4-48 31,-8 6 0-31,1-3 56 0,3 3 0 16,-8-2 0-16,4 2 0 15,4 1 0-15,5-4 0 16,-5-1 0-16,8 2 48 0,0-4-48 16,0 3 0-16,4-3 0 15,-4 0-48 1,0 0 0-16,4 0-72 16,-3 0 112-16,-1 0 0 0,0-3 8 15,0-1-8-15,-4 2 8 16,4-1 0-16,0-1 48 0,0 1-40 15,0 0 0 1,0 3 72-16,5-3-32 16,-1 3 56-16,-4 0-104 15,4-4 8-15,0 4 0 0,-8 0-8 16,4-3 0-16,-4 3 0 16,0-3 0-16,0 3 56 0,4-3-56 31,-4 0 0-31,4 0 48 15,0 3-48-15,1 0 0 0,-1-4 128 16,0 4-8-16,0 0 64 0,1 0-168 16,-9 0-8-16,8 0 248 15,-4 0-200-15,0 0-48 32,4 0 136-32,-4 0 32 15,8 4 16-15,0-4-184 0,5 0 0 16,2 0 144-16,-3 0-104 15,5 0 48-15,-6 0-32 0,6 0-56 16,-5 0 288-16,0 0-192 31,4 0-96-31,-4 0 0 0,4 0 8 16,0 0 40-16,4 0-56 0,5 0 8 16,-6 0 32-16,9 0-40 15,-3 0 0-15,-1 0 0 0,-1 0 0 0,5 0 56 31,-3 0 40-15,3-4 136-16,-4 1 112 0,3-3-144 16,-3 3 16-16,5-7-24 0,-5 1-40 15,0-1-23-15,-1-2 23 16,2-5-64-16,3 5 64 0,-4-1-144 31,4 1 96-31,4-1-72 16,-5-3-16-16,5 0 32 15,0-3-40-15,0 3-8 0,-3-3 56 16,-1 0-48-16,4-3-8 0,-4 3 0 16,0 0 0-16,0-3 64 31,0 2-64-31,-1-2 0 16,-2 6 8-16,3-3-8 0,0 3 48 15,4 0-48-15,-4 1 0 16,0-4-24-16,4 3 24 0,-4 3 0 15,0 0 0-15,4-2 16 16,-4 5 0-16,0 0-16 16,4-2 0-1,-4 2 24-15,0 0-24 0,4-2-8 16,-4-1-48-16,0-6 56 16,4 0 0-16,0-3 0 0,-3 3 0 15,3-3 0 1,0 0 0-1,-5-1 0 1,1 4 0-16,0 7 0 16,0-5 32-16,0 5-32 0,0 2-56 15,1-3 56-15,-1 4 0 16,-1 3 0-16,5-4 0 0,-4 1 0 16,0-1-8-16,0 1 8 15,0-1 0-15,1-3 0 16,-1 4 8-16,-1 0 0 0,5-1-8 15,-8 0 0-15,4 4 40 0,4-3-40 16,-7 2-16-16,3 1 8 31,4 0 8-31,-4 2 0 16,-1-2 0-16,5-1 0 0,0-2-8 16,-4 0 8-16,4-1 0 15,-4-3 0-15,1-3 0 0,-1 4 32 16,0-4-32-16,-4 3 0 31,3 4 0-31,1-1-16 16,4 3 16-16,-3-2 0 0,-1 3 0 15,4-4 0-15,-4 1 56 0,4-1-56 16,-4 1 0-16,4-4 0 0,-4 3 8 16,4-2-8-1,-4 2 0 1,-1 1 24-16,5 3-24 15,0-4-8-15,0 4 0 0,0-1 16 16,0 1 16-16,-3-4-24 0,3 1-8 16,-4 0-56-16,4-1 112 15,-4 0-48 1,4-2 0-16,-4-4 0 16,4 3 16-16,0-6-16 15,0 0-72-15,-4-6-432 0,-12-17-857 16,4 1-2544-16,-4 3-5529 0</inkml:trace>
  <inkml:trace contextRef="#ctx0" brushRef="#br5" timeOffset="-165500.9">441 5546 224 0,'-3'-3'872'0,"-1"-3"136"16,0 3-424-16,0-7 8 16,4 7 368-16,-4-3 65 15,4 0 223-15,0 2-448 0,0-2-424 31,0-1 80-31,0 7-296 16,0-3-80-16,4 0 152 0,0 0-128 0,0-1-32 16,3 2-64-16,2-1-8 15,-1-1 88-15,3 1-80 16,-2 0 0-16,7 0 80 16,0-4 32-1,7 4 40-15,1-3-80 16,4-4-71-16,0 4 207 0,0-3-160 15,0 2-8-15,-9 4-48 16,2 0 8 0,-5 3-16-16,0 0-32 15,-5 0 40-15,6 0 24 0,-2 0-24 16,1 0 0-16,5 0 8 16,2 0 0-16,1 0 56 0,0 0-64 15,4 0 0-15,4 0-80 16,0 0 80-16,3-4-8 0,-3 4-72 31,0-6 40-31,0 3-8 31,-4-3 0-31,0 3 48 0,0-4 64 16,-4 4-64-16,-1-4 56 0,5 5-56 16,0-5 8-1,4 1 0-15,0-1 8 0,8 1-16 16,4 0 8-16,-1-1-8 15,-2 1-8-15,-6-1-16 0,1 2 24 16,-4 1 64-16,-4 1-64 16,-8-3 0-16,3 2 0 15,-2 4 0-15,-1-6-16 0,4 3 16 16,3-1 0 0,6-2 16-16,-1 0-8 15,3 0-8-15,5-1 0 0,-1 1 72 16,-3-4-48-16,1 4-24 15,-2-3 8-15,-7 6 80 16,-4-4-16-16,-4 1 8 16,0 2-80-16,-4 1 8 15,4 0 88-15,0-3-96 16,7 3 16-16,-3-4-16 0,4 1 8 16,0-1 0-16,-4 5-8 15,0-2 56-15,0 1-32 0,-4 0-24 31,0 3 0-31,-1-3 0 16,2 3 0-16,-1-3 48 0,3-1-48 16,1 1 0-16,8 0-16 15,0-3 16-15,4-1 0 32,4 4 0-32,0-3 8 0,-5 2-8 15,-3 1 0-15,-4 1 0 16,-8-2 64-16,0 4-64 0,0-3-8 15,0 3 0-15,0-3 16 16,8-4 0-16,0 1 0 16,3-1 56-16,5-2-56 0,1 0-8 15,-2 2 8 1,1 1-8-16,-8 3 8 16,-4-4 56-16,-8 7-64 0,0 0-48 15,-4 0 48-15,3-3 0 0,2 0 48 16,3 0-48-1,3 0 0-15,5 0 32 16,4 0-32 0,3-4 0-16,-2 4 0 0,3-4 0 15,-4 1 16-15,-8 6-16 0,-1-3 0 16,-3 3-8-16,-4-3 8 16,0 3-8-16,4-3 8 15,0 3 0 1,4-7 8-16,0 4-8 15,4 0 0-15,-5 0 0 0,1-3 8 16,0 2-16-16,1 4 8 16,-6-3-16-16,1 0 16 15,0 0 0-15,-4-1 0 0,4 4 0 32,-5 0 0-32,2-3 0 15,-2 3 0-15,6 0 0 16,-1-3 24-16,-1 0-24 0,13 0-16 15,1 0-64-15,2-4 80 16,1 1 0-16,-8 6 0 0,-9-3-80 31,-6 3 32-31,-5 0-304 0,-8 0 136 16,0 3 96-16,0 3 120 16,-8 1 88-16,-1 2-40 0,2-3-40 15,3 4 16 1,4-3-24-1,0-1-8-15,0 3-48 0,0 1 24 16,4-4 24-16,-1 7 8 0,6 0-48 16,-9 2 48-16,4 1-72 15,-4 3 72-15,0 4 0 0,0 2 0 16,0 0 184-16,-4 1-56 16,4-1-48-1,-5 1 40-15,5 2 8 16,0-2 32-16,0-1 48 15,0 4-64-15,0 2 64 0,5 1-128 16,-1 3 48-16,-4 6-16 16,0 0-8-16,0 1 64 0,0 3-104 31,0-8-16-31,0 2 152 16,0-4-128-16,0-1 16 15,0 1 16-15,8-3-104 0,-4 3 112 16,-1-3-112-16,-3 2 0 15,0-2 72-15,0 0-16 0,0-3 64 32,0-1 16-32,0-6-128 0,0 1 168 15,0-4-160-15,0 0 64 16,0 0-24-16,0 0 128 0,0 0-16 16,4 0-80-16,5 0-24 15,-5-3 88-15,0 3-152 16,0-7 16-1,-1 8-8-15,1-4 48 16,0 0 40-16,-4 3-96 0,0-1 0 16,5 2 32-16,-5-1-32 0,4 0 8 15,0-1 0-15,0 2 0 16,-1-1 64 0,1 3-72-16,-4 0 0 15,4 4 16-15,-4-1-16 16,0 0 0-16,4 4 16 15,-4 3-8 1,5-4 80-16,-1 1-88 16,3-4 8-16,1 1 33 0,-4-4-41 15,5 0 0-15,-2 1 0 16,-3-1 0-16,0 3 40 16,-4 0-40-16,0 1-8 0,0-1 8 15,0 4 0-15,0-4 0 16,4 4 0-16,0 2 0 0,1-2 40 31,-1 3-40-31,-1 0 0 16,1 3-8-16,0-4 16 15,0 4 32-15,0-3-40 0,-4-4 0 0,4 1 0 16,-4-3 0-16,4-1 0 16,0-3 0-16,-4 4 8 15,8 2 40 1,-4-3-48-16,0 4 0 15,0 0 0-15,-1-4 16 0,6 4 64 16,-5-4-64-16,0 3-16 0,0 1 136 16,0 0-80-16,-4-1-48 15,0 1 0 1,0-1 0-16,0 1 0 16,0-1-8-16,0-2 0 15,0 0-8-15,0-4 8 0,0 0 0 16,3 0 8-16,2-3 0 0,-1 0 144 15,0 0-72-15,0 3-64 32,0-2 128-32,0-1-128 15,-1-1-8-15,1 5 0 16,-4-1 0-16,0 0 80 0,5 4-88 16,-5-1 0-16,0-2 16 15,0 2-16-15,0-3 0 0,0-3-8 31,0 4 8-31,4-8 24 16,0 1-24-16,0-6-8 16,-4-4 8-16,0 0 0 0,0 0 0 0,0 1 0 15,0-1 0 1,0-2 8 0,0 2-8-16,0 0 0 0,-8-3-8 15,8 4 16-15,-4 2-8 16,-1-3 0-16,1 4-16 0,4 3-40 15,-3-4-72-15,-1 1-144 0,0 0 96 16,0-5 152-16,4 2-24 16,-4-4 40-1,4 4 8-15,-4-7 8 16,4 3-8-16,-5-3 0 16,2 3 0-16,-1-3 0 15,-4 0 48-15,0 0-48 0,-4 0 48 16,0 0 72-16,-8 0-112 31,1 0-8-31,-9-6 0 0,4-1 8 16,-8 4 48-16,0-4-56 31,-4 7-8-31,4 0 8 0,-8 0 0 16,0 0 0-16,5 0 0 15,-1 7 0-15,0-4 16 16,-1 0-16-16,2 1 0 0,-1-1 0 15,0-3 0-15,1 3 8 16,-1-3-8-16,-1 3 8 0,-2-3-8 16,-1 4 0-16,-8 1 8 0,8-1 0 15,-8 2 0 1,5 1-8 0,-1-1 0-16,0-3-8 0,0 3 0 15,0 1 8-15,1-1-8 16,3-3 8-16,0 1 0 0,0-4-8 15,4 0 8-15,1 0 0 16,-6 0 0 0,2 0 0-16,-1 0 0 15,-4 0 0-15,0 0 8 0,-4 0 32 16,1 6-40-16,-2 0-8 16,-2-3 8-16,3 7 0 0,0-4-8 15,4 4 8-15,5-7 0 31,-6 0 56-31,10 0-48 0,-5-3-8 16,1 4 16-16,-6-4-16 16,6 2 32-16,-10 5-32 0,2-1-104 15,3 4 104-15,-4-1 8 16,4 1-8-16,5 0 0 31,3-1 0-31,0-6 8 0,4 0-8 16,4 0 8-16,-4-3-16 15,1 0 8-15,-1 0-56 0,0 0 48 16,0 4 16-16,0-1 0 16,-4 3-8-16,4-2-8 15,-4 5 0 1,4-3 0-16,-3 1 8 0,3-1 0 16,0 3 0-16,0-5 8 15,0 2-8-15,-4-3-8 0,5-3 8 16,3 0 0-16,0 0 32 0,4 0-32 31,3 0 0-31,2 0 48 16,3-3-48-1,0-3 16-15,7 2-8 16,-2-2 48-16,-1 0 32 16,4-1-88-16,-4 1 208 0,0 3 48 15,0 0-208-15,0-3-32 16,1 2 240-16,-2-5-32 0,2-1 96 15,2-2-72-15,-3-5-48 16,5-2 120-16,-1-3-64 0,3-3-88 16,1 0-16-16,0-1-64 15,1 0 120-15,-1 4-200 32,0 0 0-32,-4-3 72 0,-1 2 56 15,2-5 56-15,-1-4-192 16,-5-3 8-16,2-3 112 0,-1-3-120 15,-4 0 0-15,4 2-8 16,-4 2 16-16,0 2 48 16,4 0-56-1,-4 6 0-15,4 0-64 16,0 1 80-16,1 2-16 0,-2 1 0 16,2 0 8-16,-2-4 24 0,5 1-32 15,-3 2-40-15,-2-6 32 16,6 4-16-1,-5-1 16-15,3 1 8 16,-2-1 0-16,-1 1 0 0,0 2 0 16,4-6 0-16,-8 4-16 15,4-4 64-15,4 3-48 0,-3-6 0 16,-2 0 0-16,5 1-24 31,1-4 24-31,-2-1-8 0,5-2 0 16,-4 3 8-16,1 0 0 15,-2 3 0-15,1 0 8 0,-3 0-24 16,3 3 24-16,-1-3-8 31,2 1 8-31,3-1-8 16,4 0 8-16,0 0-8 0,0 0-24 16,0 3 8-16,0 4 16 15,0 2-8-15,0 7 8 0,0 0 0 16,0 6-56-16,0-2 56 15,0-2 0-15,0 2-8 32,0-4 24-32,0 0-24 0,0-4 8 0,0-2 0 15,0 3 16 1,0-1-16-16,0 1-32 0,-4 0 32 16,0 0 0-16,-5-3 16 0,2 3-16 15,-5-4 0 1,3 0 16-1,-2-2-16-15,-1 2 0 0,-4-9 0 0,4 1 0 16,4-4 0-16,-4-7-16 16,0 4 16-16,0-1 24 15,4 8-24 1,0 2-8-16,1 9 8 16,2 1 0-16,-3 3 0 15,4 1 0-15,4 1 0 0,-4 2-56 16,0-5 56-16,1 5-56 15,3-4 40-15,-9 3 16 0,5-6 0 16,-8 3 0-16,5-7-112 31,-2 4 104-31,1-4-56 0,5 1 8 16,-1 3-8-16,0 0 40 16,4 2-32-16,0 5 56 15,-4-1-16-15,4 3 16 0,0 7-48 16,0-1 40-16,0 5 8 31,0 2 0-31,0 0 0 0,0-4 0 16,0 1-16-16,0-3 8 15,0-1-104-15,0 1 112 0,8 0-136 16,-4-1 72-16,-1 1 56 0,1 3 8 16,0 3-64-1,1 0-64 1,3-4-72-16,11 4 200 0,5-3-64 15,4 3 40-15,4-3 16 16,12-3 8-16,-4-1-8 0,7-2-8 16,1 0-32-16,-8-1 40 0,4 0 8 31,-8 4-72-31,-8 0 72 16,-4 3-8-16,-5-1-40 0,2 4 0 15,-2 0 48-15,5 0-8 16,8-3 8-16,12 0-16 0,0-7 16 15,12 1 8-15,0-1 0 32,0-2-8-32,-5 2-16 0,-7 4-40 15,-8 2 56-15,-8 1-56 16,-9 0 8-16,-2 3 48 16,-6 0-48-16,5-3 24 0,4 0 24 31,13 0 48-31,6-7-48 15,21-2 0-15,23-8 0 0,25-5 0 16,-1 0 8-16,-15 2-8 16,-24 11-136-16,-28 5-288 0,-8 4-544 15,-4 3-809-15,4 0-447 16,-5 0-905-16,-15 0-1856 0</inkml:trace>
  <inkml:trace contextRef="#ctx0" brushRef="#br5" timeOffset="-162941.46">1302 5985 5657 0,'0'0'2360'0,"-4"0"-599"0,4 0-393 15,0-7-48-15,0 1-48 16,0 0-103-16,0-1-137 0,0-2-376 31,0-1-32-31,0 1-304 16,17-7-112-16,6 0-112 0,13-9-96 15,12-4 64-15,12-6-64 16,3 0 0-16,1-3-16 16,0 10 16-16,-16 2-48 0,-12 13-360 31,-20 7-680-31,-12 6-936 15,-4 3 135-15,-28 35 961 0,-4 0-696 16,-4-3-2665-16</inkml:trace>
  <inkml:trace contextRef="#ctx0" brushRef="#br5" timeOffset="-162665.78">1406 6089 6449 0,'0'0'2688'0,"0"0"-1287"16,0 0-601-16,0 0 560 15,0 0 497 1,0 0-801-16,0 0-616 16,60-50-344-16,-24 27 88 0,3-5 136 15,1 3-248-15,0 2-16 16,4-6 24-16,-8 7-80 0,-5 7 56 16,-6-2-56-16,-14 5 8 15,-2 2 176-15,-5 7-184 16,0 0 72-1,-4 0-72-15,0 3-176 16,0 0-456-16,3 0-1568 0,5 13-497 16,5-1 1049-16,-2 1-2337 0</inkml:trace>
  <inkml:trace contextRef="#ctx0" brushRef="#br5" timeOffset="-162038.92">2720 5978 6993 0,'0'0'1968'0,"0"0"-471"0,0 0-801 15,0 0-304-15,0 0 192 16,0 0 272-16,92-69-256 16,-60 46-264-16,0 1 153 0,0-3-137 15,-4 6-24-15,-4 3-128 16,-8 3-128-16,-8 7-64 15,0 6-16 1,-8 0-1112-16,0 0-1185 0,0 19 817 16,-12 3-113-16,-4 0-1159 15</inkml:trace>
  <inkml:trace contextRef="#ctx0" brushRef="#br5" timeOffset="-161804.36">2784 6042 5457 0,'0'0'1800'0,"0"0"-376"0,0 0 313 16,0 0 79-16,0 0-920 16,0 0-328-16,0 0-95 0,97-79-33 31,-66 56 96-31,-4 7-248 16,-2 1-48-16,-9 5-144 15,-4 3-96-15,-5 4 56 0,2 0-56 16,3 3-272-16,-5 0-592 15,6 0-561-15,2 0-367 0,-2 0-1049 32,-2-3-4288-32</inkml:trace>
  <inkml:trace contextRef="#ctx0" brushRef="#br5" timeOffset="-161230.37">3820 5839 7313 0,'0'0'2681'16,"0"0"-657"-16,0 0-440 16,0 0-455-16,0 0-97 15,0 0-352 1,0 0-360-16,32-58-208 15,0 43-112-15,4-1 8 16,4 0-8-16,4 0 0 0,-9 3 48 0,-7 4-48 16,-7-1-16-16,-10 10-608 15,-11 0-768 1,0 0-753-16,0 6 841 16,-28 17 48-16,0-4-1401 15,5-3-4392-15</inkml:trace>
  <inkml:trace contextRef="#ctx0" brushRef="#br5" timeOffset="-160992.55">3800 5950 5497 0,'0'0'2416'0,"0"0"-847"16,0 0-441-16,0 0 616 15,0 0 97-15,0 0-761 0,88-73-472 31,-56 57-224-31,3 0-248 16,2 0-120-16,-1 3 64 16,-8 4-72-16,-5-1-8 0,-7 4-224 0,-4 3-568 15,1 0-673-15,-10 3-727 16,1 0-553-16,-4 9-543 16,0 1-633-1</inkml:trace>
  <inkml:trace contextRef="#ctx0" brushRef="#br5" timeOffset="-159979.8">1641 7464 5553 0,'0'0'2392'0,"0"0"-463"31,0 0-201-31,0 0-192 0,0 0-439 15,0 0-161-15,0 0-192 16,35-95-384-16,-10 66 112 0,10-3-96 16,2-2-280-16,2-1 40 15,5 6-136-15,-12 7-368 32,-4 6-648-32,-8 13-1249 0,-8 3-271 15,-9 13-617-15,-3 2-936 0</inkml:trace>
  <inkml:trace contextRef="#ctx0" brushRef="#br5" timeOffset="-159763.37">1736 7452 4480 0,'0'0'3969'0,"0"0"-2880"16,0 0-337-16,0 0 176 0,0 0 656 15,0 0-360-15,69-35-487 16,-26 13-9-1,1-1-200-15,0-2-200 16,-4 9-80-16,-9 0-248 0,-3 3 0 16,-11 7 0-16,-2-4-592 15,-2 7-544-15,-6 3-913 0,-3-3-407 16,0 3-2313-16</inkml:trace>
  <inkml:trace contextRef="#ctx0" brushRef="#br5" timeOffset="-159227.22">3111 7121 7705 0,'0'0'2761'0,"0"0"-897"16,0 0-63-16,0 0-689 15,0 0-496-15,0 0-96 0,0 0-368 16,8-67-144-16,16 42 112 31,4 3-120-31,4-3 0 0,0 6 0 16,-4-1-384-16,-8 11-352 16,-8 3-568-16,-9 6-617 15,-3 6-943-15,-7 13 1239 0,-10 0-831 0</inkml:trace>
  <inkml:trace contextRef="#ctx0" brushRef="#br5" timeOffset="-159008.59">3012 7254 4456 0,'0'0'3073'16,"0"0"-1072"-1,0 0-161-15,0 0-200 16,0 0-599-16,0 0-49 0,91-91-320 15,-51 59-216-15,8-3-256 0,-4 10-48 16,-1-1-48-16,-11 13-104 16,-8 4-456-16,-7 9-1320 0,-17 0-777 31,0 12-552-31,0-2-3096 16</inkml:trace>
  <inkml:trace contextRef="#ctx0" brushRef="#br5" timeOffset="-158555.48">3884 7048 9073 0,'0'0'2489'0,"0"0"-289"15,0 0-687-15,0 0-689 16,0 0 64-16,52-83-392 0,-12 61-368 16,4 0-56-16,7 0-64 15,-6 3-8-15,-6 6-616 16,-11 7-696-16,-12 6-761 0,-13 0-303 31,-10 16 199-31,-17 6 601 0,-3 0-3105 16</inkml:trace>
  <inkml:trace contextRef="#ctx0" brushRef="#br5" timeOffset="-158360.45">3860 7175 416 0,'0'0'7801'16,"0"0"-6072"-16,0 0-385 0,0 0-216 16,80-76-328-16,-40 48 65 15,4 2-233-15,-1 7-456 16,-7 0-176 0,-4 6-256-16,-4 10-1625 0,-12 0-1319 15,-8 3-3450-15</inkml:trace>
  <inkml:trace contextRef="#ctx0" brushRef="#br5" timeOffset="-157025.98">1645 8001 5009 0,'0'0'1648'0,"0"0"-24"0,0 0-143 15,0 0-313-15,0 0 264 16,0 0-256-16,0 0-383 0,-8-45-241 15,4 45-200-15,0 0-72 32,-4 4-208-32,-4 8-72 15,0 7 112-15,-4 3-112 0,4 7 8 0,1 0-8 16,6 2 72-16,5-2-64 16,0 0-8-16,5-7 0 0,14-3 0 15,9-6-56 1,4-10 56-1,12-3-152-15,7-3 64 0,5-20-72 16,0-5-248-16,-8-4 168 0,-12-6 240 16,-4-1 0-16,-20-2 128 15,-8 0-80 1,-4-3 24-16,-21 2 144 16,-6 1-96-16,-5 6 328 15,1 10 24-15,-1 9-80 0,4 13-48 16,0 3-208-16,0 9-120 15,0 20 32-15,-4 9-48 0,0 6-112 16,4 4-624-16,4 19-1008 31,12-14-785-31,9-14-1960 0</inkml:trace>
  <inkml:trace contextRef="#ctx0" brushRef="#br5" timeOffset="-156291.08">2908 8229 8465 0,'0'0'2729'0,"0"0"-641"16,0 0-23-16,0 0-913 0,0 0-320 15,0 0-392-15,20-82-360 16,8 60-32-16,4-4-48 0,0 4-624 31,3 9-656-31,-11 3-1089 16,-3 10-527-16,-14 0-1465 0,-7 13 1592 15</inkml:trace>
  <inkml:trace contextRef="#ctx0" brushRef="#br5" timeOffset="-156113.45">2952 8283 7409 0,'0'0'2473'0,"0"0"-537"16,0 0-1128-16,0 0 88 15,0 0 97-15,0 0-489 0,96-92-232 16,-65 73-272 0,18-3-296-16,-10 6-1681 15,-11 3-2168-15</inkml:trace>
  <inkml:trace contextRef="#ctx0" brushRef="#br5" timeOffset="-155561.3">4099 8439 3200 0,'0'0'6898'15,"0"0"-5122"1,0 0 489-16,0 0-1321 16,0-76-544-16,21 53-24 15,-6 1-152-15,9 3-88 16,0 3-136-16,0 0 0 0,-4 7-384 15,-4 2-824-15,-8 7-881 0,-4 0-983 16,-4 10-1409-16</inkml:trace>
  <inkml:trace contextRef="#ctx0" brushRef="#br5" timeOffset="-155379.04">4075 8496 9337 0,'0'0'2265'0,"0"0"-793"0,0 0-311 16,0 0-225-1,116-89-232-15,-73 64-544 16,17-1-160-16,-12 8-1872 16,-12-2-4354-16</inkml:trace>
  <inkml:trace contextRef="#ctx0" brushRef="#br5" timeOffset="-134678.93">19291 7207 7241 0,'0'0'2353'16,"0"0"15"-16,0 0-39 0,0 0-697 15,0 0-496-15,0 0-368 16,0 0-352-16,52-35-32 0,-28 28-63 16,0 1-153-16,8-3 144 15,0 2-264 1,0 1-48-1,-4 3 40-15,-5 3-40 0,-6 0-416 0,-17 0-1513 16,0 13-2792-16,0-4-160 16</inkml:trace>
  <inkml:trace contextRef="#ctx0" brushRef="#br5" timeOffset="-133512.6">19379 7134 288 0,'0'0'4128'0,"0"0"-2823"16,0 0-57-16,0 0-96 0,0 0 113 16,0 0 175-16,0 0 192 15,0-16 105-15,0 13-313 0,0 3-304 16,0 0-256-16,0 0-312 31,0 0-16-31,0 0-367 0,0 0-81 16,0 0-24-16,0 0-64 15,9 0 0-15,6-3-24 16,17 0 24-16,7 0 56 0,6-4-56 31,2 1-104-31,-6-1 0 0,-6 4 32 16,-15 0 56-16,-12 3-41 15,0 0 57-15,-8 0 57 16,0 0-57-16,0 0 8 16,0 0-8-16,0 0 0 0,-4 0-8 0,-4 9-65 15,0 8 73 1,0 1 16 0,-3 5-16-16,-2 5 0 0,1 7-8 15,-4 0 16-15,1 0 57 16,-2 3-65-16,2-3 0 0,2 0-32 15,-2-3 32-15,7-4-97 0,-5-2-671 32,10-7-200-32,-1 0-120 15,4-3-576-15,-4-4-729 0,4-5-144 16,-4-4-2736-16</inkml:trace>
  <inkml:trace contextRef="#ctx0" brushRef="#br5" timeOffset="-133226.49">19343 7404 3264 0,'0'0'4921'0,"0"0"-3008"15,0 0-97-15,0 0-232 0,0 0-679 16,0 0 55-16,72-45-136 15,-36 36-112-15,4-1-56 16,-1 4-344-16,6 0-192 0,-2-4 64 0,-7 4-184 16,-4 2 0-1,-12 2-96 1,-8 2-488-16,-5-4-280 0,-2 4-728 0,-5 0-1025 16,0 0-520-1,0 0 225-15,0 0-2033 0</inkml:trace>
  <inkml:trace contextRef="#ctx0" brushRef="#br5" timeOffset="-132945.87">19909 6988 6209 0,'0'0'2120'0,"0"0"-143"31,0 0-81-31,0 0-104 0,0 0-119 15,0 0-753-15,0 0-920 16,0 0 0-16,0 0 0 0,-8 44 464 16,-7 1 56-16,-10 9-264 15,1 3 112-15,0 3-80 32,-4 0-152-32,1-5-15 0,-1-1-105 15,4-4-16-15,0-5-121 16,4-4-623-16,8-6-376 15,4 6-888-15,8-16-953 0,0-2-1664 0</inkml:trace>
  <inkml:trace contextRef="#ctx0" brushRef="#br5" timeOffset="-132463.02">20041 7454 4897 0,'0'0'1456'0,"0"0"-152"16,0 0-56-16,11-91-311 0,-11 65-57 31,0 4 40-31,0 3 128 16,0 6 32-16,-11 4-319 0,-13 6-361 15,0 3-176-15,-8 6-72 16,-4 10 296-16,4 3-88 0,8 0-184 16,5 0 0-16,6 0-168 31,13-3 48-31,0-4-56 16,0-2 40-16,21-4-104 0,-2-6 128 15,13 0-8-15,4 0 48 16,-4-9-40-16,-4 0 16 0,-5-1-8 15,-6 3 256-15,-10 4 440 16,-7 3-216 0,0 0-552-16,0 16 112 15,0 10-104-15,0 5 257 0,-7 7-153 16,3 4-104-16,-5-1 64 16,1 0-72-16,1 3-569 0,-5 10-991 15,0-9-2409 1,4-10-2320-1</inkml:trace>
  <inkml:trace contextRef="#ctx0" brushRef="#br5" timeOffset="-128847.8">20885 7061 8121 0,'0'0'1681'0,"0"0"279"0,0 0 160 15,0 0-647-15,0-35-129 16,0 35-312 0,0 0-504-16,0 0-136 15,0 0-392-15,0 3-56 16,0 16-24-16,0 7 80 0,0 6 72 15,0 9-72-15,0 0 0 0,0-3 56 16,0 0-56 15,4-9 0-15,0-7 0-16,5-3 8 0,2-13 73 16,6-3-73-16,9-3 88 15,11-9 240-15,10-19-80 0,13-20 32 16,12-25 32-16,-8 0-72 0,-9 6 120 15,-14 10-208-15,-18 19-88 16,-3-1 104-16,1 8-120 16,-14 15 40-16,1 6-96 0,-8 10-128 15,0 0-152-15,0 10-448 16,-12 9 240-16,0 7-376 31,-4 18-1313-31,0-3-1960 0,8-12-1760 0</inkml:trace>
  <inkml:trace contextRef="#ctx0" brushRef="#br5" timeOffset="-128199.68">22101 7118 7377 0,'0'0'2081'0,"0"0"79"0,0 0-232 15,0 0-511-15,0 0-193 0,0 0-616 16,0 0-600 0,23 3 8-1,-18 29-16-15,3 10 80 0,-1 5-40 16,-3 4-32-16,4-7 104 16,-3-3-112-16,-1-6-8 0,-1-6 8 15,5-10-96 1,0-3-8-1,8-13 8-15,5-3 96 16,5 0 144-16,11-19-96 0,7-13 80 0,15-22 176 16,9-22 120-16,8-23 136 15,-12 8-87-15,-17 21-225 0,-23 25 0 16,-12 33-184-16,-7-1 144 31,2 3-24-31,-7 7-184 0,0 3-344 16,0 13-1089-16,-24 35 145 15,0-4-1417-15,9-3-4368 0</inkml:trace>
  <inkml:trace contextRef="#ctx0" brushRef="#br5" timeOffset="-127569.8">23435 7042 4400 0,'0'0'4809'16,"0"0"-2888"-16,0 0 55 31,0 0-575-31,0 0-633 0,0 0-688 16,0-7-80-16,0 39-8 16,-4 10 8-16,-3 5 40 0,2 4-40 15,1-4 8-15,4-5 40 31,0-10-40-31,0-10 64 0,4-7-72 16,16-8 0-16,4-7 336 16,12 0 88-16,7-13 72 0,13-12 112 15,0-16 88-15,4-7 145 16,4-9-449 0,-8 0-200-16,-13 6 168 15,-7 13-160-15,-16 13 24 16,-12 12-184-16,-8 9-40 0,0 4-432 15,-47 48-969-15,-2 0-583 0,-7 3-2721 16</inkml:trace>
  <inkml:trace contextRef="#ctx0" brushRef="#br5" timeOffset="-126424.5">19746 8480 8993 0,'0'0'1881'15,"0"0"-489"-15,0 0-160 0,0 0-760 16,0 0-472-16,56-3-440 16,0 3 184-16,11 0-216 15,1 0-120-15,-16 0 120 0,-9 0 248 16,-15 0 216-16,-15 0 8 47,-13 0 0-47,-13 0 408 0,-23 0 304 31,-12 0 144-31,-3 0 57 16,-1 0-65-16,12 0-96 0,12 3-328 15,17-3-336-15,11 6-88 0,0 1-248 16,11 6-16-16,17-4 176 16,8 4-216-16,7-3 232 0,2-1-192 15,-9-6 200-15,-8 0 64 16,-13-3 0-16,-6 0 576 15,-9 0 336-15,0 0-40 0,0-3-584 0,0 0-288 16,19-1-864-16,5-1-2121 16,8 1-9433-16</inkml:trace>
  <inkml:trace contextRef="#ctx0" brushRef="#br5" timeOffset="-125871.77">21483 8499 7881 0,'0'0'2977'15,"0"0"-849"1,0 0-271-16,0 0-1041 16,0 0-616-16,0 0-192 0,0 0-8 15,-56-3 0-15,25 10 8 16,3-2-8-16,-4 2 16 0,4-4-40 15,4-3 24-15,12 3-280 0,3-3 128 16,9 0 56-16,5 0-176 16,22 0-32-16,10 0 256 0,2 4 48 15,10-4 0-15,-10 3 0 16,-15-3 64-16,-8 3 168 0,-12-3 24 31,-4 0 48-31,-4 3-64 16,-17-3 200-16,-5 4-168 0,-6-4 240 15,-1 2 56-15,10-2-96 16,10 3-176-16,13-3-296 0,32 4-400 31,32 2 280-31,8-3-80 16,-1 4-432-16,-3-4-272 16,4-3-1281-16,-12 0-1727 0,-1 0-5114 0</inkml:trace>
  <inkml:trace contextRef="#ctx0" brushRef="#br5" timeOffset="-125392.02">22623 8515 1504 0,'0'0'7673'0,"0"0"-6712"0,0 0 175 16,0 0-368-16,0 0-120 15,0 0 568-15,0 0-255 0,8-25-305 32,16 25-472-32,4 0-120 15,4 0-8-15,-1 0-48 0,-4 0-8 16,-3 0-232-16,-7 0-192 15,-13 0 304-15,-4 0-288 0,0 0-128 16,-21 3 383-16,-10 7 153 31,-13-5 225-31,-8 5-33 16,5 3-56-16,2-4 136 0,14 1-176 16,10 0-96-16,17-1 0 15,4 1-376-15,13-4 72 0,15 0 71 31,4-2 233-31,4-2 81 16,-5-2-81-16,-6 0 96 0,-6 0 696 16,-7 0-168-16,-4-2-88 0,-4-2-496 15,16 4-40-15,-8 0-1664 16,8 0-3193-16</inkml:trace>
  <inkml:trace contextRef="#ctx0" brushRef="#br5" timeOffset="-124916.5">23407 8528 9658 0,'0'0'2104'0,"0"0"-528"16,0 0 137-16,0 0-777 15,0 0-304-15,80-64-376 0,-64 64-256 16,4 0-152-16,-1 7-432 0,-2 5-40 47,-2 1-8-47,-2-1 176 15,-9 1 360-15,-4 0-104 16,0 0-113-16,-8-7 265 0,-12 4 48 16,-8-1 192-16,-12 1 225 15,-4-4 39-15,4 1-160 0,4-5-216 16,12 5-80-16,13-4 8 15,3 0-8-15,8 1-136 16,8-1-416-16,20 0 224 0,11 0 272 0,13-3 48 16,0 0-40-16,-4 0 48 15,-5 0 0-15,-15 0 392 0,-11 0 608 16,-10 0 96 0,-7-3 232-1,0 3-343-15,0 0-449 16,0 0-232-16,0-3-240 0,0 3-64 0,0 0-296 15,0 6-1729-15,17 22 153 16,-2-5-2369 0,-2-1-6777-16</inkml:trace>
  <inkml:trace contextRef="#ctx0" brushRef="#br5" timeOffset="-124221.4">19996 9639 7153 0,'0'0'4169'0,"0"0"-3113"15,0 0-104-15,0 0-656 16,116-47-88-1,-72 40 113-15,8 4-193 16,-8 0-40-16,-4 3-88 0,-12 0-232 16,-13 0-489-16,-6 6-375 15,-9 1 400-15,-13 2 696 32,-11-3 112-32,-8 1 600 0,-3 2 8 15,-1 1-88-15,-4-4-63 16,12 4-345-16,4-4-72 0,9 0-72 31,6 1-72-31,9-4 104 16,0 0-96-16,0 0-16 0,0 1 248 15,4 2 120-15,9-3 368 0,-2-3 168 16,2 0-32-16,2 0-87 16,5 0-473-16,4 0-184 0,8 3-128 15,36 3-248-15,-4-2-1529 16,-1-4-3248-16</inkml:trace>
  <inkml:trace contextRef="#ctx0" brushRef="#br5" timeOffset="-123771.27">21355 9620 10426 0,'0'0'2152'16,"0"0"-319"-16,0 0-209 15,0 0-1016-15,0 0-312 0,0 0-296 32,88-13-360-32,-48 16-320 15,-4 4-760-15,-8 2-337 0,-16 1 425 16,-12-4 472-16,0 3 880 15,-36-2 328-15,-9-1 832 0,-9 4-24 0,-2-3 25 16,3-1-49 0,10 0-312-1,19 0-392-15,7-2-120 16,17-1-280-16,17 3 0 0,19-3-8 16,12 0 8-16,3 1 144 15,-7-4-152 1,-8 0 16-16,-12 0 80 15,-12 0 184-15,-12 0 416 0,0 0 41 16,0 0-225-16,0 0-208 16,0 0-304-16,11 9-392 0,10 0-1665 31,7 1-3080-31</inkml:trace>
  <inkml:trace contextRef="#ctx0" brushRef="#br5" timeOffset="-123322.22">22614 9683 9273 0,'0'0'2169'16,"0"0"183"-16,0 0-631 0,0 0-1009 0,0 0-712 16,13-15-1216-16,15 15 223 15,0 0-79-15,7 0 376 0,-11 0 264 16,0 0 432-16,-17 0 32 16,-2 0 856-16,-5 0 441 15,-5 3-217-15,-14 0-624 16,-13 0-152-16,-7 3 8 15,2 4-72-15,9-4 32 16,5 4-208-16,10-1-40 16,2 1 8-16,7-1-64 0,4-2 8 15,0-1 0-15,0-3-8 0,4 4 224 32,3-4 48-32,1 0 96 15,5-3 80-15,6 0-103 16,5 0-65-16,12 0-280 0,28 3-753 15,-9 0-1159-15,1 0-3857 0</inkml:trace>
  <inkml:trace contextRef="#ctx0" brushRef="#br5" timeOffset="-122905.54">23479 9693 13138 0,'0'0'1793'0,"0"0"-601"16,0 0-528 0,0 0-664-16,0 0-48 15,108-32-32 1,-73 32 32-16,-3 0-432 15,-4 0 96-15,-4 0-8 0,-8 0 104 16,-7 0 136-16,-9 3-416 0,0 4-761 16,-25-1 537-1,-3 7 608-15,-11 3 168 16,-6 0 16-16,2 2 88 16,3 2 184-16,13-1 48 15,6 0-24-15,14 0-104 0,7-10 88 16,11 1 168-16,21-4 241 15,16-6-9-15,7 0-424 0,5 0-256 32,12-6 0-32,-21-7-2033 15,-10-3-4712-15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1:49:47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29121 10223 5913 0,'0'0'1616'15,"0"0"-1024"-15,0 0 168 0,0 0 481 16,0 0-137 0,0 0-384-16,0 0-360 15,0 0-48-15,0 0-56 16,0 0-48-16,0 0 40 0,0 0 0 15,0 0 8-15,0 0 81 16,0 0 199 0,0 0 112-16,4 3 56 15,12-3-264-15,8 0-288 0,4 3-32 16,7 1-64-16,9-1 40 16,8 3 56-16,8 1 16 0,7-1 0 31,6 0-88-31,2 1 16 15,1-4-88-15,-1 0 72 0,5-3-8 16,-8 0-64-16,-8 0 32 16,-9 0-24-16,-11-3 40 0,-8 0-48 15,-12-1 0-15,-12 1 0 16,0 3-8-16,-8 0-24 31,-4 0-600-31,4-6-992 0,-4 3-1417 16,0-7-1120-16</inkml:trace>
  <inkml:trace contextRef="#ctx0" brushRef="#br0" timeOffset="53468.12">8781 4918 6081 0,'0'0'2000'15,"0"-4"-1384"-15,0 1-328 16,0 0-136-16,0 3 273 0,0-3 455 31,0 3-80-31,0 0-392 16,0 0-288-16,0 0-64 0,0 0 32 15,0 0 56-15,4 0 64 0,3 0 0 0,10-3-88 16,7-3-64 0,4 2-32-16,8-2 80 15,7 3 0 1,5 0-32-16,4 0 8 0,3 3 64 15,-3 0-88-15,4 0 16 16,4 0-16-16,0 3 40 0,0 0-8 16,4 3-8-16,3-3-8 15,1-3 0 1,-1 4 24-16,6-4 89 16,-2 0 167-16,0 0-24 15,2 0-144-15,-6 0-32 16,1 0-56-16,-1 0-88 0,1 3 64 15,4 0 16-15,0 0-72 0,15-3 88 32,21 0-8-32,15 0-40 15,1 0-48-15,-24 0 48 16,-25 0-56-16,-23 0 8 0,-12 0-8 16,12 0 0-16,-1 0 0 15,9 3 8-15,-8 0 80 0,0-3-8 31,-1 3 120-31,-3 1-8 16,5-1-120-16,-2 0 32 0,5-3-16 16,3 3 16-16,5 1 24 0,4-1 16 15,4 0-48-15,-1 0 32 16,-3 0-120-16,0 3 8 31,-4 1-8-15,-9-4 0-16,-3 0 0 0,-12 3-8 15,-3-6 8-15,-14 4 8 16,1-4-8-16,-8 0 0 0,-8 0 24 16,-4 0-32-16,-4 0-256 15,0 0-184-15,0 0-400 0,-4-23-1697 16,-9 5-2048-16,-6-5-576 16</inkml:trace>
  <inkml:trace contextRef="#ctx0" brushRef="#br0" timeOffset="53804.27">12156 4702 7433 0,'0'0'1872'0,"0"0"-1015"16,0 0-577-16,0 0-224 16,0 0 304-16,0 0 488 31,0 0-464-31,0-3-272 0,11 12-64 15,14 4 72-15,6 3 64 16,9 6-48-16,8 3-40 0,8 4 56 16,3 3-80-16,6-4-16 0,-10 4-56 15,-7 0 8 1,-12-7-8 0,-12 1 0-16,-16-4-8 0,-8 0 8 15,-8 0 0-15,-20 3 408 0,-28 7 361 0,-28 3-193 16,-31 10-320-1,-12 6-256 1,11-7-608-16,32-9-1449 16,37-16-4832-16</inkml:trace>
  <inkml:trace contextRef="#ctx0" brushRef="#br0" timeOffset="55477.97">13315 9960 7057 0,'0'0'3985'15,"0"0"-2801"-15,0 0-912 0,0 0-272 16,0 0 0-16,-32 0 568 31,28 0 417-31,-4 0-201 0,1 0-360 16,-6 0-112-16,-2 0 16 0,-2 0 24 15,-7 0 32-15,-3-3-120 16,-1 3-64-16,-4 0-40 16,-4 0-72-16,0 0 8 0,0 0 64 15,0 0-8 1,-3 0 16-1,2 0 24-15,-2 0-72 0,3 0 64 0,-4 0-16 16,0 0-40-16,0 0-55 16,-3 0-57-16,-5 0 56 15,4 0-56-15,-4 0-16 0,-8 0 48 32,5-4-48-32,-9 4 48 15,4-3 48-15,0 0-8 0,0 3-8 31,5-3-32-31,-1 3-40 16,0 0 64-16,1 0-72 0,6 0 64 16,-2 0 16-16,3 0-72 15,-4 0 72-15,4 3-72 0,-3 0 0 16,-5-3 64-16,-4 0-64 16,0 0 0-16,1 0 64 15,-9 0 0-15,4 0 8 0,-8 0-64 16,4-3 40-16,0 0 24 31,1-1-72-31,-1 4 48 0,4-3-8 16,-4 3-40-16,1 0 0 0,-1-3 0 15,0 3 0-15,-3-3 80 16,3-3-88-16,1 3 8 0,3-4 136 16,0 4-136-1,4 0 56 1,-4 0-8-16,4 3 56 0,0 0-56 15,0 0-48-15,5 0 64 0,-5 0-16 16,4 0-48-16,5 0-8 16,-2 0 8-16,6 0-8 0,3 3 8 31,-4 0 0-31,5 3-8 16,3-2 8-16,-1-1 8 0,1 0-16 15,9 0 8-15,-1-3-8 16,4 3 32-16,12-3-32 0,0 0 0 15,8 0 0-15,4 0-56 32,0 0-48-32,0 0-152 0,0 0-112 15,0 0-392-15,0 0-617 16,4 0-607-16,8 0-841 16,4-6 697-16,0-4-769 0,0-2-1976 0</inkml:trace>
  <inkml:trace contextRef="#ctx0" brushRef="#br0" timeOffset="55986.64">9873 9585 8849 0,'0'0'2745'16,"0"0"-1577"-16,0 0-728 0,0 0-112 31,0 0 281-31,0 0-89 16,0 0-248-16,0 0-24 0,-48 38 184 16,16-15 0-16,-11 5 120 15,-6 4-48-15,-3-1-56 0,-3 1-64 16,-1 0-152-16,4 0 16 31,-4-1 0-31,9-5-135 0,2-1-17 16,10-6-40-16,3-3-48 15,12-3 64-15,0-4-72 16,12-2 16-16,4-4-16 0,0-3 0 16,4 0-48-16,0 0-48 31,0 6 96-31,13 4 0 0,2 3 96 15,9 9 80-15,12 3 0 16,7 0-40-16,9 7 0 0,21 3 48 16,-6-3-32-16,5 0-8 0,-1 0-144 15,-15-7-240 1,-4 0-752 0,-9-3-561-16,-11-3-607 0,-11-9-1969 15,-14-7-4289-15</inkml:trace>
  <inkml:trace contextRef="#ctx0" brushRef="#br0" timeOffset="82866.42">9606 9290 3472 0,'0'0'5009'15,"0"0"-3208"-15,0-26-625 16,0 20-168-16,0 3 817 0,0-1-161 0,0 2-656 16,0 2-280-16,0 0-400 15,0 0-40 1,0 0-104 0,0 0-184-16,0 0 0 0,0 0 0 15,0 0-80-15,0 0 8 16,0 2-176-16,0 8 232 0,0 9-32 0,0 4 56 15,0 2-8-15,0 4 8 32,4-4-8-32,-1-3 0 15,5-3-32-15,-3-3 32 0,-5-6 0 16,4-4-80-16,0-3 24 16,0-3-56-16,3 0 112 0,10-13 368 15,11-12 80-15,4-13-207 31,7-6-89-31,5-4-144 0,0 0 128 16,-5 0-136-16,1 7 0 16,-3 6 0-16,-10 10-192 0,1 6-393 15,-8 9-415-15,-4 10-1488 47,-4 0-1785-47,0 0-2393 0</inkml:trace>
  <inkml:trace contextRef="#ctx0" brushRef="#br0" timeOffset="86602.58">22738 9890 1456 0,'0'0'5209'15,"0"0"-3545"1,0 0-832-16,0 0-247 16,0 0 239-16,0 0-48 0,-4-3-304 15,4 3-96-15,0 0-240 16,0 0 144-16,0 0-136 0,0 0-144 16,0 0-8-1,0 9-104 1,-4 4 112-16,4 6 184 0,0 6-104 15,-4 1 104-15,4 6 8 0,0-7-56 16,0 3-8-16,0-5-112 16,0-1 32-16,4-6 16 15,0-4-16 1,-4-5-48-16,0-4 8 16,0-3 224-16,8 0 753 0,4-3 167 15,7-16 40-15,14-7-632 16,11-15-168-16,8-3-64 15,8-13 65-15,3-1-273 0,-3 1-112 32,0 7-8-32,-13 11 0 15,-15 11 48-15,-12 9-48 0,-8 12-72 16,-8 7-593-16,-4 4-1055 16,0 11-3033-16,-16 4 1576 0</inkml:trace>
  <inkml:trace contextRef="#ctx0" brushRef="#br0" timeOffset="92406.2">31153 9486 1800 0,'0'0'1096'0,"4"0"-792"15,-4 0 1713-15,4 0 183 16,0 0-1024-16,-4 0-15 0,0-3-17 0,4 3-200 31,-4 0-16-31,0-2-264 16,0 2-31-16,0-4-321 0,0 1-72 15,0 0-200-15,-4-7-40 16,-13-2-56-16,2-4-320 16,-9-3 167-16,-4-7-223 0,0 4 432 31,0-6 16-31,-4 2 0 15,4 0-32-15,5-2 96 0,-9 3-32 16,4-1 8-16,-8 1-56 16,0-4 0-16,-4 1 0 0,-3-4 96 15,-2 3-96-15,-6 1-8 16,-1-1-56-16,4 1 56 31,1 2 8-31,2-2 8 0,6 2 8 16,3 4 64-16,4 0 105 31,0-1-89-31,4 5 112 0,4 1-32 0,9 8-48 16,-2 0-120-16,10 2 88 15,3 4-24-15,4 3-64 16,0 0-8-16,0 0-48 0,0 0 32 16,0 0 8-16,0 0-208 15,0 0-569-15,0 0-687 0,0 0-672 16,0 6 615-16,8 4-855 0,3-4-2665 15</inkml:trace>
  <inkml:trace contextRef="#ctx0" brushRef="#br0" timeOffset="92872.52">30555 8769 2960 0,'0'0'2481'0,"0"0"-1081"16,0 0-96-16,0 0-328 31,0 0-39-31,0 0-369 16,0 0-336-16,0 0-232 0,-36-29 8 15,5 29 64-15,-9-2-16 16,-4 2 96-16,-8-4-144 0,-4 4 96 15,-3 0-8-15,7-3-88 16,4 3 0-16,12 0-8 16,9 0 80-1,10 0-48-15,9 0-32 0,8 0-80 16,0 0 80-16,0 0 0 16,0 0 8-16,0 0 8 0,0 0 136 15,0 0 128 1,0 0-48-16,0 0-64 15,0 3-64-15,0 10-104 16,8 6 464-16,9 6 104 0,2 7-64 16,9 6-143-16,8 0-193 15,8 7-32-15,3 3 56 0,-2-4-192 32,2 0 0-32,-15-6-240 15,-16 4-1161-15,-8-14-351 0,-8-9-2233 16</inkml:trace>
  <inkml:trace contextRef="#ctx0" brushRef="#br0" timeOffset="143000.81">3239 13058 1464 0,'0'0'7833'0,"0"0"-5496"32,0 0-385-32,0-18-431 15,0 14 47-15,0 4-184 0,0 0-535 16,0 0-441-16,0 0-208 15,0 0-128-15,0 4-72 0,-4 8-144 0,0 11 144 16,4 2 88-16,0 3-32 16,0 1-8-16,0-7-40 15,4-3-8-15,16-3 16 0,-1-7-16 16,9-9 0-16,4 0-8 16,9-12-96-16,-6-13 32 15,1-14-8-15,-4-2-40 16,-8-7 64-16,-5 4-32 15,-2-1 88-15,-13 14 8 16,-4 9 40-16,0 9 408 0,0 7-144 16,0 2 8-16,3 4-248 15,-3 0-72 1,0 0-96-16,0 16-24 16,4 9 112-16,-4 10 8 15,9 13-8-15,-5 6 8 0,0 19 0 16,7 19 0-16,-3 16 16 15,1 13-8-15,-5-4 0 0,-4-2-8 32,0-7-32-32,-4-7 32 15,-5-18 0-15,-3-23 8 16,1-15 40-16,-2-7-40 0,-2 3 0 16,-9 0 40-16,0-3-48 15,-4-13 16-15,0-5 64 0,0-10 112 31,1-10 296-31,-10-7 0 0,-3-18 24 16,-3-17 16-16,-1-21-184 16,4-30-184-16,20-30-104 0,20-10 0 15,20 9-56-15,23 32-160 16,-2 31-192-16,-1 23-184 16,-5 3-392-16,21-19-688 15,-9 6-2769-15,-10 4-4465 16</inkml:trace>
  <inkml:trace contextRef="#ctx0" brushRef="#br0" timeOffset="143550.6">3306 12843 1664 0,'0'0'7329'0,"0"0"-5416"16,0 0-1097-16,0 0 336 15,0 0 513-15,0 0-393 16,0 0-632 0,-8 0-144-16,8 0 64 15,0 0 72-15,0 0 17 16,0 0-113-16,0-7 96 0,8-12-112 0,1-6-376 15,6-10-48-15,-2-7-88 16,2 1 48 0,-3 3 56-16,0 3-112 15,-4 7 112-15,0 9 104 16,-4 9 64-16,-4 7-64 16,0 3-216-16,4 0-96 0,0 6-88 15,4 16-48-15,7 10 232 0,2 6 0 31,7 10 0-31,4 3-464 16,19 12-760-16,-11-15-1553 16,-8-13-4136-16</inkml:trace>
  <inkml:trace contextRef="#ctx0" brushRef="#br0" timeOffset="143930.91">3983 13312 3672 0,'0'0'10274'15,"0"0"-8073"-15,0 0-1297 0,0 0 168 16,0 0 185-16,0 0-457 16,9 0-400-16,14 0-96 31,9-6-200-31,9 0-32 0,2-4-40 15,5 4-32-15,0 0-128 16,-4 3-408-16,-4-1-736 0,-5 4-961 16,-14 0-2416-16,-10 0-2800 0</inkml:trace>
  <inkml:trace contextRef="#ctx0" brushRef="#br0" timeOffset="144149.31">4011 13500 4216 0,'0'0'5562'15,"0"0"-3738"-15,0 0-968 0,0 0 1305 16,0 0 151-16,0 0-800 16,124 6-823-16,-60-12-233 0,8-4-272 15,3-3-184-15,33-2-288 0,-25 2-1881 31,-6-6-4672-31</inkml:trace>
  <inkml:trace contextRef="#ctx0" brushRef="#br0" timeOffset="144823.57">5155 12944 80 0,'0'0'11402'0,"0"0"-9210"0,0 0-495 16,0 0-209-16,0 0-512 0,0 0-440 0,0 0-143 15,-87 60-73 1,63-21-64-16,4 5-88 0,4 3 24 15,7 5-72 1,6-2-64 0,3 4 16-16,0-6-64 0,12-7 0 15,4-9-8-15,8-7 0 16,4-9-104-16,0-10-152 0,7-6-40 16,1 0 120-16,0-18 32 15,-4-11 144-15,-1-6 16 16,-6-3-16-16,-9-10 40 15,-8 1-40-15,-8-1 0 16,0 0 120-16,-24 7-16 0,-8 6-32 16,-12 10 96-16,-4 6-160 15,-8 3 96-15,0 9-96 32,9-2 0-32,7 9 0 0,20-3-8 15,8 3 8-15,8 0-8 16,4 0-56-16,4 0-24 0,20 0 8 15,11 0 72-15,14 0 96 16,3 0-96-16,8 0 88 31,-6 0-72-31,6 0-8 0,-4 0 48 16,-4-3 32-16,0-4-40 16,-8 4 0-16,-5-3-48 0,-7-1 48 15,-4 4-40-15,-11 0 0 16,-10 0 64-16,1 0-16 15,-8 3-40 1,0 0 32-16,0 0-48 0,0 0 0 16,0 0-184-16,0 0-440 15,0 0-865-15,0 0-2384 0,0 0-1040 16</inkml:trace>
  <inkml:trace contextRef="#ctx0" brushRef="#br0" timeOffset="145190.53">6079 12732 4504 0,'0'0'6218'0,"0"0"-4650"16,0 0 8-16,0 0 177 16,0 0-193-16,0 0-776 0,0-20-360 15,-23 42-152-15,-14 10 121 16,-10 13 79-16,-13 22 40 0,-11 24 128 16,7 24-248-16,16 5 160 15,24-8-192-15,24-14-184 31,16-31-48-31,16-14-72 0,4-11-56 0,16-4-96 16,31 6-144-16,36-2-248 16,14-10-152-16,-15-32-424 15,-38 0-1953-15,-36-20-9426 0</inkml:trace>
  <inkml:trace contextRef="#ctx0" brushRef="#br0" timeOffset="146234.71">6522 12932 9273 0,'0'0'2737'16,"0"0"-440"-16,0 0-577 16,0 0-48-16,0 0-87 15,0 0-657-15,0 0-568 0,0-26-352 16,0 39-8-16,-4 19-48 31,-5 9 48-31,2 10 88 0,3 9-40 16,4 3 8-16,0-6-48 15,4-2-8-15,7-14-216 0,6-6-248 16,-1-13-24-16,3-12-80 0,6-10 71 16,-1-10 161-1,4-22 88 1,0-12-104-16,-1-23 200 0,-3 3 112 16,-4-2 32-16,-5 6 16 15,-6 18 336-15,-1 7 272 0,-4 16 241 16,-4 13-321-16,0 6-536 0,0 28-256 31,4 26 240-31,3 4 8 16,6 5 0-16,-2 4-264 0,10-16-313 15,3-1-151-15,-1-8-32 16,-3-17 232-16,4-12 400 0,1-13 136 16,-2-19 176-16,-3-20 176 46,-4-17 112-46,0-27 240 0,-9 4-120 16,2 6-143-16,-9 12 87 16,0 20 24-16,0 6-152 15,0 4-40-15,-9 14-16 0,6 14-344 16,-5 3-176-16,0 16-728 16,-4 16 344-16,8 22-1169 0,4-7-2616 15,0-5-2336-15</inkml:trace>
  <inkml:trace contextRef="#ctx0" brushRef="#br0" timeOffset="146670.84">7617 12922 6249 0,'0'0'4841'16,"0"0"-3537"-1,0 0-360-15,4-92 729 16,-4 66 47-16,-12 1-432 0,-8 6-479 16,-3 0-169-16,-1 12-360 15,-8 5-72-15,0 2-120 16,0 6 8-16,1 13 0 0,3 10-88 31,3 6-8-31,14 2 0 0,2 11-80 16,5 0 72-16,4 6 8 15,9 0 80-15,6 6-8 16,6-3-24-16,-2 0 24 0,1-3-16 31,1 3-48-31,-6-3-8 16,1 3 8-16,-4-3-8 31,-8 4 0-31,-4-5-48 0,0-1 48 16,0-5-24-16,-4-9-168 0,-11-6-88 15,-2-7-272-15,-7-6-193 0,-27-15-583 16,3-4-2585-16,4 0-1632 16</inkml:trace>
  <inkml:trace contextRef="#ctx0" brushRef="#br0" timeOffset="146864.76">7306 13354 10802 0,'0'0'4209'0,"0"0"-3273"0,0 0 120 31,105-35 208-31,-54 28-351 16,12 1-297-16,6 3-392 0,2 3-224 16,21 0-936-16,-21 0-1385 15,-7 0-3536-15</inkml:trace>
  <inkml:trace contextRef="#ctx0" brushRef="#br0" timeOffset="147070.76">8152 13243 984 0,'0'0'11314'15,"0"0"-8849"-15,0 0-1737 0,0 0 128 16,111-20 80-16,-63 18-376 15,4-2-328 1,-1 1-232-16,-3 3-568 16,-4 0-704-16,-12-6-1825 0,-12 2-2560 15,-12-2-1744-15</inkml:trace>
  <inkml:trace contextRef="#ctx0" brushRef="#br0" timeOffset="147314.49">8227 13008 9313 0,'0'0'2577'15,"0"0"-497"-15,0 0 137 0,0 0 47 16,0 0-975-16,0 0-849 16,0 0-440-16,-4 13 64 0,4 18-64 15,0 14 80-15,0 9-8 16,0 6 8-16,12 7 32 0,4-4-112 15,-4 1-312-15,4-4-960 32,-1-3-1017-32,-2-13-2408 15,-5-15-3217-15</inkml:trace>
  <inkml:trace contextRef="#ctx0" brushRef="#br0" timeOffset="147846.4">8841 12586 4120 0,'0'0'7058'16,"0"0"-4794"0,0 0-663-16,0 0-121 15,0 0-208-15,0 0-832 0,0 0-440 16,0 0 0-16,16 88 56 0,-16 11 40 15,8 6-40-15,-4-7-48 16,3-25 40-16,1-22-48 0,-3-19-128 31,-1-4-64-31,0-6-408 16,-1-3-24-16,-3-6-224 16,4-10 160-16,0-3 688 0,-4-13-8 15,9-15-200-15,-1-10-8 0,3-7-72 16,6-5-144-16,2 5 280 31,5 4-1-31,4 12 153 16,-4 10 137-16,4 13 207 0,-5 6-192 15,5 9-144-15,-4 13 104 0,-3 7-40 16,-6 6-48-16,-15 3 160 16,0 1 80-16,-15-5 176 31,-17-5 272-31,-9-1 72 15,-10-5 8-15,-1-8-272 0,5-2-223 16,-2-7-169 0,14-2-128-16,14-4-609 15,14 0-391-15,31-19-1240 16,12-3-2969 0,7-1-1681-16</inkml:trace>
  <inkml:trace contextRef="#ctx0" brushRef="#br0" timeOffset="148173.13">9658 13062 4024 0,'0'0'2705'15,"0"0"-761"-15,0 0 257 0,0 0-561 16,-37-80-55-16,5 74-169 16,-3-1-232-16,3 7-360 15,0 0-248-15,8 13-192 0,1 6-336 16,6 7 32-16,6 5 49 31,7 8 7-31,4-2 136 0,0 8-48 16,11-1-80-16,5 4 32 15,4-3-120-15,-3 3 32 16,2-7-32-16,-7 3-40 0,4-3-16 31,0 1 8-31,-4-1-8 16,-4-3 0-16,-5-3-80 0,-3 0-80 0,0-4-216 15,-7-2-337-15,-17-6-503 16,-20-11-1072-16,1-6-1673 16,2-6-2609-16</inkml:trace>
  <inkml:trace contextRef="#ctx0" brushRef="#br0" timeOffset="148341.51">9299 13443 7313 0,'0'0'2081'0,"0"0"-865"0,0 0-56 32,116-20 272-32,-65 14-359 15,5 3-441-15,7 0-632 0,14-7 0 16,-21 1-1673-16,-9-1-3696 0</inkml:trace>
  <inkml:trace contextRef="#ctx0" brushRef="#br0" timeOffset="149022.97">9649 12512 8833 0,'0'0'2513'0,"0"0"-193"15,0 0-839 1,0 0 31-16,0 0-280 0,0 0-656 15,84 0-352-15,-24 35-79 16,32 26 79 0,15 24 16-16,8 17 104 15,-10 3-72-15,-26-4-96 0,-23-2-56 16,-21-4-72-16,-18-3-32 16,-17 0 64-16,-4-6-80 15,-33 0-88-15,-10-7-576 16,-13-3-833-16,8-25-2808 15,5-16-4760-15</inkml:trace>
  <inkml:trace contextRef="#ctx0" brushRef="#br0" timeOffset="152007.94">5203 14748 1088 0,'0'0'10218'0,"0"0"-8082"0,0 0-1415 16,0 0-289-16,-39-7 520 0,26 7-16 16,-2 16-504-16,-6 6-256 15,-3 7-56-15,1 12 208 0,-1 0 80 16,4 7-200-16,4 0-16 16,4-1-120-1,12-5-16-15,0-4-48 16,7-3 40-16,21-10-48 0,4-6-8 15,16-6-120-15,5-10-16 0,1-3-72 16,-1-3-144-16,-9-16-80 16,-8-6 96-16,-12-4 256 31,-16-6 88-31,-8-7 24 0,-4-8 152 16,-20-1-24-16,-16-3-88 15,-8 3 96-15,-1 3 80 0,2 13 8 16,-1 10 0-16,12 9 80 15,8 4-112-15,9 8-143 32,10 2-65-32,2 2 0 0,7 0-8 15,0 0-97-15,16 0-55 16,12 6 152-16,15-3 176 0,13 3-7 16,20-6-81-16,0 0 72 15,-1 0-8-15,1-9 40 31,-16 3-88-31,-1-4-88 0,-15 3-8 0,-16 1 56 16,-8 3-48-16,-8-1 152 16,-12 2 80-16,0 2 88 15,0 0-16-15,0 0-120 0,0 0-144 16,0 0-56 0,0 0-296-1,0 0-448-15,0 0-649 0,0 2-1071 0,0 5-1849 16,0-1-1032-16</inkml:trace>
  <inkml:trace contextRef="#ctx0" brushRef="#br0" timeOffset="152337.91">6331 14440 6545 0,'0'0'7546'0,"0"0"-6034"15,0 0-984-15,0 0 328 16,-97-7 312-16,58 29-407 0,-1 20-385 0,-12 18-40 16,0 26-48 15,5 28 16-31,7 4-64 0,16-10-48 15,24-23-96 1,0-28-40-16,16-16 8 16,12-2-56-16,12-1-8 15,7 0-168-15,13-3-456 0,36-19-584 16,-20-10-1625-16,-12-6-7121 16</inkml:trace>
  <inkml:trace contextRef="#ctx0" brushRef="#br0" timeOffset="153149.21">6506 14776 1040 0,'0'0'11066'16,"0"0"-9041"-16,0 0-1321 16,0 0-96-1,0 0 184-15,0 0 96 0,104-69-320 16,-68 65-408-16,-1 4 32 0,1 0 32 31,0 4-152-31,-8 14-72 16,-8 8 48-16,-9 6-40 0,-11 5 72 15,0 5-32-15,-24 3 48 16,-11-1 129-16,-5-6-49 0,-3-7-8 16,-2-2 24-16,13-10-88 31,8-9-40-31,13-4-56 15,11-6 0-15,0 0-8 0,20-19-248 16,16-9-609-16,15-14 113 16,9-5 152-16,-1-7-648 0,1 3-785 15,-8 0 1121-15,-12 10 800 32,-8 6 104-32,-16 9 280 0,-8 11 833 0,-8 2 559 15,-4 6-344 1,-16 4-320-16,-8 3-207 0,-8 3-97 15,-3 14-232-15,3 11-88 0,0 7-160 16,8 6-32 15,12 7-88-15,8 3-88-16,8 3-16 0,12-4 8 16,23-2-8-1,14-7-40-15,7-9-344 16,7-10-624-16,21-12-761 15,-12-10-2160-15,-16-3-2800 0</inkml:trace>
  <inkml:trace contextRef="#ctx0" brushRef="#br0" timeOffset="153410.81">7168 14446 8969 0,'0'0'5178'0,"0"0"-4122"15,0 0-592-15,0 0 496 16,0 0 176-16,95 38-272 0,-48-10-415 16,9 8-185-16,0 2-144 31,0 6-72-31,-12 10-40 16,-13 13-8-16,-27 22-312 0,-4-7 64 15,-23-9 7-15,-21-6 145 16,-7-16 88-16,-9 2-312 0,-24 24-992 15,16-23-1608-15,12-16-3114 0</inkml:trace>
  <inkml:trace contextRef="#ctx0" brushRef="#br0" timeOffset="153726.46">8000 14973 13098 0,'0'0'3153'0,"0"0"-1969"15,0 0-368-15,0 0-63 0,0 0-161 16,0 0-176-16,128-41-56 15,-72 34-192-15,-5-2-48 0,1 2-48 0,-13 5-72 16,-7 2-360 15,-12 0-664-31,-8 0-897 32,-12 6-2464-32,-15 6 1385 0,-10 1-2706 0</inkml:trace>
  <inkml:trace contextRef="#ctx0" brushRef="#br0" timeOffset="153875.47">7948 15094 936 0,'0'0'6385'0,"0"0"-3888"16,0 0-1009-16,0 0-648 0,0 0 312 0,0 0 473 15,0 0 23-15,112 54-512 16,3-54-592-16,1-10-432 0,-12-3-112 16,-12-5-880-16,-38 1-1288 0,-9 2-5610 15</inkml:trace>
  <inkml:trace contextRef="#ctx0" brushRef="#br0" timeOffset="154386.51">10044 14001 10906 0,'0'0'4161'0,"0"0"-2409"15,0 0-640-15,0 0-79 16,0 0-337-16,0 0-456 0,0 0-144 47,0 128 336-47,8-24-160 16,8 14-168-16,-1-4-16 0,2-13-32 15,-2-24-56-15,-10-17-328 16,-5 1-1096-16,0-20-2961 0,0-9-3657 15</inkml:trace>
  <inkml:trace contextRef="#ctx0" brushRef="#br0" timeOffset="154672.56">9263 14875 8585 0,'0'0'6602'0,"0"0"-5434"16,0 0-728-16,0 0 120 16,131 28 768-16,13-18-119 0,40-7-649 15,22-3-320 1,13 0-168 0,5-9-72-16,6-14 152 15,-10 4 48-15,-33 3-40 0,-51 13-160 0,-57 3-48 16,-35 0-480-16,-23 3-920 15,-18 7-1169-15,-3-4-2984 16,0 4-3617-16</inkml:trace>
  <inkml:trace contextRef="#ctx0" brushRef="#br0" timeOffset="155136.44">9522 15522 11586 0,'0'0'4937'0,"0"0"-3713"16,0 0-592-16,0 0-279 15,0 0 15 1,0 0 48-16,0 0 608 16,0 98-480-16,4-43-184 15,0 5-184-15,0 3-104 0,0 1-8 16,-4 0-56-16,0-10-8 16,4-4-384-16,4-8-392 0,12-20-952 31,-5-12-3730-31,10-10-5360 0</inkml:trace>
  <inkml:trace contextRef="#ctx0" brushRef="#br0" timeOffset="155368.97">9924 15751 9706 0,'0'0'5225'0,"0"0"-4329"0,0 0-448 16,0 0-216-16,92 0 336 16,-48 0 160-1,7 3-336-15,1-3-96 16,4 3-192-16,-3-3-104 0,-2 0-632 16,-12 0-1000-16,-6-3-825 0,-14-7-415 15,-6 1-1473-15</inkml:trace>
  <inkml:trace contextRef="#ctx0" brushRef="#br0" timeOffset="155597.87">10227 15526 3952 0,'0'0'6866'0,"0"0"-4098"0,0 0-927 31,0 0-801-31,0 0-312 16,0 0 728-16,-20 72-183 0,12-27-441 15,4 3-248-15,0 5-240 16,4 1-120-16,0 4-112 16,0-5-64-16,4-1-48 0,4-8-616 31,5-6-760-31,22-13-1001 16,-7-9-2680-16,4-13-4745 0</inkml:trace>
  <inkml:trace contextRef="#ctx0" brushRef="#br0" timeOffset="156044.99">10880 15846 11810 0,'0'0'2593'0,"0"0"-2009"15,0 0-512-15,0 0 240 16,0 0 336-16,73 4 8 0,-30-4-432 16,9 0-224-16,-1 0-408 15,-2-7 16-15,-10-9-176 16,-3-6 16 0,-12-4 272-16,-11-2 272 15,-13-4 8-15,0-3 376 0,-21 7 280 16,-14 2-56-16,-10 7-144 15,-2 6 112-15,-1 10-224 16,0 3 32-16,4 13 88 0,12 9-119 31,4 13 63-31,13 6-224 16,11 4 136-16,4 2-88 16,8 5-120-16,20-5 56 0,7-3-64 15,9-9-96-15,4-6-8 0,4-10-104 16,3-6-40-16,5-13-568 15,5-16-881 1,-14-13-3248-16,-12-2-3569 16</inkml:trace>
  <inkml:trace contextRef="#ctx0" brushRef="#br0" timeOffset="156687.91">10901 15309 6161 0,'0'0'6113'0,"0"0"-3784"16,0 0-841-16,0 0-360 0,0 0-88 16,0 0-271-16,0 0-233 15,7-2-216-15,14 2-72 0,10 0-40 31,5 0-72-31,0 0-16 0,3 0-112 16,2 0 128-16,-9 0-128 16,-8 0-8-16,-5 0 0 0,-6 0-120 15,-6 0-48-15,-3-4 168 16,-4 1 0-16,0-3-160 16,-4-4-1016-16,-16 7 463 15,-4-3 73-15,-12 3-96 16,-7 3-160-16,-5 0-56 15,-3 0-265-15,2 9 233 0,10-6 552 16,11 3 272-16,8 1 88 16,8-7 72-1,12 3 96-15,0-3 384 32,12 0 520-32,15 0 65 15,9 0 15-15,5 0-352 0,2 0-232 16,-7 0-80-16,0 0-40 15,-5 0-96-15,-10 0-160 0,-1 0-104 16,-12 0-16-16,-1 0-656 16,-7-3-568-16,0-4-1713 15,0 1-4264-15</inkml:trace>
  <inkml:trace contextRef="#ctx0" brushRef="#br0" timeOffset="157341.41">11351 15138 9297 0,'0'0'2889'0,"0"0"-2001"15,0 0 24-15,0 0 201 0,100-6-249 31,-72 9-432-31,0 10-104 16,-9 5-200-16,-3 5-120 16,-8 2 0-16,-8 4 0 0,0 3 0 15,-20-4 64-15,-3 1-64 16,-9 0-8-16,0-7-112 0,0-7-88 31,-1-5-80-31,14-4-304 16,3-2-424-16,12-4-65 15,4-7-15-15,12-9-896 0,15-6 984 0,10-7 896 16,10-2-81-16,5-7 57 16,0 0 104-16,0-4 24 15,-8 10 16 1,-8 4 713-16,-8 9 511 16,-13 6-240-16,-11 7-176 15,-4 6 625-15,0 0-449 16,-12 0-344-16,-4 6-416 15,-7 10 112-15,6 3-64 16,-2 6 16-16,6 4-72 16,10 3-96-16,3-4 24 0,3 7-48 15,25 0-104-15,8-3-8 16,28 0-184-16,-8-13-1496 0,-4-6-3409 16</inkml:trace>
  <inkml:trace contextRef="#ctx0" brushRef="#br0" timeOffset="157503.75">12179 15094 9722 0,'0'0'5681'0,"0"0"-4345"15,0 0-1144-15,0 0-192 0,0 0-2016 16,-19-16-7818-16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2:03:55.4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15172 11395 264 0,'0'0'2032'16,"0"0"280"-1,0 0-1271-15,0 0-257 16,0 0 80-16,0 0 144 31,0-32 169-31,0 26-313 0,0-1 120 16,0 4-112-16,0-3 200 15,0 6 281-15,0 0-353 0,0 0-224 0,0 0-240 16,0 0-288-16,0 0 0 16,0 0-64-1,0 0-40 1,0 0-88-16,0 0-48 0,0 0-16 16,0 13 16-16,0-1-8 15,0 11 0-15,4 2 8 0,0 0 0 16,0 1-8-16,0-4 48 0,-1-3-48 31,1-3 16-31,1-7-16 16,-1-3 8-16,4-6 0 0,3 0 104 15,13-2 320-15,16-21-320 16,4-5 73-16,12-13-113 16,4-7-64-16,0-6 96 0,-5 6-104 31,-3 3 0-31,-12 11-176 0,-12 5-289 15,-4 7-431-15,-9 0-984 16,-2 6-1241-16,-2 3-2512 0</inkml:trace>
  <inkml:trace contextRef="#ctx0" brushRef="#br0" timeOffset="1883.48">17491 12503 9602 0,'0'0'2792'16,"0"0"-1688"-16,0 0-728 15,0 0-111-15,0 0 695 0,-4 0 176 32,4 0-432-32,0 0-192 15,0 0-128-15,15 0-264 16,9 0 72-16,16 0-112 0,8 0-64 16,4 0 64-16,8 3-72 0,-5-3 0 15,1 0-8-15,-4 0-104 31,-12 0-96-31,-5 0-272 16,-14 0-304-16,-6-6-272 0,-6-1-1009 16,-9-2-2095-16</inkml:trace>
  <inkml:trace contextRef="#ctx0" brushRef="#br0" timeOffset="2565.05">18359 12741 8969 0,'0'0'2969'0,"0"0"-1873"0,0 0-704 16,0 0 449-1,0 0 487-15,0 0-120 16,0 0-376-16,0 0-632 16,99 0 40-16,-46 0-232 0,3-3 48 15,-1 3-56-15,-3 0-496 16,-4 0-792-16,-12-4-1449 0,-12-5-3208 0</inkml:trace>
  <inkml:trace contextRef="#ctx0" brushRef="#br0" timeOffset="3495.36">16722 12423 5401 0,'0'0'4833'0,"0"0"-2249"0,0 0-1752 16,0 0-552-16,0 0 841 16,0 0 167-16,11 0-168 15,13 0-680-15,12 0-304 0,8 0-16 31,0 0-120-31,0 0-328 16,7 7-984-16,-6-1-1545 0,-13 1-2064 0</inkml:trace>
  <inkml:trace contextRef="#ctx0" brushRef="#br0" timeOffset="4312.51">15825 12417 3728 0,'0'0'2905'0,"0"0"-56"31,0 0-1217-31,0 0-408 16,0 0 56-16,0 0 169 15,0 0-217-15,-4 0-536 0,4 0-96 0,0 0-120 16,12 0-112-16,4 0-79 16,8 0-289-16,4 4 168 15,3-4-168 1,-3 2-265-16,13-2-823 16,-5 0-1680-16,-8 0-4490 15</inkml:trace>
  <inkml:trace contextRef="#ctx0" brushRef="#br0" timeOffset="10431.89">27260 8131 968 0,'0'0'72'0,"0"0"1328"16,0 0-112 15,-4 0-736-31,4 0 113 16,0 0 143-1,0 0-232-15,0-3 0 0,0 3-104 16,0-3 16-16,0-4-184 0,0 1 256 15,0 2-280-15,0-2 161 0,0 0 23 16,0-4-224-16,0 4-112 16,0 0-8-16,0-1-32 15,0 1 32-15,0-1-8 0,0 4-40 16,0-3 8-16,0 3 40 16,0 0-40-16,0 0 16 0,0-1 64 31,0 1 56-31,0 0-144 15,0 0-56-15,0-3 72 0,0 2 8 16,0-2 16-16,0 0-104 16,0 0 40-16,-4-4-48 0,4 7 8 15,0-4 72-15,-4 1-8 32,1 0-32-32,3-1 32 15,-4 4-64-15,-1-3-8 0,1 2 32 16,0 1-32-16,0 0 0 15,0 0-96-15,-3-3 96 0,-6-1 0 0,5 4 0 16,1-3 0 0,-6 2-56-1,5 2 56-15,-3 2 16 16,2-4-8-16,2 1-8 0,-5 3 0 16,3 0 0-16,2-3-8 15,-1 3-16-15,-4 0 24 0,4 0 8 0,0 0-8 31,-4 0 0-31,4 0-8 16,0 0 0-16,-4 0 0 16,0 0-32-16,0 0 40 0,-8 0 8 15,4 0-8-15,0 0 8 16,-3 3-8-16,2 4 0 0,2-5 0 31,-2 5-72-31,2-1 72 16,3 1 0-16,0-1 0 0,-1 0 0 15,2 1-8-15,3 2 8 16,-4-2 0-16,0-1-24 16,4 0 24-16,1-3 0 0,-2 4 8 31,1-4 32-31,0 4-40 16,0-1 0-16,0 0-16 0,0 0-56 15,4 4 72-15,-3-4 8 16,-2 4-8-16,5 0 0 0,-4-5 16 15,5 5-16-15,-5-3 8 16,-1 2 0 0,1 1-8-16,1-1 8 15,-2 4-8-15,1-4 0 0,4 4-16 16,-7 0 16-16,7-4 16 16,-5 4-16-16,2 0 0 15,3-4 0-15,0 4 0 16,0 0 0-16,0-4 8 15,-1 7-8-15,5 0 0 16,0 0 0-16,0 0 0 0,0 2 0 16,0 2 0-16,0-1 0 15,5 3-24-15,-1-3 24 16,0 0 0 0,4 0 8-16,-4-3 0 15,-1 0-8-15,6-3 8 0,-5 2-8 16,4 2 56-16,-5-5-64 15,5 1 8-15,1-1 0 16,2 1 0-16,1 0 8 0,8 3 0 31,1-3-8-31,-2 2-16 16,5-2 16-16,-4 0 8 0,0-4-8 16,-4 1 16-16,-1-1-16 15,-2-2 0-15,2-1 0 16,-2 0 0-16,-2 1 0 0,6-1 0 15,-2-3 0 1,-2 4 0-16,6-1 0 16,-2-3 0-16,-2 0 16 0,1 0-16 15,0-3 0-15,-4 0 8 16,0 0-8-16,0 0 0 0,-4 0 32 0,0 0-32 31,4 0 8-15,0 0 8-16,4 0-16 0,4 0-16 15,0 0 16-15,-1 0 0 0,5-3 16 16,-3 0-32-16,-2-4 16 16,1-2 0-16,-4-4 128 15,-4 4 8 1,4-1-128-16,-4-2 56 16,0-1-64-16,-1 3 0 0,6-2 8 15,-1 2 56-15,4-5-56 16,-4 5-8-16,-1-3 0 15,2-3-8-15,-6 3 32 0,1 1-24 32,-3-4 0-32,-6 0 0 15,5 3 56-15,-4-2 24 0,0 2-8 16,1 0-16-16,-1 0 40 16,-1 4-96-16,1-7 0 15,0 4 0-15,0-4 0 0,-4-7 64 31,0 5 16-31,0-5 0 16,0 1 0-16,0 0 120 0,0 2 72 0,0-2-136 16,0 7 81-16,-4-2-209 15,-4 5 128-15,5-1-24 16,-1-3-104-16,-5 0 56 16,1 4-64-1,1-8 0 1,-6-2 0-16,1 3 16 15,-4-3 88-15,1-3 32 0,-9 0-136 16,-4 2 112-16,0-2-104 16,-4-1 0-16,0 7-8 15,0 3-56-15,0 4 40 0,4 2-16 16,5 4-224-16,-10 6-457 16,10 0-687-16,11 6-2929 0</inkml:trace>
  <inkml:trace contextRef="#ctx0" brushRef="#br0" timeOffset="20947.59">3167 13293 6545 0,'0'-12'1576'0,"0"-4"145"16,0 3-305-16,0 4 152 0,0 2 137 16,0 4-105-16,0 0-272 15,0 3-384-15,0 0-519 0,0 0-113 0,0 0-64 16,0 0-144 15,0 0-104-31,0 0 0 0,4 0-128 16,4 13 120-16,4 9-48 15,8 3 56-15,8 10 8 16,3 6-8-16,5 1 80 0,5 2-80 16,-2 1 0-16,5 2 0 31,-8-2-40-31,-4 2 40 0,-9-2 0 16,-2-1-48-16,-10 1 0 15,-6-1-136-15,-5 0 184 16,0-2-8-16,0-4-32 0,-13-3 40 15,-2-7-8-15,-5 1 8 16,-4 0 24 0,-8-7-16-16,0-3-8 0,-4-3 88 15,-3-7-32-15,-2 1 0 16,-2-10 40-16,3 0 0 16,0 0 96-16,0-16-184 0,4-6 256 15,1-4 72 1,3-9-80-16,4-3-136 15,8-3-8-15,8-7-40 0,8 1-64 16,4-1 56-16,16 4-112 16,8-1 48-16,11 7-136 15,10 6-144-15,6 4-344 0,13 2-713 32,-12 11-2903-32,-17 2-4250 0</inkml:trace>
  <inkml:trace contextRef="#ctx0" brushRef="#br0" timeOffset="22372.06">4008 13284 600 0,'0'0'4785'0,"0"0"-3073"16,0 0-488-1,0 0 185-15,12-86 191 0,-8 77 8 0,-4-4 49 32,4 6-745-32,-4 4 64 15,0 0-256-15,4 3-248 0,-4 0-168 16,0 0-232-16,0 0-64 16,0 0-8-16,0 10-240 0,0 9 240 15,0 10 8-15,-4 8 0 31,0 8 40-31,-5 6-48 16,2 0 0-16,-5 6 72 0,-1 0 8 16,-2 0-24-16,-5 0 56 15,0-3-24-15,4-6 48 0,1-4-136 16,6-9 56-16,1-9-32 31,4-4-24-31,1-7 0 31,3-2-8-31,0 0 16 0,0-4 24 0,3 1-24 0,9 0 40 16,4-4-16 0,8 3 16-16,3-2 1 0,10-1-1 15,7 0-32-15,-1 1 8 16,5-7 32-16,-4 3-48 16,-4 0-8-16,-4-3-345 0,-4 0-71 0,0 0-232 15,-8 0-112-15,4 0-200 16,-5-3-688-16,1 0-217 0,-4 0-687 31,-8 3-2658-31</inkml:trace>
  <inkml:trace contextRef="#ctx0" brushRef="#br0" timeOffset="23016.92">2816 14389 1176 0,'0'0'8498'0,"0"0"-6362"0,0 0-1360 47,0 0-64-47,0 0 737 15,0 0-137-15,0 0-536 0,52 0-352 16,4 0 152-16,32-6-136 16,31-7 185-16,20 3-137 15,13 4 40-15,3-4-32 0,-3 7-128 16,3-3-24-16,0 3 8 16,-11 3-224-16,-37-3 72 0,-27 3-32 15,-32 0-152-15,-12 0-16 16,-4 0-96-16,-9 0-160 15,-2 0-136-15,-14 0-568 0,-7 0-304 16,-23 3-273 0,-9-3-2416-16,-4 0-2456 15</inkml:trace>
  <inkml:trace contextRef="#ctx0" brushRef="#br0" timeOffset="23746.06">3044 14601 9674 0,'0'0'3112'16,"0"0"-1319"-16,0 0-609 0,0 0-8 15,0 0-208-15,0 0-464 16,0 0-432-16,-8-9-72 16,8 15-88-16,12 10 88 15,-1 6 192-15,6 1-7 16,7 2-49-16,-1 4 128 15,13 2-112-15,4 4 112 0,7 4-72 16,5 2-184-16,1 0 48 16,-2-3 8-16,-7 3-64 15,-1-6 0 1,-11-3-312-16,-8 0 16 16,-7-3 128-16,-6-4 24 0,-11 0-8 15,0-3 31-15,-3 4 73 16,-18-4 40-16,-7 3 16 15,-4-2 57-15,-7-4 79 0,-1-6 88 32,-8-7 152-32,1-6-40 15,-1 0-40-15,-5-10 128 0,2-12-112 16,3-7 184-16,5-9-104 16,11-6-48-16,12-1-24 15,12-5-320-15,8-7-8 0,19-4-144 31,26 4-392-31,10 3-24 0,33-6-616 0,-12 12-2577 16,-17 13-6249-16</inkml:trace>
  <inkml:trace contextRef="#ctx0" brushRef="#br0" timeOffset="24850.04">3897 14744 5577 0,'0'0'4961'0,"0"0"-3569"0,0 0 392 15,0 0 89-15,0 0-137 16,0 0-624-16,0 0-567 0,0-25-545 31,0 31-40-31,0 13-88 16,0 13 120-16,-9 16 8 15,5 6 0 1,0 3 48-16,4-3-48 0,0-3 24 16,0-7-24-16,0-9 0 15,0-10-120-15,8-8-129 0,8-12-215 16,0-5 80-16,4 0 288 16,4-15 16-16,-5-14 80 15,6-12 104-15,-5-7-104 0,-5-2 72 0,2-1-56 16,-10 6 360-16,1 7 168 15,-4 16-55 1,1 9-233-16,-1 13-168 16,0 0-88-16,-1 6-264 15,5 20-56-15,5 9 312 16,-6 9-56-16,9 4-57 0,0-1-103 16,4-2-72-16,0-10-72 0,-4-10-64 31,3-6-136-31,-6-9 120 15,2-10 360-15,-2 0 88 16,-1-22 192-16,-1-13 16 0,2-19 136 16,-6-6 328-16,-7-7-176 15,0 0-24-15,0 19-7 0,0-2-121 32,0 18 120-32,-3 13 0 15,-1 9-448-15,4 10-16 16,0 0-1464-16,0 19-1329 0,0 4-168 0,7-1-3544 15</inkml:trace>
  <inkml:trace contextRef="#ctx0" brushRef="#br0" timeOffset="25168.81">4709 14640 10186 0,'0'0'4161'16,"0"0"-3177"-16,0 0 832 15,0 0-456-15,0 0-311 0,-13-13-409 16,-2 22-448-16,-5 14-192 16,-8 8 8-1,1 8 120-15,-1 8-40 16,4 7 56-16,7 3-24 15,2 0-32-15,7-3-40 0,8-6-40 16,0-7-8-16,8-6-200 16,11-3-160-16,5-10-528 0,21-6-673 31,-6-6-1103-31,1-10-3370 0</inkml:trace>
  <inkml:trace contextRef="#ctx0" brushRef="#br0" timeOffset="25426.22">4928 14859 8449 0,'0'0'4209'16,"0"0"-1920"-16,0 0-681 0,0 0-728 16,0 0-416-16,0 0-280 15,0 0-176-15,0 0 200 16,-39 92 112-16,26-51-183 15,1-3 71-15,9 0-88 16,-1-3-112-16,4-6 0 16,0-4-8-16,4-6-473 0,7-6-423 15,13-13-584-15,0 0-1193 0,0-6-1664 16</inkml:trace>
  <inkml:trace contextRef="#ctx0" brushRef="#br0" timeOffset="25821.76">4904 14548 5209 0,'0'0'5593'0,"0"0"-4177"15,0 0-624 1,0 0-112-16,0 0-127 0,0 0-545 16,0 0 112-16,-28 35-120 15,24-20-56-15,4-2-24 0,0 0-112 16,0-4-97-16,0-6-391 16,8-3-144-1,-3 0 544-15,-1 0 280 16,-1-12 168-16,-3-1 64 0,0 0 384 15,-3 7 104-15,-6 0-7 0,-3 3-105 16,5 3-192-16,-1 0-192 16,3 0-224-16,1 0-80 31,4 6-48-31,0 0-328 0,0-3-232 16,0 7-601-16,0-4-423 15,0 0-849-15</inkml:trace>
  <inkml:trace contextRef="#ctx0" brushRef="#br0" timeOffset="26190.58">5136 14627 9898 0,'0'0'2544'0,"0"0"-2128"0,0 0-416 0,0 0 784 16,0 0 385-16,67 63-137 15,-39-24-448-15,-4 5-184 0,-8 10-120 16,-9 0-88-16,-7 6 64 31,0 1-184-31,-11 2 152 0,-17-6-72 16,-4 0-136-16,-4-3-16 16,-27 10-152-16,10-17-1512 0,6-15-4249 15</inkml:trace>
  <inkml:trace contextRef="#ctx0" brushRef="#br0" timeOffset="28091.51">6148 14183 3728 0,'0'0'2633'0,"0"0"1560"15,0 0-2857-15,0 0-360 16,0 0 257-16,0 0 79 0,0 0-296 16,0 0-320-1,0 0-32-15,0 0-192 16,0 0 49-16,0 0-161 0,0 0-136 15,0 0 8-15,0 0-40 16,11 0 72 0,13-4 72-16,8-2-224 0,8 3 0 0,-1-3-64 31,10 2-48-31,-10-2 56 16,2 6-56-16,-2 0-248 0,-7 0-296 15,-4 0-729-15,0 0-831 16,-5 3-2593-16,-10 0-4345 0</inkml:trace>
  <inkml:trace contextRef="#ctx0" brushRef="#br0" timeOffset="28351.18">6191 14398 6553 0,'0'0'4793'0,"0"0"-3945"16,0 0-776-16,0 0-16 15,0 0 632-15,0 0 1233 0,0 0-681 16,124 3-616 0,-68-6-88-1,-4-3-288-15,-1 0-232 0,-7 3-16 0,3-10-2184 16,-15 7-1017-16,-8-4-5273 15</inkml:trace>
  <inkml:trace contextRef="#ctx0" brushRef="#br0" timeOffset="31319.59">8203 13935 8249 0,'0'0'2593'16,"0"0"-265"-16,0 0-447 0,0 0-25 16,0 0-392-16,0 0-695 15,0 0-361-15,0-29-408 16,0 39 0 0,0 9-8-16,-4 6 8 15,0 4 8-15,4 0-8 0,0-1 24 16,20 1-24-16,5-10 0 15,10-4-104-15,5-5-64 0,-1-10-8 16,2-3-16 15,2-16-81-31,-7-10-175 16,-4-6-32-16,-4-3 144 16,-8 3 160-16,-5 0 176 15,-6 10 88-15,-5 9 280 0,-4 3 416 16,0 13-407-16,0 0-145 0,0 0-232 15,0 19-200-15,0 13 192 16,0 10 0-16,-9 8 8 16,5 17-8-16,4 18-8 0,-3 20 16 15,3 7 16-15,0-1-8 16,-8-16 72-16,-5-12-80 0,-2-17 0 31,-5-12 0-31,0-16 0 16,0-6 0-16,-4-4 8 0,-4-5 48 15,-8-1 376-15,1-19 56 0,3-3 184 16,0-13 80-16,4-15 0 16,4-26-176-16,20-25-216 15,8-30-232 1,40-11-96-16,24 5-32 16,-5 24-416-16,1 21-432 15,-20 25-616-15,-17 17-3065 0</inkml:trace>
  <inkml:trace contextRef="#ctx0" brushRef="#br0" timeOffset="31851.47">8459 13611 7633 0,'0'0'2681'0,"0"0"-1273"16,0 0-176-16,0 0 393 0,0 0-593 0,0 0-648 15,-25-10-288-15,22 20-24 16,-1 0 128-16,-5 2-192 16,9-2 112-1,-4-7 0-15,4-3-16 16,0 0 272-16,0 0 64 16,0 0 104-16,4-3 241 0,9-10 39 15,6-12-440-15,1-1-184 0,0-2-128 16,4-4-64-1,-4 3 0-15,0 4-8 16,-8 6 0-16,-5 6 16 16,2 10-16-16,-9 0 0 15,0 3 0-15,4 0-112 0,0 3-184 16,0 19-200-16,3 7 480 16,6 9-128-1,2 9-40-15,2 4-449 16,15 19-983-16,-8-10-2537 15,-5-18-3592-15</inkml:trace>
  <inkml:trace contextRef="#ctx0" brushRef="#br0" timeOffset="32214.95">8893 14281 11682 0,'0'0'4369'0,"0"0"-3721"16,0 0 256-16,0 0 729 16,0 0-417-16,0 0-584 0,88-13-576 15,-33 7 56-15,4-4-40 16,10 1-72 0,-10 2-248-16,-3 1-568 15,3-4-977-15,-18 4-2415 16,-14 3-3082-16</inkml:trace>
  <inkml:trace contextRef="#ctx0" brushRef="#br0" timeOffset="32894.28">9832 13821 11202 0,'0'0'4025'0,"0"0"-2473"16,0 0 40-16,0 0-455 0,0 0-673 15,0 0-464-15,0 0-80 16,0 41 80-16,0-6 8 0,0 0-8 16,0-3-168-16,0-4-40 31,13-6-80-31,2-6-80 16,6-3-97-16,3-10 289 0,8-3 120 15,-4-6-16-15,4-16 64 0,-4-4 8 16,-5-2 0-16,-3-1 136 15,-12 3 136-15,-1 11 481 32,-7 5 79-32,0 7-392 0,0 3-304 15,0 0-136-15,0 16-208 16,0 9 208-16,0 7-152 0,0 12 136 16,0 4-80-16,0 6-128 15,-3 6 224-15,-1 4-216 31,-4 2 88-31,-8 4 56 0,-4 0-72 0,-4 0-40 16,-4-6-329-16,0-4 321 16,-4-12 192-16,4-11-80 0,9-11 80 15,3-10 120-15,4-13 449 16,3-3 463 0,-2-10-96-1,3-21-472-15,4-27-88 0,4-27-272 0,12-30 56 16,31-5-160-16,5 21-40 15,5 33-448-15,-14 31-480 16,17 12-672-16,-5 11-3410 0,-3 2-7688 16</inkml:trace>
  <inkml:trace contextRef="#ctx0" brushRef="#br0" timeOffset="33339.54">10143 13614 6905 0,'0'0'3145'0,"0"0"-1233"15,0 0-640-15,0 0 129 0,0 0-513 16,0 0-448-16,60 48 168 0,-28-4-72 15,16 20-64-15,4 15-112 32,-5 19 40-32,-15 7 41 15,-19 0-113 1,-18-10-80-16,-35-6-240 16,-19 0-8-16,-13-7-88 0,-19 1-857 15,14-23-1455-15,10-18-4073 0</inkml:trace>
  <inkml:trace contextRef="#ctx0" brushRef="#br0" timeOffset="33946.61">8263 13729 8481 0,'0'0'2801'0,"0"0"-1113"0,0 0 169 15,0 0 7-15,0 0-320 16,0 0-431-16,0 0-841 15,0 0-56-15,-111 66 80 0,51 10-40 0,-8 17 64 16,9 11-48 0,18-2-56-1,18-7-64-15,18-6-104 0,14 0-24 16,30-3-24-16,17-4-200 16,12-6-384-16,-12-19-1072 15,-13-18-3786-15</inkml:trace>
  <inkml:trace contextRef="#ctx0" brushRef="#br0" timeOffset="35441.21">11071 13830 4761 0,'0'0'6081'16,"0"0"-4313"-16,0 0-944 15,0 0-344-15,0 0 105 0,0 0 79 0,-39 89-240 32,39-54-256-17,12 0-16-15,15-1-72 16,10-8-72-16,6-4-8 0,6-9-56 0,2-13 48 15,-3 0-168-15,-4-13-136 16,-9-12-56 0,-2-7 64-16,-18-9 304 15,-3 3 120-15,-12 0 232 16,0 6 528-16,0 10 336 0,0 6-104 16,-8 12-295-16,4 4-433 15,1 7-384-15,-1 18 0 0,0 10-152 16,4 10 152-16,4 6 0 31,11 3 0-31,5 3 0 16,1 12-56-16,-6 17 56 0,-11 10 0 15,-4-8 72-15,-4-17-72 16,-16-21 0-16,-3-15-48 0,-5 3 48 16,-8-3-120-16,-4 0 120 31,4-13 88-31,0-12-80 0,4-10 672 15,4-7 56-15,4-21-160 0,5-26 160 16,10-25-416-16,9-30 88 16,28-8-136-16,17-1-272 0,-2 33 0 15,-3 27-128 1,-16 21-488 0,11 11-288-16,-11 4-1592 15,-3 3-6290-15</inkml:trace>
  <inkml:trace contextRef="#ctx0" brushRef="#br0" timeOffset="35892.04">11232 13497 7097 0,'0'0'3113'0,"0"0"-1673"31,0 0-568-31,0 0 272 16,0 0-127-16,0 0-529 0,0 0-48 0,0 0 0 15,-28 0 144 1,35 0 480 0,10-13 145-16,6-6-769 0,9-3-184 15,-4-7-96-15,-4-3 120 16,0 7-72-16,-9 6-112 16,-2 3 160-16,-9 10-96 0,0 2-64 0,-4 4-96 15,0 0-72-15,3 0-16 16,1 16-480-16,5 13 368 0,6 6 56 31,2 9-536-31,15 20-801 16,-5-13-2352-16,-3-10-3272 15</inkml:trace>
  <inkml:trace contextRef="#ctx0" brushRef="#br0" timeOffset="36279.03">12132 13687 10538 0,'0'0'4017'15,"0"0"-2481"-15,0 0 128 16,0 0-263-16,0 0-625 0,-92-12-360 16,60 40-120-16,-3 23-152 15,7 3-24-15,3 9-64 0,10 13 0 0,6 7 32 31,9 19-40-31,4-10-64 16,20-22 16-16,-3-20-392 16,7-15-752-16,28 6-361 0,-9-9-2303 15,5-7-737-15</inkml:trace>
  <inkml:trace contextRef="#ctx0" brushRef="#br0" timeOffset="36555.37">12431 13875 8633 0,'0'0'4081'0,"0"0"-2176"0,0 0-841 15,0 0-448-15,0 0-16 16,0 0-400-16,0 0 592 0,-32 98-248 15,23-48-207-15,-2 2-153 32,3-2 32-32,4 1-208 0,-1 0 112 15,5-1-8-15,0-8-112 0,0-1-761 16,13-9-1143-16,-1-10-2193 16,4-12-4281-16</inkml:trace>
  <inkml:trace contextRef="#ctx0" brushRef="#br0" timeOffset="36747.37">12614 14157 2480 0,'0'0'11354'16,"0"0"-8633"0,0 0-929-16,0 0-391 15,0 0-369-15,0 0-544 0,0 0-376 16,119-22-112-16,-59 22-96 15,3 0-528-15,17 0-848 16,-16 0-3465-16,-12 0-4722 0</inkml:trace>
  <inkml:trace contextRef="#ctx0" brushRef="#br0" timeOffset="37358.25">13315 13779 12938 0,'0'0'2193'0,"0"0"-865"15,0 0-600-15,0 0-432 0,0 0-224 16,0 0 32-16,-40 96-96 16,40-55-8-16,0 3-8 15,8-3-192 1,16-9-296-16,4-3-64 16,4-14-160-16,-4-8 272 15,4-7 272-15,-1-7 168 0,-6-15-104 16,-6-10 112-16,-3-2 160 15,-4-1 136-15,-3 3 368 0,-2 7 256 32,-7 9-40-32,0 12-112 15,0 4-768-15,0 17-160 0,0 14 96 16,0 10 64-16,0 11-8 16,-4 5-40-16,4 0 48 15,0 0 0-15,0 3-240 0,0-2-56 31,-12-1-40-31,-4-1-56 0,-4 1 312 16,-12-2 16-16,4-4 64 0,0-14 440 16,0-11 112-16,9-10 241 15,3-10 95-15,0-6 136 16,4-3 48-16,0-22-520 16,4-10-112-16,0-26-136 15,8-24-248-15,20-33-56 0,16-5-544 16,12 8-616-16,-16 35-1208 15,-4 39-3714-15</inkml:trace>
  <inkml:trace contextRef="#ctx0" brushRef="#br0" timeOffset="37883.37">13187 13538 9394 0,'0'0'2216'16,"0"0"-960"-16,0 0-256 15,0 0-87-15,0 0-553 0,0 0-88 16,0 0-176-16,0 0 8 0,4 0 304 15,9 0 392-15,2-9-48 16,9-4-344 0,4-3-320-16,4-7 72 15,-4 1-32-15,-4 3 64 16,-8 4 105-16,-4 5 55 0,-4 4 8 16,-8 6-360-16,4 0-24 15,0 9-240-15,3 13 184 0,6 7 8 31,6 9 72-31,5-3-280 16,21 9-649-16,-10-12-1071 16,-3-6-4842-16</inkml:trace>
  <inkml:trace contextRef="#ctx0" brushRef="#br0" timeOffset="38392.87">13801 13573 4504 0,'0'0'6778'16,"0"0"-4370"-16,0 0-471 0,0 0-153 16,0 0-247-16,0 0-657 15,32-7-736-15,0 30 104 0,12 11 8 32,3 14-112-32,13 19 112 15,-12-4-256-15,-4 7 152 16,-12 0-32-16,-12-10-112 0,-8 14-16 15,-12 5 8-15,-12 10-416 0,-24 12-176 16,-8-2-688-16,4-26-2505 16,5-23-3377-1</inkml:trace>
  <inkml:trace contextRef="#ctx0" brushRef="#br0" timeOffset="39075.21">14948 13821 7985 0,'0'0'2393'16,"0"0"-825"-16,0 0-520 15,21-77 353-15,-18 52 647 16,-3 0-584-16,0 6-704 0,0 2-39 16,0 2-169-16,-15 5-200 15,-5 0-160-15,-12 1-184 16,0 9 80-16,-8 0-16 15,0 0-72-15,0 7 8 16,5 8-8-16,3 7 0 16,8 7 0-16,3 3-80 0,10 9 80 15,11 7 0-15,0 6 0 16,16 0-8 0,11 0 8-16,10-1 0 15,-1-5-8-15,-1 0-40 16,1-3 48-16,-8-1 8 0,0 0-8 15,-4-2 0-15,-8-1 0 16,0 0 0-16,-8 1 0 31,-8-5 40-31,0 5-48 0,0-7 8 16,-4-3-48-16,-13-1-320 16,-2-6-720-16,-5 1-385 0,-19-7-735 15,2-7-2457-15,5-2-5369 0</inkml:trace>
  <inkml:trace contextRef="#ctx0" brushRef="#br0" timeOffset="39326.44">14622 14268 8481 0,'0'0'2033'0,"0"0"-489"0,88 0 16 15,-45 0-127-15,9 7-33 16,0-5-280-16,4 5-624 16,-4-1-248-16,-9-2-248 0,9-4-328 15,-16 0-1744-15,-8 0-2561 0</inkml:trace>
  <inkml:trace contextRef="#ctx0" brushRef="#br0" timeOffset="39764.87">15539 13836 6185 0,'0'0'2288'15,"0"0"-239"-15,0 0-145 0,0 0 233 16,0 0-465-16,0 0-384 31,0 0-744-31,0 0-176 0,-112 0 57 16,72 29-33-16,4 3-96 16,9 6 24-16,-1 6-272 15,7 0 144-15,14 8-88 0,7-2-88 16,0 4 40-16,24-3-8 31,11 3-48-31,9-9-128 0,23-4-1072 16,-7-13-769-16,-8-15-2720 15</inkml:trace>
  <inkml:trace contextRef="#ctx0" brushRef="#br0" timeOffset="40044.11">15885 14036 968 0,'0'0'8674'0,"0"0"-6090"15,0 0-311 1,0 0-977 0,0 0-432-16,0 0-320 0,0 0-264 15,-12 19 24-15,-4 10 176 0,0 6-128 16,4 3-247-16,4 3 63 15,5-3-112-15,3-3-40 0,3 1-16 32,17-11-232-32,4-6-337 15,8-10-319-15,16-9-1288 0,-8-6-1769 16,-12-16-3865-16</inkml:trace>
  <inkml:trace contextRef="#ctx0" brushRef="#br0" timeOffset="40438.06">16037 13732 7633 0,'0'0'2417'0,"0"0"-505"16,0 0-376-16,0 0-631 0,0 0-425 0,-21-7-472 16,18 20 120-16,-5 0-128 15,4 6-72-15,-1-3 72 16,5 3-8-16,0-1-376 0,0-8-88 16,9-3-353-16,-1-4 41 15,3-3 600-15,-2-3 184 16,-5-14 136-16,-4-5 208 0,0-3 304 0,0-4 385 31,-17 7-489-31,2 3 600 16,2 3-288-16,2 10-256 0,3 6-320 15,-1 0-280-15,2 3-160 16,-1 16-184-16,4 16-648 16,4-6-880-16,0-4-2393 0</inkml:trace>
  <inkml:trace contextRef="#ctx0" brushRef="#br0" timeOffset="40754.46">16224 13735 8585 0,'0'0'2753'0,"0"0"-1017"16,0 0-711 0,0 0 79-1,88 29-240-15,-57 2 16 0,5 7-136 16,4 13-352-16,-8 0-48 16,-1 9-96-16,-6 4-103 0,-10-1-33 15,-10 4-112-15,-5-1 96 0,-17 1-96 31,-14 0 0-31,-13-4-256 16,-40 17-1225-16,13-20-3184 0,2-16-4945 16</inkml:trace>
  <inkml:trace contextRef="#ctx0" brushRef="#br1" timeOffset="49769.09">2550 12916 6969 0,'0'0'2384'16,"0"0"-1207"-16,0 0-465 0,0 0-144 15,0 0 48-15,0 0 56 32,0 0-272-32,0 0-248 0,0 3-152 15,-4 16 8-15,-9 6 0 16,-6 10 0-16,-1 10 0 0,-8 5 88 15,-4 20-96-15,0 16 56 16,-4 19-40-16,4 6 40 31,5 3-56-31,-1-6 0 0,3-3 0 16,-3-7-80-16,-3-9 88 16,3-16-8-16,8-19 0 0,0-9-64 15,8-7 64-15,0 9 200 16,-4 7-47-16,0 7-65 15,8-7-88 1,-3 0 136-16,6-1 32 0,-3 1-160 16,4 0 0-16,1 1 0 15,-1 2-8-15,0 0 0 0,0 0 0 16,-1 0 0-16,1 1 64 16,0-1-8 15,1 0-56-31,-1-3 40 15,4 0-32-15,0 0 8 0,0-4 32 16,0-2-48-16,4-4 0 16,-1-5 0-16,1-7-48 0,0-4-24 15,1-9 48-15,-1 0 16 16,0-6-256-16,3-1 152 0,1 1-8 16,5-4-121-16,6 1 97 15,1 0-88-15,8-1 112 0,0-3 72 16,8 1-88-16,0 3 136 15,3-5-24-15,6 5-24 32,-2-3 48-32,9-4 8 0,4 3 72 15,4 0 16-15,0-2-16 16,7 2 296-16,1-3-47 0,-1 4-217 16,1-4 32-16,-4 3-104 15,-5 0-32-15,1 1 136 16,0-1-144-1,0 0 0-15,3-3 8 0,1 4-8 16,5-4 0-16,14 4 8 16,17-4 56-16,20 0-64 0,-2 3 8 15,-6-6-8-15,-5 3 0 16,-10 0 40 0,-6 4 200-1,1-1-24-15,-17 0 136 0,-15 1-104 0,-13-4-240 16,6 3 40-16,3 1-40 15,11-1-8-15,9 4 0 0,0-4 0 32,4 1 0-32,-5-2 32 15,13 2-24-15,11-4 80 16,17 4-88-16,-4-4 0 0,-5 0 8 16,-12 0 0-16,-11 1-8 0,0 2 64 15,-1 0-48-15,1 0-32 16,-12 1 8-16,-13-1 8 31,10 0-8-31,10-2-48 0,17-1 56 16,12 0 104-16,-5-3-32 15,-11 0 88-15,-5 0-112 0,5 0 248 16,-4 0-24-16,0 0-64 16,-5 0 104-16,1 0-16 31,-9 3-208-31,-15 0-24 0,-12 0-64 0,-5-3 0 15,9 0 88-15,4 0-88 16,8 0-8-16,-4 0-88 0,0 0-56 0,-4-6-24 16,-5 0-144-1,1 3-32 1,-4-1 224 0,-1 1-168-16,6 0 104 0,-2 0 120 0,8 0-48 15,5 0 96-15,5-4 48 16,2-2-32-16,0-1 8 0,10-3-208 15,3-2 208-15,15-1 232 32,17-3 96-32,2 3 96 15,-2 6-264-15,0 4 112 0,-8 6-200 16,11 0 24-16,0 0-24 0,5 3-24 16,3 6-40-16,-3 1-16 31,-5 0-24-31,-3-1 24 15,-8-6 8-15,-8 0 0 0,-5-3 0 16,1 0 0-16,-1-3 0 16,-3-6 144-16,-4 2-136 0,3-2 80 15,-3 6 64-15,0-3-104 16,-5-1-48-16,5 4 0 31,-4 0 0-31,0-1-8 0,2 4 0 0,2 0 8 16,4 0 8-1,3 7 40-15,-3-1-48 16,4 4 48 0,0-1-48-16,-4 1 8 0,7-1 56 15,0-6-56-15,-3 4-8 16,12-4 0-16,3-3 64 0,-3 3-64 16,7-3 0-16,-3 0 16 15,-9 4-16-15,5 5 8 0,-8 0 40 16,-5 1-48-16,-3 3 40 0,7-4-40 31,-7 1 0-31,4-1 0 16,-4-6 0-16,3-3 0 0,1 0 8 15,-1 0-8-15,-3-6 0 16,0-7 0-16,-17 1 0 0,-15 6 56 16,-12-1-56-16,-4 1 8 31,8-1-8-31,7-3 0 0,9 5 0 15,0 1-64-15,-1 1 64 16,5 3 0-16,-4-3-56 16,3 3 56-16,17 0-112 0,15-3 112 15,17-4 0-15,7-2 8 32,-7 2-8-32,-16 1 8 0,-12 3-8 15,-4 3 0-15,-1-3-160 16,0 3 88-16,1 0-16 0,-16-4-88 15,-13 2 104-15,-10-2-56 0,-10 1-24 16,13-10 96 0,0 4-56-1,12-7 112-15,-4-6 72 0,0 0-64 16,-5 0 112-16,-7-1-112 16,-1 1-8-16,-2 0 64 15,-10 2-56-15,-7-2 120 16,0 3 40-16,-4 0-40 15,-4 0-64-15,-4-3-56 16,0 0 104-16,-4 0 48 0,0-4-144 16,-1-3 40-16,2 1-8 15,-2-4-40-15,6 1 8 16,2-4-8-16,1 0-8 0,1-4 0 31,-10-2 32-31,6-3-32 0,-10-4 16 16,5-6-8-16,-3-3 56 31,-2 3-56-31,5 0-8 16,0 3 0-16,4 0 24 0,0 4-24 15,0-1 16-15,0 0-16 16,3 1 0-16,2-7 16 0,-1 0-16 31,-1-3 0-31,-2 3-80 16,-2 0 80-16,1 6 0 0,0 4 8 15,-4 2-16-15,0 7-120 0,-4 4 128 16,4-1 0-16,-4 4-72 16,4-4 24-16,-4-3 48 0,4-3-112 15,-8-7-64-15,-4-5-248 16,0-4 176-16,-4-1-176 16,-16 1 24-16,-4 4 192 0,0-1 80 15,4 6 72 1,1 8 40-16,2 2-16 15,6 9 32-15,-2 1 0 0,9 9 0 16,1 0 0-16,-1 0 0 16,4 7 0-16,-4-4 0 15,-5 0-88-15,1 0 88 0,1 1 0 32,-5 2 0-32,0-3-8 0,-4 4 0 15,4 3 8-15,0-4-16 16,-1 4-128-16,-2 0 136 15,-9-7 8-15,-8-3-136 0,-7-3-56 16,-6-3-112-16,-2 3 304 31,-5 0-56-31,1-1-24 0,-2 8 72 16,1-1 8-16,5 7 0 16,-5 2-48-16,4 4-80 15,-7 0 128-15,-5 0 8 0,-4 0-8 16,0 0 0-16,-4 4-8 15,1-4-96 1,-1 3-48-16,4 0-232 0,1 0 135 16,3 4 73-16,0-1-184 15,-4 3 176-15,1-2 40 16,-6-1 96-16,2-2 40 0,-5-4-16 16,5 0 24-1,3 0 0-15,0 0 0 16,4 0 16-1,1-4-16-15,7 4 8 16,-1-3 16-16,6 0-8 16,-1 3-16-16,1-3 72 15,-2-1 0-15,-3 1 0 0,-3 0-64 16,-8-3 56-16,-1 3-64 16,-5-4 40-16,2 4-40 0,-5-3 0 15,0 2 8-15,5-2 72 16,-1 3-80-16,0-3 64 0,1-1-64 15,-5-2-16-15,0-1 16 32,1 1 16-32,2-4-16 15,-2 0 0-15,3-2 64 0,-3 2-64 16,2-6 0-16,-6 3 24 16,-9 0-24-16,-15-3 8 0,-8 0 0 0,6 3-8 0,22 3 8 46,23 1-8-46,8 2 48 0,-3-3-48 16,-13 1-8-16,-8-1 8 0,4-3 0 16,-3 6-8-16,-1-5 24 15,0 2-16-15,-3-3 0 0,-9 0 8 16,-12-3 64 0,-15 0-64-1,-5-3-8-15,16 3 0 0,1 3-24 16,15 3 24-16,-4-2 8 0,1-5 0 15,-4 1-8-15,3 4 0 16,4-5 0-16,-4 5 0 0,4-1 8 31,-3 0-8-31,-4 0 16 16,-1 0-8-16,-3-3-8 16,-10 3 0-16,2-3 8 0,-5 0-8 15,-3 0 0-15,-5 3-8 0,0-3 8 16,1 0 0-16,-9 3 0 31,1-3 0-31,-1 0 0 16,-11 0 8-16,4 0 64 0,4 0 112 15,-2 3 49-15,11 3-113 16,2 0-104-16,0 4 48 0,4-1-64 16,-7 4 16-16,4-3-8 31,-1 6-8-16,4-1 56-15,1 4-48 16,-1-3-16-16,5 0-32 0,-1 0 40 16,8-1 24-16,1 1-16 15,4 3-8-15,3-3 8 0,-4 0-8 16,5 3 0-16,3-3 8 16,12 0-8-16,16 0 56 0,9 3-48 0,2 0 136 15,-7-4 8-15,-7 4-56 16,-9 0-40-16,-4 0-8 15,9 0-48-15,-5 0 8 0,1 0-8 32,-5 7 56-32,4-4-48 15,0 0-8-15,4 0 0 16,5 0 56-16,-5 0-56 0,4 1 0 16,5-1-8-16,-9 3 8 0,4-2-8 15,-3 5 8-15,-2-3-16 31,6 1 0-31,-5-1 16 16,4-3 0-16,1 1 56 0,3-2-56 16,-4 5-8-16,1-4 8 15,-1 0 0-15,-4 1 24 0,5 5-32 16,-6-3 8-16,2 1 0 31,3-1-8-31,0 1 24 16,4 2-16-16,4-3 0 0,9 1-16 15,3-1 16-15,4 0 0 0,5 4 8 16,7-4-16-16,-4 1-16 16,0 2 24-1,-4 1 48-15,-1-1-40 16,-2 0-16-16,-1 1 8 16,-4 3 0-16,1-4 0 0,-6 1 48 15,2 0-48-15,-1-1 88 0,4 1-72 16,1-4 80-16,2 0-88 0,-2 4 0 31,3-4-8-31,0 1-16 16,-3-1 16-16,3 3 8 15,-4-2-8-15,0-1 24 0,0 3-24 16,4-2 0-16,1 3-16 0,-2-5-8 16,9-1 24-16,4 2 8 31,9 1 0-31,-1-4-8 15,4 3 0-15,0 0 0 0,-4 1-8 16,-4-1-16-16,0 4 24 16,-7 2 8-16,-5-2 0 0,0 0-8 15,3-1 40-15,1 1-40 32,5-1 40-32,3-3-40 15,4 1-8-15,5-1 0 0,2-3 8 16,2 7-8-16,-2-4-72 15,1 4 80-15,-3 2 40 0,-9 1-32 0,4-1-8 16,-8 5 0 0,0-4 0-16,4 2-8 15,4-2 0 1,-4 3 8-16,12-3 0 0,0 6 0 16,4 3-16-16,4 0-88 0,1 6 88 15,3 1 0-15,-4 3-256 16,0-4-32-1,-1 1 48-15,-7 0-321 16,-3 2-39-16,-5 4-352 16,-1-3-1248-16,6-6-2753 0</inkml:trace>
  <inkml:trace contextRef="#ctx0" brushRef="#br1" timeOffset="55791.56">24156 3835 1088 0,'0'0'8'16,"0"0"704"-16,0 0 1968 15,0 0-847 1,0 0-441-16,0 0-40 0,0 0-127 16,0 0-353-16,0 0-416 15,0 0 144-15,0 0 80 16,0 0-88-16,0 0-232 0,0 0 89 16,0 0-65-1,0-3-280-15,9 3-80 16,2-3 176-16,1-3-192 0,8 2 24 15,-3 1 32-15,2 0-24 16,5 3 24-16,0 0 40 16,4-3-96-16,0 3 8 0,4 0 40 31,-4 0 72-31,-1 0-112 16,-3 0-32-16,4-4 64 0,-4 4 96 15,4-3 8-15,0 3-144 16,-5-3 40-16,5 3-8 0,0 0 40 15,-4 0-80-15,0 0 0 32,1 0 16-32,-2 0-16 15,1 0 8-15,4 0-8 0,-4 0 72 16,4 0-72-16,0 0 0 16,-5 0 16-16,5 0-16 0,-4 0 0 31,0 0 104-31,0 0 32 15,4 0 48-15,-4-3-104 0,-4 0-32 16,4 0-40-16,0 0 0 0,-1 3-8 16,1 0-8-16,4 0 8 15,0 0 8-15,0 0 0 0,0 0 48 16,0 0-56 0,-5 0 8-1,9 0 24-15,-8 0 16 0,4 0-48 16,0 0 56-16,0-4-40 0,0 4-16 15,0 0 48-15,4 0-40 16,0 0-8-16,0 0 40 0,3 0-40 31,-3 0 64-31,4 0-64 16,-4 0 72-16,-4 0-64 0,4 0 64 16,-8 0 24-16,0 4-48 15,0-1 0-15,-1 0-40 0,5 0 64 16,0 3-72-16,0-3-48 31,0 4 48-31,0-1 32 16,-4-2 24-16,-1 2-56 0,1-3 8 15,1 0-8-15,3 0 8 16,-4 1-8-16,4-1 56 0,4 3-56 16,-5-3 8-16,4 0-16 31,-3 4 16-31,0-7-8 0,-4 3 40 15,1-3-32-15,-5 0 80 0,-1 0-16 16,5 0-64-16,0 0-8 16,0 0 8-16,4 0 0 0,3 0 16 15,-3 0 64 1,-4-3-88 0,1-1 16-16,-10 1-16 0,1 3 56 15,-8-3-48-15,-4 3 64 0,-4 0-32 16,0 0-40-16,0 0 0 15,0 0-112-15,0 0-264 0,0 0-248 32,0 0-488-32,0 0-1009 15,0 0-247-15,4 0 432 0,-4 0-681 16,0 0-4104-16</inkml:trace>
  <inkml:trace contextRef="#ctx0" brushRef="#br1" timeOffset="68443.55">19478 13890 536 0,'0'0'792'0,"0"0"-792"0,0 0 2064 15,-35-73-391-15,27 51-425 16,4 6-136-16,0-3-192 16,4 3 521-16,-4 1 63 0,4 2 16 15,0 3 257 1,-4 1-313-16,4 6-192 15,0-1-360-15,0 4-359 0,0 0-217 16,0 0-88-16,0 0-240 16,0 0 96-16,0 0-104 15,12 10-32-15,3 9 24 0,17 13-72 32,5 9 80-32,10 10 48 0,2 6-48 15,2 3 0-15,-3-2 0 16,-9 1 0-16,-7-1 0 15,-8-1-72-15,-7 0 8 0,-9-6-184 32,-8-3 72-32,0-4 120 15,-4-6 8-15,-17-3-41 0,1-3 41 32,-7-10-104-32,-1 0-16 15,-4-9 56-15,0-7-24 16,1-6 136-16,3 0 0 0,-9-12 56 0,1-17 32 15,4-6-80-15,4-9 88 16,5-7 32-16,11 0 8 16,8 0 249-16,4 7-25 0,24-1-216 15,16 11-144-15,8 8-40 16,8 7-192-16,23 16-545 0,-19 3-1575 16,-8 0-3233-16</inkml:trace>
  <inkml:trace contextRef="#ctx0" brushRef="#br1" timeOffset="69189.42">20105 13944 760 0,'0'0'1824'15,"0"0"721"-15,0 0-721 16,0 0 160-16,0 0-31 0,0 0 711 31,0 0-703-31,51-63-361 16,-51 59-424-16,5 4-175 0,-5 0-505 16,0 0-288-16,0 0-208 15,0 7-64-15,0 15-8 0,0 7 48 16,0 9 24-16,-9 10 56 31,1-1-48-31,0 7-8 16,-4-3 8-16,4 3 8 0,-3-6-8 15,7-7 8-15,-5-6-24 16,5-7 8-16,4-9-104 0,0-6 40 16,13-4 8-16,6-5 56 31,17-4 8-31,8 0 0 0,8-4-8 15,12-11 72-15,15-4-72 0,-7-1 0 16,4 2 8-16,-5 2 40 16,-19 9-48-16,-9 1-160 0,-15 3-440 15,-11 3-721 1,-25 0-1447 0,-16 0-1321-16,-8 0-1784 15</inkml:trace>
  <inkml:trace contextRef="#ctx0" brushRef="#br1" timeOffset="70162.06">19478 14776 7361 0,'0'0'2953'0,"0"0"-1841"0,0 0-792 16,0 0-128-16,0 0 672 16,21 7 1041-16,7-4-473 0,15 0-400 15,22 3-280-15,34-3-240 16,36 4 113-16,28-1-81 0,13-3-160 31,3 1-64-31,-16-4-104 16,-15 2-120-16,-40 2-48 15,-37-1 0 1,-27-3-48-16,-24 3 0 16,0 0-152-16,-12 1-496 15,-8-1-873-15,-39 3-1567 0,-14-6-17 16,-3 3-8457-16</inkml:trace>
  <inkml:trace contextRef="#ctx0" brushRef="#br1" timeOffset="70881.89">19339 15116 8433 0,'0'0'2529'16,"0"0"-289"-16,0 0-1231 0,0 0-649 15,0 0 264-15,0 0 312 0,-3-3-304 16,18 22-240-16,5 12 376 16,16 4-240-16,3 7-231 0,10 2-57 15,3 4-48-15,4-1-8 16,-5 1-88-16,-7 3-24 0,-8-7-72 16,-8 1 56-1,-16-7-48-15,-5-3-8 16,-7 0-40-16,0-4 40 15,-19-2 32-15,-13-3 40 0,-12-4-32 16,-3-3-40-16,-9-6 72 16,3-8-48-16,-3-5 48 15,1-2-24 1,7-18 104-16,9-8-8 16,11-7 72-16,15 0 144 0,13-6 8 15,13 2-80-15,26-2-240 16,25 0 40-16,3 10-88 15,6 5-320-15,15 10-584 0,-30 10-1793 32,-5-1-5520-32</inkml:trace>
  <inkml:trace contextRef="#ctx0" brushRef="#br1" timeOffset="72243.64">20352 15220 5937 0,'0'0'2008'0,"0"0"-351"0,0 0-673 16,0 0 64-16,0 0 464 0,0 0-55 31,0 0-473-31,0 0-512 15,3-63-56-15,-23 54-48 16,-8-1-72-16,-8 4 200 0,5 3-144 16,-5 3-104-16,8 0 96 15,4 3-240-15,5 9 9 0,2 5 15 32,6 8-128-32,7 7 56 15,4 5 56-15,4 8-32 16,15 6 88-16,5 3-168 0,8 3 88 15,3-3-32-15,2 0-40 0,-5-6-8 16,-4-1 8-16,-5-6-8 16,-10-3-8-1,-6-3 112-15,-3-9-112 0,-4-1 8 16,0-3 64 0,-4 1 16-16,-7-4-80 0,-13 0 80 15,0 0 40-15,-8-7-128 0,-12 1-352 16,-20-9-833-1,9-4-1775-15,3 0-3113 16</inkml:trace>
  <inkml:trace contextRef="#ctx0" brushRef="#br1" timeOffset="72449.8">20000 15643 11042 0,'0'0'2920'0,"0"0"-1631"16,0 0-489-16,101-23 16 31,-58 23 392-31,21 0-287 0,20 0-441 16,-5 7-272-16,-3 3-88 16,-12-4-120-16,-21-3-376 15,2-3-1177-15,-6 0-2496 0,-19-6-1352 0</inkml:trace>
  <inkml:trace contextRef="#ctx0" brushRef="#br1" timeOffset="72862.58">20829 15313 7433 0,'0'0'2361'0,"0"0"-697"0,0 0-184 15,0 0 601-15,0 0-481 16,0 0-464-16,0 0-560 0,0-35-304 15,-15 51-39-15,-13 6 143 16,-4 10 40-16,4 9-24 31,0 3-320-31,8 4 48 0,4 0-24 16,12-1-88-16,4 1 48 16,0-7-56-16,20 0-80 0,11-9-24 15,6-3-432-15,7-10-272 0,27-10-705 0,-11-9-2528 31,-4 0-1976-15</inkml:trace>
  <inkml:trace contextRef="#ctx0" brushRef="#br1" timeOffset="73124.38">21196 15408 4032 0,'0'0'5746'15,"0"0"-3562"-15,0 0-168 16,0 0-671-16,0 0-305 0,0 0-320 16,0 0-512-16,-4 29-48 31,-8-4 120-31,9 7-264 0,-2 0 80 16,5-4 0-16,0 1-96 15,5-4-8-15,10-9-352 0,-4-3-464 16,6-10-408-16,7-6-1049 15,-9-14-1680-15,6-8-3088 0</inkml:trace>
  <inkml:trace contextRef="#ctx0" brushRef="#br1" timeOffset="73439.45">21208 15214 7521 0,'0'0'2769'16,"0"0"-881"-16,0 0-776 16,0 0-624-16,0 0-312 0,0 0-87 15,0 0-73 1,0 0 112 0,0 48-72-16,0-35-40 15,8-4 88-15,-4-6-96 0,4 0 72 0,0-3 48 16,0-3-128-16,-8-9 168 15,0-8-40-15,0 5 8 0,-4-1 360 16,-8 3 40-16,-4 4-112 31,4 9-240-31,0 0-184 0,1 0-96 16,11 22-720-16,0-3-1305 16,0-3-2111-16</inkml:trace>
  <inkml:trace contextRef="#ctx0" brushRef="#br1" timeOffset="73694.42">21506 15255 9249 0,'0'0'2945'31,"0"0"-1048"-31,0 0-657 0,0 0-56 0,84 29-184 15,-63-4-368 1,-2 7-136-16,5 6-391 0,-11 3 63 0,2 14-64 0,-11-4-56 16,-4 6 24-1,0-3-72 1,-19-4-32 0,-9-8-433-16,-28-1-823 0,4-16-936 0,-1-9-2513 15</inkml:trace>
  <inkml:trace contextRef="#ctx0" brushRef="#br1" timeOffset="74290">21830 14659 7273 0,'0'0'3265'15,"0"0"-1585"-15,0 0-312 16,0 0 241-16,0 0-81 0,0 0-160 16,15 0-327-16,17 0-385 31,5 0-336-31,6 0-168 0,4 0-80 31,-2 0-32-31,-6-4-40 16,2 1-232-16,-14 0-504 15,-7 3-817-15,-12 0-1063 0,-8 0-2153 16,0 6-1521-16</inkml:trace>
  <inkml:trace contextRef="#ctx0" brushRef="#br1" timeOffset="74483.5">21841 14846 4440 0,'0'0'3305'0,"0"0"-1232"0,0 0-441 0,88 16-336 16,-44-13 409 0,11 4-433-16,1-1-464 0,8-6-288 15,-8 3-416-15,-4-3-104 0,-8 0-96 31,-9-9-1944-31,-18-4-3065 16</inkml:trace>
  <inkml:trace contextRef="#ctx0" brushRef="#br1" timeOffset="75974.8">23177 14230 9193 0,'0'0'4161'0,"0"0"-2280"16,0 0-1225 0,0 0-360-1,0 0-160-15,0 0 216 0,0 0 24 16,-28 89-264-16,43-57 88 0,13-4 48 15,8-2-176-15,12-11 104 16,-8-5-56-16,3-10-120 0,-2 0 0 31,-10-22 56-31,-3-10-24 16,-3-9 56-16,-10 0-8 0,-7-1 360 16,-8 4 81-16,0 7-49 15,0 8-40-15,0 10-232 0,0 7-8 16,0 6-192-16,0 10-192 31,-4 12 88-31,-4 13 104 16,8 12 0-16,0 5-8 0,4 5 56 15,16 15-48-15,8 14 0 16,-1 16-72-16,-3-13-144 0,-11-13 0 16,-9-25 56-16,-4-10 72 31,-4 3-288-31,-16 1-81 0,-1-1 329 15,-7-12 56-15,5-10 72 0,-5-15 0 16,0-7 136 0,0-10 409-1,0-22-81-15,-7-22 128 0,7-25-88 0,16-29-80 16,12-3 8 0,0 16-328-16,27 28 40 0,1 23-56 15,9 5-88-15,10-2-160 0,48-19-680 16,-11 6-1112-16,-3 13-4178 15</inkml:trace>
  <inkml:trace contextRef="#ctx0" brushRef="#br1" timeOffset="76482.89">23160 13798 9378 0,'0'0'2432'16,"0"0"-1160"-1,0 0-400 1,0 0-39-16,0 0 423 16,0 0-264-16,0 0-328 0,0 0 48 0,-11-12-119 15,26 2 127-15,2-6-360 16,6-9-240-1,5-4 32-15,0-6 0 16,-4 0-32-16,0 4 144 16,-5 2-168-16,-2 4 128 15,-6 8 16-15,-2 8-72 0,-5 6-96 16,0 3-72-16,-1 7-184 0,1 18-32 16,4 26 72-16,12 25 32 31,4 22-600-31,8-2-1225 15,-4-24-2752-15,-4-30-4665 0</inkml:trace>
  <inkml:trace contextRef="#ctx0" brushRef="#br1" timeOffset="77129.88">24120 14522 4368 0,'0'0'8850'15,"0"0"-6689"-15,0 0-705 0,0 0-360 16,0 0-207-16,112-15-305 16,-72 15-480-1,-1 0 16-15,-2 0-120 16,-1 0-40-1,-4 0-408-15,-1-4-689 16,9-12-1239-16,-8 0-2201 16,0 0-4697-16</inkml:trace>
  <inkml:trace contextRef="#ctx0" brushRef="#br1" timeOffset="77682.09">24857 14021 7561 0,'0'0'2777'0,"0"0"-1393"16,0 0-920-16,0 0 0 0,0 0 424 16,0 0-47-16,-47 95-385 15,42-57-280-15,5 3-72 0,0-3-48 16,13-6 8-16,11 0 16 15,-1-10-32 1,9-6 32-16,5-10 152 16,-2-6-56-16,-7-6 120 0,4-17-120 15,-12-5 176-15,-4-7 120 16,-8-3-96-16,-5 3 64 0,1 0 40 16,-4 13-71-1,0 9 47-15,0 7-296 16,0 6-64-16,0 0-96 15,0 19-456-15,0 9 360 0,-4 8 96 32,4 8-16-32,0 6 8 15,0 5-329-15,4-1-7 0,1 6-80 16,-5 6-376-16,0-2-280 16,-5 0 144-16,-10-4 160 15,-13-6-297-15,0-13 185 0,0-12 480 16,0-16 408-16,4-13 216 15,1-10 1528-15,-5-25-183 0,4-19-241 16,-4-22-232 0,7-16-424-1,6 6-279-15,11 20-321 0,4 18-64 16,12 22-313-16,27-6-887 16,-2 10-3097-16,-1 0-4233 0</inkml:trace>
  <inkml:trace contextRef="#ctx0" brushRef="#br1" timeOffset="78022.98">25188 13932 5369 0,'0'0'5857'15,"0"0"-4321"-15,0 0-856 16,0 0-240-16,0 0 353 0,0 0 583 16,72 114-640-16,-24-35-216 15,-5 26-240-15,-3 16-80 16,-16-7-32-16,-20-9-160 0,-4-29 88 31,-19-22-96-31,-9-10-400 16,-48 13-880-16,0-9-1497 15,-8-7-3168-15</inkml:trace>
  <inkml:trace contextRef="#ctx0" brushRef="#br1" timeOffset="78642.27">22913 14164 5697 0,'0'0'5561'16,"0"0"-3177"-16,0 0-1391 16,0 0-617-16,0 0-16 15,0 0 544 1,-84 54-104-16,49-10-200 16,-1 10-352-16,8 16 128 15,20 21-112-15,16 27-47 0,28 12-17 16,27-3-192-16,17-13 304 0,8-21-136 15,-13-27-176 1,2-18-144-16,-26-19-1369 16,-14-17-4856-16</inkml:trace>
  <inkml:trace contextRef="#ctx0" brushRef="#br1" timeOffset="79596.7">25913 14103 7073 0,'0'0'2745'31,"0"0"-505"-31,0 0-39 16,0 0-49-16,0 0-352 0,0 0-287 15,20-44-561-15,-20 44-280 16,-11 0-368-16,-21 0-208 0,-12 12-32 15,-16 11-56-15,0 12 40 32,0 15-8-32,9 17 16 15,10 25-56-15,30 22 0 0,11 7-48 16,24-10 48-16,19-16 0 31,2-25-88-31,-6-19-264 0,-3-13-448 16,16-6-424-16,-8-7-1025 0,0-9-3400 15</inkml:trace>
  <inkml:trace contextRef="#ctx0" brushRef="#br1" timeOffset="80683.32">26244 14255 5281 0,'0'0'5329'0,"0"0"-3097"16,0 0-559-16,0 0-1017 15,0 0-168-15,0 0-248 0,-4 29 344 16,0 6 72-16,0 0-480 31,4 3 48-31,0-3-80 0,4-7-40 16,8-6 80-16,4-5-120 0,4-8 48 15,0-9 96-15,4-3-144 16,0-20 120-16,-1-11-72 0,1-4-103 16,-3-3 31-16,-6-4 32 15,1 10-16 1,-4 6 216 0,-3 7 24-16,-5 9 136 0,-1 11-56 0,-3 2-336 15,0 0-40-15,0 22-288 16,0 9 288-16,0 10 80 0,4 11-80 15,-4 4 0-15,8 5 0 32,-4 2-48-32,0-2-280 15,1-4-304-15,-5 0 207 0,0-10 185 16,-5-8-16-16,-11-11 16 0,0-9 16 16,-3-9 176-16,-6-10 48 15,1 0 224-15,0-16 168 31,1-10 169-31,3-5-81 0,8-4-72 16,4-6 56-16,8 0-136 16,0-4-88-16,20 1-232 15,12-7-8-15,-1 6-56 0,14-15-944 16,-6 9-1633-16,-11 7-4344 0</inkml:trace>
  <inkml:trace contextRef="#ctx0" brushRef="#br1" timeOffset="81101.5">26304 13957 7817 0,'0'0'5073'0,"0"0"-3848"16,0 0-569-16,0 0 408 0,0 0 224 15,0 0-328-15,0 0-416 16,0 0-367-16,0 0 135 0,0 0 56 16,0 0 104-16,0-6 96 31,4-7-16-31,8-3-360 0,4-9-112 15,0-10-32-15,3 0 24 16,2 3 72-16,-6-3-24 16,1 13 56-16,-8 3 40 0,-4 9-72 15,1 10-144-15,-5 0-120 32,0 10-24-32,4 18-168 0,3 20 216 15,1 6 96-15,9 9-416 16,2 4-240-16,21 9-688 0,-8-15-2921 15,0-17-4529-15</inkml:trace>
  <inkml:trace contextRef="#ctx0" brushRef="#br1" timeOffset="81545.48">27176 14125 7465 0,'0'0'2465'16,"0"0"-441"-16,0 0-80 31,0 0-143-31,0 0-529 0,0 0-592 16,0 0-168-16,-71 16-216 15,31 13 153-15,4 9-121 0,0 6-40 16,9 11 48-16,6 11-208 15,14 16 64 1,11 20-120-16,20-10-16 16,11-19-104-16,1-22 48 0,-4-23-280 15,4 4-128-15,27-13-969 16,-11-3-1655-16,-8-16-3450 0</inkml:trace>
  <inkml:trace contextRef="#ctx0" brushRef="#br1" timeOffset="81821.17">27432 14338 5209 0,'0'0'5769'0,"0"0"-3385"16,0 0-1111-16,0 0-641 15,0 0-328-15,0 0 360 0,0 0 160 16,-9 108-240-16,5-60-184 31,4-4-176-31,0 4-224 0,0-7 88 16,0-3-88-16,9-6-384 16,-1-7-656-16,11-18-1072 15,-3-4-1769-15,8-3-6265 0</inkml:trace>
  <inkml:trace contextRef="#ctx0" brushRef="#br1" timeOffset="81988.87">27838 14465 9762 0,'0'0'2576'0,"0"0"-992"0,0 0-375 31,103-6-385-31,-51 12-512 16,0 6-208-16,8 1-104 15,12-3-1096-15,-13-7-2913 0,-11-3-5449 16</inkml:trace>
  <inkml:trace contextRef="#ctx0" brushRef="#br1" timeOffset="82543.52">28547 14147 7585 0,'0'0'2905'15,"0"0"-937"-15,0 0-720 0,0 0-735 16,0 0-281-16,0 0 120 16,-39 99-56-16,26-51-192 0,13-1-56 15,0 1 16-15,9-7-64 16,10-9-320-1,9-10 80-15,8-16-64 16,-1-6 176-16,-3-15 40 0,5-17 88 16,-5-6 0-16,-4-7 496 15,-9 1 16-15,-3 5 88 0,-4 8 136 16,-4 12 88 0,-4 10 64-16,-4 9-792 15,0 9-96-15,0 16-232 16,-8 13 232-16,0 13 48 0,4 3-40 15,4 10-8-15,0-1 48 16,0 4-48-16,0-1-120 0,0 4-424 31,-20-3 224-31,-16-4 24 32,-12-9 48-32,-11-9-48 0,-5-13-88 15,12-10 176-15,8-12 208 16,16-8 0-16,17-2 768 0,3-9 632 15,8-16-415-15,4-13-369 16,20-7-184-16,8-9-208 16,7-3 64-16,13-3-280 0,4 0-16 15,3-4-24-15,6 10-944 16,-2-3-1129-16,-19 12-1984 0,-16 13-2616 0</inkml:trace>
  <inkml:trace contextRef="#ctx0" brushRef="#br1" timeOffset="83005.14">28483 13947 8489 0,'0'0'2641'0,"0"0"-849"16,0 0-95-16,0 0 327 16,0 0-376-16,0 0-823 0,0 0-569 15,0 0-144-15,0-12-64 31,0 12 16-31,0 0 8 16,4-6 288-16,8-1 104 0,8-9-312 16,8-3-80-16,0-3-64 15,0-3-8-15,4 2 72 0,-8 4-72 16,-8 3 112-16,-9 10 16 31,-3 3-56-31,1 3-72 16,-1 3-96-16,-4 22-216 0,7 10 144 0,10 13 160 15,2 6 8-15,5 3-464 16,12 16-224-16,-4-12-1225 0,0-14-3928 16</inkml:trace>
  <inkml:trace contextRef="#ctx0" brushRef="#br1" timeOffset="83503.72">28993 14119 7033 0,'0'0'2905'0,"0"0"-1049"16,0 0 88-16,0 0-143 16,0 0-745-1,0 0-576-15,0 0-480 16,24 54 272-16,-4-13 72 0,1 7-200 0,6 19-24 16,1 15 40-16,0-3-40 15,-8-9-120-15,-9-10 0 16,-7-12 0-1,-4 0 0-15,0 6-224 16,-32 3-792-16,1-16-1560 16,-1-12-2025-16</inkml:trace>
  <inkml:trace contextRef="#ctx0" brushRef="#br1" timeOffset="83902.28">29312 13935 4352 0,'0'0'6210'15,"0"0"-4546"-15,0 0 48 0,0 0-143 16,0 0-513-16,0 0-744 16,96 57 88-16,-64-13-64 0,7 23-184 15,2 28 16 1,-2 26-16-16,-7 9-96 15,-13-3 48-15,-14-19-104 16,-5-32-56-16,0-18-848 0,-16-21-464 16,-12 5-1209-16,4-10-215 15,1-7-3282-15</inkml:trace>
  <inkml:trace contextRef="#ctx0" brushRef="#br1" timeOffset="84731.48">29949 14246 5169 0,'0'0'4849'0,"0"0"-3337"16,0 0-240-16,0 0-80 0,0 0-375 15,0 0-497-15,-11 13-312 16,3 18 0-16,0 11 64 15,-1 5 0-15,6 4-56 0,3 0 32 32,0-3-48-32,16-7 0 15,7-6-120-15,5-10-128 0,4-9 144 16,-4-13 48-16,-4-3 56 16,0-25 40-16,-4-7 32 0,-4-12 72 0,-5-4 288 15,6 0-160 1,-6 1 112-1,2 6 120-15,-1 9-208 16,-5 7-24-16,2 15 56 0,-5 7-72 16,0 3-256-16,0 15-152 15,-4 17 152-15,3 6-24 16,1 7 24-16,5 2 0 16,6-2-96-16,6-1-296 15,2-9-136-15,10-3-208 16,-2-10 416-16,1-9 144 0,0-13 176 15,-4 0 152-15,-9-22 560 16,2-13-136-16,-14-10 56 16,-3-12-32-1,0-3-208-15,-4 0-264 16,0 2 41-16,-8 8-113 31,1 11-56-31,-1 14-465 0,-1 15-575 16,2 10-2905-16,3 13 1473 15,4 3-2449-15</inkml:trace>
  <inkml:trace contextRef="#ctx0" brushRef="#br1" timeOffset="85028.59">30914 14154 6617 0,'0'0'4585'15,"0"0"-3145"-15,0 0-576 16,0 0 1113-16,0 0-833 0,0 0-832 0,-48-19-240 16,8 38-72-1,-8 10 0-15,5 8 40 0,3 8-40 16,3 6 8-16,18-1 8 0,11 11-8 15,8 2 16-15,12 1-24 16,16-4 0 0,8-2-832-16,35 2-928 15,-11-19-409-15,0-13-2016 0</inkml:trace>
  <inkml:trace contextRef="#ctx0" brushRef="#br1" timeOffset="85319.4">31253 14389 2776 0,'0'0'5857'0,"0"0"-4520"31,0 0-873-31,0 0 336 16,0 0 104-16,-77 73-288 0,54-45-216 15,7 4-120-15,-1 3-192 0,10 0 80 0,7 0-104 16,0 0 24 0,12-7-80-16,16 4-8 15,4-10-96 1,15-12-416 0,-11-4-624-16,-8-6-1721 15</inkml:trace>
  <inkml:trace contextRef="#ctx0" brushRef="#br1" timeOffset="85675.86">31392 14018 3712 0,'0'0'6970'0,"0"0"-6098"16,0 0-872-16,0 0 0 0,0 0 40 16,0 0 8-16,-96 53 0 15,84-34-48-15,5 0-48 0,2-6 48 32,5 0-16-32,0-7 16 15,0-3 80-15,12-3 80 0,0 0 216 16,-4-12-8-16,-3-8 88 0,-2 2 176 15,-3-5-263-15,0 4 63 16,0 7-88-16,0 5-216 16,-3 4-128-16,-2 3-536 15,5 3-833 1,0 23 889-16,0-1-832 16,0-3-1617-16</inkml:trace>
  <inkml:trace contextRef="#ctx0" brushRef="#br1" timeOffset="85960.99">31611 14119 336 0,'0'0'9818'16,"0"0"-6634"-16,0 0-2087 15,0 0-297-15,0 0 240 0,0 0-632 16,56 82-136-16,-25-18-120 16,1 19-56-16,-4 12-40 0,-7-3-56 31,-14-19 0-31,-7-22 0 16,0-13 0-16,-7 9 0 0,-18 4 0 0,-6 6-56 15,-50 7-480-15,10-17-1216 16,0-12-2737-16</inkml:trace>
  <inkml:trace contextRef="#ctx0" brushRef="#br1" timeOffset="89023.9">4071 15427 8809 0,'0'0'2769'16,"0"0"-1537"-16,0 0-864 16,0 0-288-16,0 0 8 0,-19 0 192 31,19 0-88-31,0 0-184 16,0 0 0-16,0 0-8 0,0 0 16 31,0 0-16-31,0 0 56 15,0 0-40-15,0 0 137 0,0 0-105 16,0 0 112-16,8 0-144 16,3 6 248-16,10 1 336 15,10-1-88-15,29-2-24 0,36-4 32 16,43 0-256-16,12 0 48 16,1 0-168-16,-16 0-72 0,-33 2-40 15,-23 8-16-15,-20-7-16 31,-21 4 0-31,-14-1-176 0,-2-3-24 16,-7 0-88-16,-4 0-240 0,-9-3 8 16,2 4 168-16,-5-1 240 15,4 0-1281-15,0-3-2799 0</inkml:trace>
  <inkml:trace contextRef="#ctx0" brushRef="#br1" timeOffset="90426.11">20335 16208 6905 0,'0'0'3089'0,"0"0"-1561"16,0 0-376-16,0 0 144 15,0 0 233 1,0 0-169-16,0 0-256 15,4 0-263-15,9 0-169 16,2 0-352-16,9 0-176 16,8 0-16-16,4 0-128 0,23 3 72 15,33 4 0-15,35 5-8 16,17 1 56-16,4 0-40 0,-21-4-72 31,-39-2 24-31,-24-7 32 16,-29 0-56-16,-10 0 8 0,-6 0 32 15,-7 0 8-15,0-3 16 16,-8-1-8-16,-4 4-64 16,0 0-72-16,0 0-368 0,0 0-808 31,-16 7-945-31,0 2-615 16,1 1-2002-16</inkml:trace>
  <inkml:trace contextRef="#ctx0" brushRef="#br1" timeOffset="114090.27">8175 15290 5241 0,'-4'0'2528'0,"4"0"-1664"16,0 0-344-16,0 0-39 16,0 0 319-16,0 0 0 0,0 0-256 15,0 0-264-15,0 0-120 16,0 0-112-16,0 0 152 0,0 0 160 31,0 0 80-31,0 0 16 16,0 0 73-16,0 0-89 15,0 0-72-15,0-3-216 0,0 3 48 16,9-3-64-16,14 0-64 16,9 0 8-16,4-3-72 31,12 2 168-31,0 1-40 0,3 0-24 0,-3 0 8 0,0 3 48 31,0 0-48-31,-9 0 24 0,6 0-136 0,-10 0 0 16,5 0 40-16,0 6-48 15,0-3 0 1,7 1 48 0,5-1-40-16,4 0 64 0,4-3-72 15,4 0 56-15,0 0 144 16,-1 0 0-16,5 3 48 0,-1-3-56 0,-3 3-184 16,5-3 112-16,-2 3-120 46,-3 0 0-46,3 1 0 16,-3-1 8-16,7 0-8 0,-2-3 48 31,6 0-48-31,-2 0 0 0,6 0 16 16,-8 0-16-16,1 0 8 16,-4-3 0-16,-8 0 16 15,0-4-16-15,-8 4-8 0,3 3 0 16,-7-3 48-16,4 0-40 15,-1 0 0-15,1 3-8 0,4-3 48 16,0 3-48-16,3 0-8 16,1 0 0-16,0-4-96 15,0 4 96-15,-5 0-8 0,5-3-40 16,-4 3 48-16,0-3-40 16,-1 3 48-16,5-3 40 0,0 3-40 15,4-4-8-15,-1 4 8 0,2 0-56 0,-5 0-8 31,3 0 64-15,-3 0 0-16,-5 0 0 0,1 0 0 16,-4 0 0-16,4 0 0 15,-5 0-8-15,1 0 8 0,1 0-64 0,3 0 64 16,7 0 8-16,12 0-8 31,21 0 8-31,-4 0-8 16,-16 0 0-16,-9 0 0 0,-19 0 0 15,4 0 0-15,0 0 16 16,-13 0-16-16,1 0 8 0,1 0-8 16,-2 0 48-16,8 0-56 31,6 0 16-31,6 0-8 0,9 0 0 16,4 0-32-16,0 0 32 15,-1 0 8-15,-3 0-8 0,-5 0 0 16,-3 0-8-16,-4 0 8 15,0 0 8-15,-4 0-8 32,8 0 8-32,0 0-8 0,7 0-16 15,5 0 16-15,4 0-112 16,-5-3 112-16,5-3 8 0,-4 0-8 16,-5-1 0-16,1 4-8 15,0-3 0-15,-9 0 8 16,1-1-48-1,0 4 48-15,-4 0 0 0,0-4 8 16,0 4 0 0,4 3-8-1,-5-3 0-15,5 0 16 0,-1 0-16 16,1 3 64-16,-4-3 16 0,4-1-24 16,0 4 16-16,0 0-64 15,-9 0 48-15,5-3 88 0,-4 3-16 16,-5-3 40-16,5 3-112 15,-4-3 32-15,-4 3-32 0,0 0-48 16,-4 0-8-16,-1 0 8 31,1 0 8-31,4 0 89 0,0 0-9 16,4 0-24-16,-1 0-48 16,-2 0-16-16,-10-4-8 0,-3 4 56 15,-12 0-48-15,-4 0 32 16,-8 0-32-16,0 0-8 31,-4-3 0-31,0 3 48 0,4 0-48 16,-1 0 8-16,2 0-8 15,3 0 0-15,-5 0 0 0,2 0 0 16,-5 0 0-16,-4 0-144 31,0 0-281-31,0 0-303 0,-16-2-464 16,-4-5-1977-16,-4 1-5288 0</inkml:trace>
  <inkml:trace contextRef="#ctx0" brushRef="#br1" timeOffset="129785.79">19742 16227 1672 0,'4'0'1432'15,"3"0"-896"-15,2 0-272 16,-1 0 32-16,3 0 64 15,-2 3 25-15,3-3 167 0,-5 3-136 16,6 1-280-16,-5-4-56 16,-1 0-80-1,10 3 496-15,-6-3 168 16,10 0-248-16,-2 0-144 16,5 0 0-16,0 0 200 0,0 0-88 15,-1 0-144-15,1 3-55 16,1-3-9-16,-5 3 56 0,-1-3 72 15,1 0 40-15,1 0 88 32,2 0-40-32,1 0-64 15,0 0 56-15,4 0-72 0,0 0-104 16,0 0 24-16,4-3-112 16,-4 0 88-16,-5 0 104 0,5 3-40 0,-4 0-88 15,4 0-15 1,0 0-17-1,4 0-16-15,0 0-136 16,0 0 80-16,3 0-64 0,-7 0-8 16,-4 0 80-16,0 0-80 15,-8 0 72-15,0 0 72 16,0 0-144-16,-5 0 160 16,6 0-56-16,-1 0-64 15,3 0-40-15,2 0 0 16,7 0 0-16,-4 0-8 0,-1 0 64 15,1 0-64-15,-7 0 8 16,-2 0 8-16,1 0 64 0,-4 0-64 31,-1 0 88-31,6 0 32 16,-6 0-16-16,6 0 24 0,2 0-72 16,1 0 64-16,-3 0 24 15,2 0-72-15,-6 0 96 0,2 0 64 16,-7 0-80-16,-3 0 32 31,-1 0-16-31,-1 0-112 16,-3 0-56-16,0 0-16 0,0 0-512 15,8 0-784-15,-4 0-1513 16,0-10-5104-16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2:31:14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27189 7889 80 0,'0'0'2528'0,"0"0"-343"0,0 0-953 16,0 0-272-16,0 0-72 15,0 0-120-15,0 0-31 0,0-3-73 31,0 3-16-31,0 0 0 16,0 0-240-16,0 0-104 16,0 0-128-16,0 0-112 0,0 0 64 15,0 0-120-15,0 0 0 16,-8 0 0-16,3-3 40 0,-3 0-40 31,4 0-8-31,-7-3 8 0,2 2 120 16,2 1-40-16,-5 0 56 15,-1 0 16-15,6-1-56 0,-5 2 16 16,0 2-72-16,0-3-40 16,0 3 120-16,4 0-120 15,-4 0 80 1,1 0-80 0,-2 0 40-16,1 0 32 15,-4 0-32-15,1 3-40 16,-6-1 104-16,6 2-112 0,-5 2 72 15,-1 1-64-15,2-4 40 16,-1 3 8-16,3-3-31 0,2 3-17 16,3 1 48-16,-4-4-56 15,8 4-8-15,-4-1 8 0,4 0 0 16,0-3-8-16,-4 7 8 16,0-4 0-16,1 4 8 0,-2-1 40 31,-2 4-40-31,2-4-8 15,-2 4 0-15,2 0 40 16,1 0-40-16,-3-1-8 0,6 1-8 16,-2-4 8-16,3 4 8 15,-1-3-8-15,2 2 8 0,-1-2 40 32,0 2 8-32,0 1 152 15,0 3 472-15,-4 0-232 0,4 0-224 16,-4 3-112-16,4-3-96 0,1 0 176 15,-2 3-120-15,5-3-8 16,0 3-40-16,0-3 0 16,4 0 72-1,-4-1-88-15,4 2 8 0,-3-5 40 16,3 1-48 0,0-4 72-16,0 4-72 0,0-3 0 0,0-1 72 15,0 1-72-15,0-1 0 16,3-3-8-1,1 7 16-15,8-4 0 16,-3 1 40-16,2 0-40 16,-7-1 40-16,8 1-48 15,-4-1 0-15,0 0 0 0,0 1 8 16,-1 3 0-16,2-4 0 0,3 1-8 31,-5 0 56-31,6-1-56 16,-1 1-8-16,0-1 8 15,0-2-8-15,-1 2 8 0,2-3 0 16,-2 1 0-16,2-1 8 16,2 0-8-16,-3 1 0 0,0-4-8 31,4 3 8-31,-7-2 0 16,6-2 0-16,-7 2 0 15,4-1 8-15,4-3-8 0,0 3 0 0,0-3 0 16,-4 3 0-16,4-3 8 15,0 0-8-15,-5 0 0 16,6 0 8 0,-6 3-8-16,1-3 0 15,1 0 0-15,-6 0-8 16,5 0 8-16,0 0-144 0,-4 0 72 0,0 0 64 16,4 4-128-16,0-4 72 31,-4 3-32-31,0-3 24 15,0 0 72-15,0 3-48 0,0-3 40 16,0 0 8-16,0 0-8 16,0 0 8-16,4 0 0 0,-4 0 0 15,7-3 0-15,-6-4 8 32,7 1 0-32,-4 0 0 0,0 0 8 15,-1-4-8-15,6 3 0 16,-10-2-8-16,5 3 8 0,0-1 0 15,-4-2 0-15,5-1 8 16,-2 1-8-16,-3-1 136 31,5 4 48-31,-6-4-40 0,1 1-8 16,0 0-32-16,0-1 0 0,0 0 40 16,-4-2-48-16,4 5 48 15,-4-2-144-15,-1-1 0 0,6 1 80 16,-5-1-80-1,4 0 0 1,-4-2-8-16,-1-1 0 0,2 1 0 16,-1-5 8-16,4 2-8 15,-4-4 0-15,0 3 0 0,-4-3 0 16,3 3 16-16,1-3-16 0,1 3 72 31,-1 3-24-31,0 0 0 16,0 4 152-16,-4-1-104 0,3 1-40 15,1 0 56-15,0-4-112 16,-4 0 80-16,4-3-72 0,-4 4 8 16,0-1-8-16,5 0 0 31,-5 0 64-31,0 4 8 0,0-4-32 16,0 0 56-16,0 4-88 15,0-4 32-15,-5 0-40 0,-3 1 0 16,1-1 33-16,-1 0-41 15,-1 4 0-15,2-4 32 32,-5 0-32-32,-1 4 0 0,-2-7 0 15,2 3-8-15,-6 1-8 16,-1-1-89-16,1 0 33 0,-6 0 24 16,-3 1-80-16,0 2-48 0,0-3 16 15,-3 4-240 1,-9-4-352-1,4 7-1384-15,8 3-2185 0</inkml:trace>
  <inkml:trace contextRef="#ctx0" brushRef="#br0" timeOffset="2744.34">26977 4851 72 0,'0'0'2136'0,"0"0"192"16,0 0-895-16,-4-9-361 0,4 9-528 15,0 0 96-15,0 0 72 16,0-4-103-16,0 4-145 0,0 0 0 16,0-3-248-16,0 0-32 15,0 0-40-15,-3-1-56 16,-1 2-24-16,-1-1-64 0,1-1 8 31,0 1 8-31,-4 0-16 0,5 0 0 16,-5-1 0-16,-1-2 0 15,5 3 0-15,-3-3 8 16,-1-1 0-16,4 1 96 0,-9-1-104 16,6 1 0-16,-6 0 8 15,-2-1 40-15,-2 1 160 0,6 3-152 32,-5 0-48-32,0 0 56 0,4 0-64 15,-4-1 8-15,1 4 0 16,2-3 0-16,-2 3 88 0,2 0-88 15,-2 0-8 1,-6 0 152 0,1 0-72-16,5 0-16 0,-6 0-64 15,6 3 0-15,-1 1 0 16,0 2 8-16,0-3 0 16,0 6 16-16,0-2 24 0,0 3-40 0,0-1-8 31,1 4 8-31,-2-4 32 15,2 1-40-15,2 3 0 0,-2-1 16 32,2 1-16-32,2-1 16 15,-6 4-16-15,6 0 8 16,-1 0 40-16,3 0-48 0,-2 3 0 16,3 0 0-16,-1 3 8 0,6-3 40 15,-5 7-48-15,4-4 0 16,0 3-8-16,0 1 8 15,0-1 0-15,0-3 0 0,4-2 0 16,-4 2 8-16,0-7-8 31,4 5 0-31,0-1 0 0,-4 0 0 16,0-1 0-16,0 2 0 16,4-1 0-16,-4 3 32 15,4-3-32-15,-3 0-8 0,3 3 8 0,-5 1 0 16,5-1 0-1,-4-3 0 1,4 3 0-16,0-3 0 0,0 0 0 16,0-3 0-16,0 0 0 15,0 3 8-15,4-6-8 16,4 2 0-16,0-5 0 0,0 3 8 0,4-4 0 31,0 4 0-31,0-4-8 16,0 1 8-16,0-3 0 0,0-1 72 15,4-3-72-15,-5 0 104 16,2 0-48-16,-2-3 48 16,2 3 96-16,2 1-16 0,-2-4 48 31,-2 3-120-31,1-3-64 16,-3 0 112-16,2 0-88 0,-7 0 33 15,4 0 39-15,1 0 64 16,-2 0 96-16,1 0-184 0,8 0-40 15,-4 0 24-15,0 0-104 32,0 0 96-32,4 0-32 0,-8 0 56 0,0-3 64 15,0-1-8 1,-1-2 32-16,2 3-104 16,3-6 168-16,-5 2-56 0,6-3-144 0,-2 1-72 15,1 0 64 16,4-1-72-31,0 1 0 0,0 2 0 16,0-3 0-16,-4 5 8 0,0-5 0 16,0 3-8-16,-4-2 88 15,0 3-88-15,0-4 0 0,0 0 16 16,0-2-8 0,4 2 32-1,0-3-40-15,0 1 0 0,-1-1 24 0,6 1-24 16,-6 2-8-16,2 0 8 15,-2 1 0-15,-3-4 8 16,5 7-8-16,-6-4 0 0,-3-3 24 31,4 1-24-31,1 2 0 16,-6-3-8-16,1-2 8 0,4-4 48 16,-4 3-48-16,5 0-40 0,-2-3 40 0,-3 3 8 15,4 0-8 1,-4 0 0-16,4 1 40 31,-4-2-48-31,0 2 16 16,0 2-16-16,0 0 8 0,0-3-64 15,-4 4 8-15,4-4 8 16,-4-3-32-16,0 3 80 0,0-6-72 16,0 6 64-16,0-3-40 15,0 3 24 1,0-3 16-16,0 3-40 15,0-3 48-15,0 3-24 0,0-3 24 16,0 3 0-16,0 0 0 16,0-3 0-16,0 6 8 0,-4-2-8 15,-4 2 8 1,0-3-16-16,-4 3-40 16,-8 1-128-16,-8-1-136 15,-7 4-88-15,-6-1-280 0,-6 7-385 16,-17-4-383-16,12 7-888 15,16-3-3874-15</inkml:trace>
  <inkml:trace contextRef="#ctx0" brushRef="#br0" timeOffset="10540.82">24116 4035 1304 0,'0'0'4737'0,"0"0"-3065"15,17 0-792-15,-13 0-384 0,3 0 65 16,-3 0 199-16,0 0 80 15,-4 0-248-15,0 0-144 0,0 0-128 32,0 0-64-32,0 0-48 15,0 0 144-15,0 0-120 0,0 0-48 16,0 0-8-16,0-3 121 16,0 0 111-16,0-1-24 0,0-5-112 15,0-4-168-15,0-2-104 31,0-5 0-31,0-5-24 16,9 3 16-16,6-4-64 0,2 4-136 16,6 3-16-16,1 3 144 15,0 3-64-15,4 4 32 0,0 3 24 16,8 2 8-16,3 4 80 31,1 0-8-31,0 0-56 0,4 0 56 16,-5 10 8-16,2 3-8 0,-5 3-72 15,-1 3 72-15,-3 0 8 16,4 3-48-16,-4 0-24 0,0 4 72 16,-1-4 8-1,1 0-8 1,-4-3 0-16,0-3 8 0,-4-3 16 16,0-4-24-1,1-3-56-15,-6 1 48 16,-3-7 8-16,-4 0 0 15,4 0 0-15,-8-13 8 0,3-6 80 16,-2-3-88-16,-1-10 0 16,-4 0 0-16,-4 1-8 15,4 2 8-15,-4 7 8 0,3 6-8 16,-3 3 104-16,0 4-96 0,4 5-8 16,-4 2 0-16,0-2 0 31,4 4 16-31,-4 0-16 15,0 0 8-15,0 0 32 0,0 0-40 16,0 0 0-16,0 0-8 16,0 0-96-16,0 0-24 0,5 10-73 15,-1 9 153-15,4 3 48 32,-1 3 0-32,1 7-120 0,5-3-72 15,-2-1-232-15,2-2 88 0,-6-7-40 16,1-3 96-16,0-4-64 15,-3-5 8-15,-5-4 128 16,4-3 208-16,-1 0 56 16,1-10 360-1,0-5-320-15,4-11-40 16,4-2 24-16,-4-1 128 0,8-3-40 0,0 4-88 16,4 2-80-16,3 4 40 15,1 6-32-15,1 6-16 16,-1 1 8-1,8 6-16-15,-1 3 8 16,5 0 0-16,0 0 8 0,8 0-32 16,7 3 32-16,1 10 0 15,1-4 0-15,2 4 0 16,1 0 0-16,-4 6 0 0,0-3 0 31,-5 3-8-31,1 0 0 16,3 0 8-16,1 0 0 0,1-3 0 15,3-4 0-15,-1-2 0 16,4-4 0-16,1-2 16 16,0-4-16-16,0 0 8 0,0-13 0 31,-1-9 0-31,-6-10 48 16,-6 0-56-16,-7-6 0 0,-8 3 96 0,-5 3 448 0,-10 4 64 15,-1 2-47 1,-4 7-329-16,-5 0-80 15,1 6-144-15,1 4-8 16,-5 3-280 0,-4-1-841-16,0 1-879 0,0 0-3953 15</inkml:trace>
  <inkml:trace contextRef="#ctx0" brushRef="#br0" timeOffset="14670.3">29969 5546 568 0,'0'0'5961'16,"0"0"-4681"-16,0 0-664 0,0 0-40 0,0 0 129 16,4-12 143-1,0 5 32 1,1 4-328-16,-1 0-208 15,-4-3-224-15,4 2 32 0,-4-2 112 16,3 0 352-16,-3-1-112 16,0-2-223-16,0-4-177 0,0 4 40 15,-3-7-136-15,-10 3 8 32,5 1 40-32,1-5 0 0,-1 5 56 15,-1-1-104-15,-2-3 96 16,3 4 88-16,-1 2-8 0,-2-3-8 15,-1 4-120-15,-4-4-40 16,0 4 56-16,-4-1-72 47,-4 1 0-47,5-4 48 0,-6 0-48 16,5 4 8-16,-4-4 8 0,5 4-16 15,-5-1 0-15,0-3 0 0,-1 4 0 16,2 2 32-16,-1 1-32 15,4-1 0-15,1 5-8 16,2-2 8-16,2 4 0 0,-2-3-8 16,1 3 0-16,-3 0 8 15,-5 0-8-15,-1 0 8 0,1 0 0 16,1 0 0-16,3 0 0 0,-4 0 0 31,4 3 0-31,0 3-16 16,4-2 16-16,-4 2-8 0,4 1 0 15,1-4-8-15,-6 6 16 16,2-3 0-16,-5 4-8 0,0 0 8 16,0-4 0-16,0 3 8 31,4 1-8-31,0-1 0 0,5 1 0 16,2 0 0-16,1-1-56 15,-4 1 40-15,8-1 8 0,1 4 0 16,-6 0-72-16,5 2 80 15,1 5 24-15,3-1-24 32,-5-1-8-32,5 5 0 0,-3-1 8 15,3 4 0-15,4 5-8 16,-4-2 8-16,0 5 8 0,0-4-8 16,4 1 0-16,0-3 0 0,0 1-8 15,0-4 8 1,0 1 0-1,0 0 0-15,0-4 0 0,-5 0 0 16,5 0 0-16,0 0-8 16,0-3 0-16,0-3 0 0,0 7 8 15,0-5-8-15,0 5 0 0,0-5-8 32,0 5 8-32,0-1-40 15,5-3 16-15,3 0 24 0,-4 0 8 16,3 3-16-16,-3-3 8 15,9 1 8-15,-2 2 0 0,-3-3-8 16,5 0 8-16,2 0-8 31,-2 0 8-31,2-3-8 0,-2 0 8 16,-2 0 0-16,1-4-8 16,-4 4 8-16,4-3 0 0,0 3 0 15,0 0 0-15,4 0 0 16,4-1-8-16,4 8-72 15,4-5 64-15,-5 5-56 16,5-4-152 0,-4 0 16-16,-4 0 64 15,0-3 136-15,-4 0-56 0,4-4 64 16,-4 5 0-16,0-5 0 0,0 1 0 16,0-1-8-1,0-2 8 1,4 2 0-16,-5-2 0 0,9 3 0 15,0-4 0-15,1 4 0 16,-2-3 0-16,1-1 0 0,-4-2 0 16,-4 2 8-16,4-2-8 15,0-5 0 1,-1 5 32-16,6-1-32 16,-5-2 0-16,8 2 0 0,0-3 0 15,-1 0 0-15,5-3 0 16,-1 0 0-16,2 0 48 0,-6 0-48 15,1 0 0-15,-7 0 8 32,-1 0-8-32,-5-6 16 0,5 0-8 15,-4 2-8-15,0-5 64 16,8-1-64-16,-4 4-8 0,8-7 8 16,-8 4 0-16,-1-1 40 15,5 1-40-15,-7-1 0 31,-2-3-8-31,2 0 16 0,-2-2-8 16,1-1 8-16,-4 0 8 16,4 0 48-16,-4 0-64 15,1-3 0-15,-2 0 96 0,-3 0 8 16,0 0 88-16,0-3 16 31,-4-1-88-31,0 5 64 0,0-5-104 0,0 5 112 16,0-2 40-16,-4-2-8 15,3 3-40-15,-3 0-112 0,5 0-72 0,-5 0 144 16,0 3-136 0,4-3 48-1,-4 0 24 1,0-3 64-16,0-1 24 0,0 1 32 16,0 3-128-16,0-6 136 0,0 2-112 15,-12 5-88-15,4-5 56 16,0 4-64-16,-4-3 8 0,4 3 0 31,-4 0-8-31,0 0 72 16,0 0-72-16,4 0 0 0,0 3 8 15,0-3 0-15,0 0 48 16,1 3-56-16,-2-3 0 0,-3 0 0 16,5-3 0-16,-6 6 0 31,-2-3-8-31,2 0 0 0,-6 0 8 15,2-1-48-15,2 2 0 16,-1 2 40-16,4 0 8 16,0 0-8-16,0-3-40 0,-4 3 8 31,4-3 32-31,-4 3 8 16,-4-6 0-16,-4 0-16 0,-8-4-64 0,4 1-24 15,-7-1 56-15,-5 4 24 16,0-3-32-16,0 3-184 15,0 2 56-15,9 5-176 0,-5-2-336 16,4 8-1040 0,4 0-745-1,8-1-2896-15</inkml:trace>
  <inkml:trace contextRef="#ctx0" brushRef="#br0" timeOffset="24373.87">3458 13522 10490 0,'0'0'2912'0,"0"0"-1407"16,-8-6-1033-16,8 6-192 15,0 0 200-15,0 0 24 0,0 0-296 16,0 3-144-16,4 10 40 0,8 6 0 16,4 3 120-16,4 6-32 15,12 4 128 1,4 6-24-16,7 0-48 15,9 4-96-15,4 2 65 16,4 7-121-16,4 0-8 0,-5-1-16 16,-8 1-24-16,-2 0-32 15,-14 3 64-15,-7 0-72 0,-16-3 72 32,-7-4-80-32,-5-2 0 15,-20-4 0-15,-12-9 0 0,-17-10 72 16,-2-9 16-16,-5-10 64 15,-3-3 464-15,-1-16 160 16,0-15-320-16,4-17 16 0,9-6-208 31,2-10-40-31,17 1-128 16,13 5-48-16,11 4 48 0,4 13-96 16,23 6-8-16,10 13-184 15,7 3-128-15,-1 10-376 16,5 9-816-1,-12 0-2209-15,-12 0-2784 0</inkml:trace>
  <inkml:trace contextRef="#ctx0" brushRef="#br0" timeOffset="25304.22">4518 13534 6305 0,'0'0'4793'0,"0"0"-3049"0,0 0-55 16,0 0-561 0,0 0-24-16,0 0 64 0,0 0-616 15,0 0-504 1,-4-2 8-16,4 30-56 15,0 13 96-15,0 20 25 0,0 21-73 16,0-3 96-16,-12-12-48 16,-8-6 88-16,0-14-88 15,-4-2 128-15,4 6 16 16,0-13-48 0,8-6-112-16,12-10 120 0,0-7-192 15,12-2 48-15,32 3 48 16,32-6 64-16,31-7 0 0,5-3-168 15,-13 0-160-15,-27-3-328 16,-32-7-528 0,-8 7-761-16,0-6-1143 15,-8-1-337-15,-8 3-4401 0</inkml:trace>
  <inkml:trace contextRef="#ctx0" brushRef="#br0" timeOffset="25725.95">3183 14741 10970 0,'0'0'5361'0,"0"0"-4433"16,0 0-712-16,0 0 208 16,112 3 633-16,-41-3-273 15,37 0-312-15,40 0 40 0,30-3-176 16,9-3-40-16,5-4-56 15,-12 4-96 1,-21 0-24-16,-12 0-72 16,-39 2-48-16,-37 1-136 15,-26 0-368-15,-14 3-256 0,-7 0-312 16,-4-3-537-16,-8 3-1143 16,-20 0-1761-16,-16 0-88 0,-7 0-96 15</inkml:trace>
  <inkml:trace contextRef="#ctx0" brushRef="#br0" timeOffset="26414.2">3585 14951 10722 0,'0'0'7137'0,"0"0"-5704"31,0 0-1113-31,0 0-160 16,0 0-80-16,0 0 120 15,0 0 128-15,28 79 0 0,0-34-120 16,8-1-104-16,8-2-104 16,7 5 144-16,14 0-96 0,2 1 0 31,5 0-48-31,-5-4 0 16,-11 1 0-16,-8-1-240 0,-12-2-56 15,-17-1 168-15,-10-3-40 0,-9 3 96 16,-4-6 72-16,-24 0 0 15,-7-3 72 1,-14-4 48 0,-10-6-40-16,-5-5 80 0,-4-5-32 15,-4-12 96-15,4 0 40 16,9-22 0-16,4-7-24 0,10-15-48 0,17-10-32 16,17-4-40-16,11-1-120 31,15-2-128-31,26 13-88 0,6 7 0 15,13 16-56-15,0 9-432 16,7 9-520-16,-19 7-2641 0,-12 0-4233 16</inkml:trace>
  <inkml:trace contextRef="#ctx0" brushRef="#br0" timeOffset="27115.55">4414 15075 6785 0,'0'0'8946'0,"0"0"-6834"16,0 0-1472-16,0 0-488 31,0 0-152-31,0 0 8 0,4 60 241 16,8 10-1-16,0 22-24 15,4-3-208-15,-4-20 40 0,-5-15-56 16,-2-22-232-16,-1 6-56 15,0-6-305-15,-4-3 25 32,4-10 256-32,-4-13 144 0,0-6 168 15,4-9 176-15,0-20-48 16,3-9-128-16,10-10 8 0,3-2 104 16,8 5 136-16,-1 7-176 15,10 16-64-15,2 9-8 16,1 13 8-1,-1 3-16-15,6 23-40 0,-10 5-120 16,-3 1-288-16,-15 3-256 16,-13 0 200-16,-8-3 456 0,-28-4 56 15,-28-3 640-15,-4-5 80 0,-4-4-72 32,-4-4-7-32,16-8-233 15,5-4-216-15,18 0-192 0,30-10-905 16,3-6-1839-16,20 0-6962 15</inkml:trace>
  <inkml:trace contextRef="#ctx0" brushRef="#br0" timeOffset="27483.09">5327 15363 6937 0,'0'0'7626'31,"0"0"-5858"-31,0 0-528 0,0 0 169 16,0 0-593-16,-109-50-360 15,70 50-128-15,-1 16-112 0,1 6 48 16,11 10-96-16,4 5-88 16,12 5 32-16,12-1-112 15,0 0 8 1,16 4 48-16,12-4-56 0,3-3-8 15,9 0-8-15,-4-3-304 16,-5 0 104-16,-3-3 0 0,-7-3-80 16,-10-1 72-16,-11 1 24 15,0-4-32 1,-4 7-136-16,-20-3 40 16,-8-1-65-16,-7 1-735 0,-4-7-1408 15,-30-9-2001-15,18-13-2585 16,7 0 3866-16</inkml:trace>
  <inkml:trace contextRef="#ctx0" brushRef="#br0" timeOffset="27631.99">4944 15840 224 0,'0'0'13138'0,"0"0"-10385"16,0 0-1625-16,100-35 248 0,-53 25-247 15,13 1-425-15,7-4-312 31,25-3-392-31,-19 0-344 0,-14 4-4377 0</inkml:trace>
  <inkml:trace contextRef="#ctx0" brushRef="#br0" timeOffset="30825.62">6753 14389 12826 0,'0'0'3089'0,"0"0"-2105"0,0 0-568 0,0 0 544 15,0 0 281-15,0 0-409 16,0 0-488-16,24 3-128 15,0-3-112-15,12 0 16 16,3 0 40 0,9 0-160-16,0 0 0 15,4 0-136-15,-4 0-608 0,-8 0-816 16,-9 3-1481-16,-10 3-2656 0,-17 1-3321 16</inkml:trace>
  <inkml:trace contextRef="#ctx0" brushRef="#br0" timeOffset="31004.34">6797 14576 3104 0,'0'0'4473'15,"0"0"-2496"-15,0 0-713 0,0 0-192 32,0 0 56-32,0 0 121 15,0 0 71-15,60 57-360 0,7-57-536 16,29 0-176-16,24 0-248 15,-21-3-320-15,-23-3-2561 0</inkml:trace>
  <inkml:trace contextRef="#ctx0" brushRef="#br0" timeOffset="31716.58">8737 13989 6873 0,'0'0'7073'0,"0"0"-5104"16,0 0-889-16,0 0-104 16,0 0 153-16,0 0-313 0,0 0-456 31,0 0-208-31,-48 60 24 16,37-15-8-16,7-4-160 0,4 0 40 15,0-3-48-15,19-6 0 16,9-7 0-16,8-9 0 15,8-13-72-15,12-3 16 0,-1-9-240 32,1-17 32-32,-8-11 72 15,-8-5 96-15,-12 1 88 0,-13 0 16 16,-10 9 176-16,-5 6 280 16,0 13 56-16,0 4 16 0,-9 9-152 15,-2 0-320-15,3 16-16 16,-5 9-48-1,13 14-48-15,0 21 40 16,17 19 8-16,22 23 16 0,6 9-16 16,-6-3-56-16,-3-10-16 15,-28-9-168-15,-8-3-320 0,-8 0 216 16,-20-13-264 0,-8-16 152-16,5-19 40 15,-9-6 240-15,-12-1 168 16,-12 1 8-16,-12-6 288 15,5-8 272-15,3-14 184 0,1-4 8 16,14-22 48-16,10-17-272 16,23-21-16-1,20-29-175-15,52-28-145 16,31-14-192-16,21 17-88 16,-8 32-577-16,-21 31-655 0,-23 22-832 15,-20 10-4170-15</inkml:trace>
  <inkml:trace contextRef="#ctx0" brushRef="#br0" timeOffset="32204.21">8721 13773 2632 0,'0'0'8170'0,"0"0"-6650"16,0 0-1032-16,0 0 320 0,0 0 489 15,0 0-313-15,0 0-432 16,-15 16-368 0,15-13-96-16,0-3 64 15,0 0 176-15,0-3 416 16,11-16 185-16,6-13-529 0,2-9-160 16,5-7 136-16,-4-3 40 15,-1 4-8-15,-2 5-16 0,-6 14-72 31,-3 9-8-31,-3 12-112 16,3 7-200-16,3 0-32 16,10 20-80-16,10 11 104 0,13 10 8 15,4 7-168-15,8 3-304 0,8 19-704 16,-13-13-1745-16,-14-13-5865 0</inkml:trace>
  <inkml:trace contextRef="#ctx0" brushRef="#br0" timeOffset="32534.4">9503 14462 4961 0,'0'0'8113'0,"0"0"-5424"0,0 0-833 16,0 0-15-16,0 0-377 16,0 0-408-16,0 0-432 0,-9-22-288 31,53 22-192-31,31 0-144 15,25 3 128-15,4 3-128 16,-21-3-232-16,-27 0-272 0,4-3-408 16,-12 0-1272-16,-8 0-4898 0</inkml:trace>
  <inkml:trace contextRef="#ctx0" brushRef="#br0" timeOffset="33104.24">10538 14147 12682 0,'0'0'4561'0,"0"0"-3673"16,0 0 25-16,0 0 271 0,0 0-488 15,0 0-448-15,0 0-240 16,4 29 40-1,0 3-32-15,0 6-16 16,8 0-88-16,8-3-120 31,3-6-368-31,9-11-152 0,5-8-184 16,2-10-49-16,1-6-87 16,-8-20 280-16,-4-6 520 15,-8-5 248-15,-12-5 584 0,-8 4 392 16,0 7 72-16,0 8 145 15,0 7-105-15,0 16-440 0,-4 0-496 16,0 22-152-16,4 20 0 16,0 18 0-16,4 23-8 0,24 15 8 15,0 4 0 1,4-1-264 0,0-5-224-16,-8-5-400 15,-9-2 552-15,-7-15 328 0,-8-20 0 0,0-23 8 16,-16-9 360-16,-12-3 80 15,-3 1-40 1,-9-11 80 0,-8-9-144-16,0-9-16 0,-11-33 0 15,-6-31-208-15,14-32-112 16,10-12-528-16,34 0-96 0,14 12-560 0,30 19-2625 16,-5 26-3073-16,-4 19-1463 15</inkml:trace>
  <inkml:trace contextRef="#ctx0" brushRef="#br0" timeOffset="33430.15">11155 13776 11378 0,'0'0'5473'0,"0"0"-4201"16,0 0-631-16,0 0-105 0,0 0 8 0,124 60 72 15,-64 10-136-15,16 38-208 16,3 16-8-1,-15 6-88 1,-24-3-112-16,-32-19 80 0,-8-6-144 16,-44-10-184-16,-28 3-648 15,-16-9-1176-15,13-26-4026 0,3-15-2112 16</inkml:trace>
  <inkml:trace contextRef="#ctx0" brushRef="#br0" timeOffset="34158.41">8354 14211 12202 0,'0'0'3081'0,"0"0"-1841"16,0 0-488-16,0 0 264 31,0 0 225-31,0 0-473 0,0 0-384 16,-119-16-216-16,64 67 56 15,-14 28 96-15,-6 32 88 0,7 17-136 16,20 2 88-16,24-4-192 0,24-17-88 16,13-5-8-1,34-5-72 1,5-26-144-16,32-3-248 0,8-19-440 15,-21-20-544 1,-4-9-2953 0</inkml:trace>
  <inkml:trace contextRef="#ctx0" brushRef="#br0" timeOffset="35863.6">12311 14160 8649 0,'0'0'2409'0,"0"0"351"32,0 0-559-32,0 0-321 0,0 0-135 15,0 0-529-15,-4-57-312 16,1 57-656-16,3 0-248 15,0 19-152-15,-5 13 152 0,5 9 8 16,0 7-8-16,16 3-8 31,12-4-88-31,4-5-144 0,4-14-56 16,7-12-40-16,-2-13-80 16,2-3-128-16,1-25-64 15,-8-16 136-15,-4-11-9 0,-4-5 313 0,-9-3 168 16,-10 9 344-1,-5 10 169 1,-4 15 295-16,0 11-48 16,0 15-272-16,0 3-488 0,0 38 0 15,0 32-8-15,0 32 8 0,0 19 0 16,4-3 112-16,7-10-112 0,-11-10-80 31,0 1-144-31,-15-7-16 16,-13-15 32-16,0-23-48 15,0-23 144-15,0-11 112 0,-4-7 0 16,-8-7 384-16,-4-5 184 16,1-4 104-16,7-23 176 0,4-12-72 31,4-25-223-31,16-22-161 16,12-27-224-16,31-8-168 0,21 2-40 15,12 14-672-15,-8 25-521 16,-12 22-951-16,-16 19-3737 0</inkml:trace>
  <inkml:trace contextRef="#ctx0" brushRef="#br0" timeOffset="36319.61">12446 13903 1088 0,'0'0'7473'0,"0"0"-5688"0,0 0-849 15,0 0 264-15,0 0 633 16,-28 3-105-16,28-3-304 0,0 0-392 31,0 0-255-31,0 0-97 16,4-6-64-16,5-13-64 0,10-4-472 16,1-8-8-16,1-4-72 15,2-3 8-15,-3 3 72 0,0 0-80 16,-8 6 0-16,-4 14 120 31,0 5-24-31,-8 7-96 16,0 3-8-16,0 6-120 0,0 23-192 15,4 6 184-15,8 12-168 16,8 4-496-16,24 12-609 0,0-15-671 0,-5-13-3081 16</inkml:trace>
  <inkml:trace contextRef="#ctx0" brushRef="#br0" timeOffset="36711.14">13514 13836 10778 0,'0'0'3841'15,"0"0"-2329"-15,0 0-432 0,0 0-256 16,-119 51 249-16,71 6-265 15,-7 26-280-15,6 31-104 16,14 20-240-16,27-4-136 0,12-10 88 16,35-18-96-16,13-7-40 15,8-22-304-15,19-6-320 0,1-22-152 16,8-27-497-16,-12-2-975 16,-32-16-2801-1</inkml:trace>
  <inkml:trace contextRef="#ctx0" brushRef="#br0" timeOffset="37096.1">13893 14116 6769 0,'0'0'6761'0,"0"0"-4256"15,0 0-1169-15,0 0-720 0,0 0-368 16,-28 73 609-16,12 6 23 16,0 19-432-16,12 7-224 15,4-22-16-15,0-23-120 0,0-25-88 32,8-9-288-32,0-1-664 0,8-9-897 15,0-7-2408-15,-4-9-2776 0</inkml:trace>
  <inkml:trace contextRef="#ctx0" brushRef="#br0" timeOffset="37282.68">14152 14462 6177 0,'0'0'6265'16,"0"0"-4000"-16,0 0-1081 15,87-13-360-15,-27 10 72 16,4 3-8-1,8 0-383-15,-1 0-505 16,-11 0-176-16,24 0-1705 0,-20-3-2176 16,-17 0-1848-16</inkml:trace>
  <inkml:trace contextRef="#ctx0" brushRef="#br0" timeOffset="37821.56">15032 14166 5777 0,'0'0'5649'0,"0"0"-4473"31,0 0-744-31,0 0-224 16,0 0 64-16,108 10-96 0,-72-3-72 0,11-1-56 15,1-3-48-15,5-3-304 16,-6-3-464-16,-8-13 64 15,-7-10-120-15,-8-2 824 16,-20-4 336 0,-4 0 1224-16,-4 7 489 15,-15 6-201-15,3 9-376 0,0 10-679 16,4 0-569-16,0 20-144 0,0 14 8 16,12 11-88-16,0 9 0 15,0 19 120 1,20 16-48-16,4 15-72 15,0 5 8-15,-8-8 8 16,-16-9-16 0,0-13-16-16,-16-8 16 15,0-18-8-15,-8-12-96 16,4-12 32-16,-4 3-24 0,-8-7 96 16,0-9 24-16,1-6 152 15,3-10 456-15,0-13 72 0,0-15-184 16,4-26-48-16,8-20-48 15,16-17-168-15,16-5-16 16,28 4-176-16,3 19-16 0,1 23-48 31,-12 18-280-31,0 9-168 16,-4 7-232-16,12 0-520 0,-4 4-1481 16,-16 2-4008-16</inkml:trace>
  <inkml:trace contextRef="#ctx0" brushRef="#br0" timeOffset="38334.08">14996 13795 3224 0,'0'0'8578'0,"0"0"-6209"15,0 0-1217-15,0 0-424 0,0 0 96 32,0 0 24-32,0-6-176 15,0 6-432-15,0 0-39 0,0-7 159 16,12-2 336-16,4-7-280 0,12-9-304 16,0-7-112-1,0-3 104-15,4-3-104 0,-5 3 64 16,-6 3-56-1,-1 10-8-15,-9 3 264 16,-3 12-160-16,-3 7-104 0,-5 0 0 16,4 20-240-16,0 14 232 15,3 17-48-15,5 7-520 0,25 24-704 16,-6-16-1569 0,-3-12-4249-16</inkml:trace>
  <inkml:trace contextRef="#ctx0" brushRef="#br0" timeOffset="38727.51">15710 13805 7825 0,'0'0'4481'0,"0"0"-2977"15,0 0-295-15,0 0 7 16,99 12 32-16,-55 17-232 0,7 9-247 16,2 10-329-16,-1 6-208 0,-9 6 0 0,-7 16-112 31,-24 16-56-31,-16 16-64 16,-27-10-480-16,-33-11-761 15,8-28-1455-15,8-30-3681 16</inkml:trace>
  <inkml:trace contextRef="#ctx0" brushRef="#br0" timeOffset="39382.65">15132 14001 656 0,'0'0'4089'0,"0"0"-2105"16,0 0-488-16,0 0-143 0,0 0 23 31,0 0 24-31,0 0 216 15,0 0-175-15,3-19-361 16,-3 19-304-16,0 0 72 0,0 0-215 16,-3 0-209-16,-13 0-128 15,-8 13-104-15,-4 6 56 0,-4 7 24 32,0 5-128-32,4-2 104 15,13 6-184-15,6-4-56 0,9-5 56 16,0 0-64-16,21-1 0 0,18-13-408 15,2-2-1313-15,-2-10-3888 16</inkml:trace>
  <inkml:trace contextRef="#ctx0" brushRef="#br0" timeOffset="41578.68">9475 15935 4640 0,'0'0'7818'0,"0"0"-5625"16,0 0-1185-16,0 0-200 15,0 0 208-15,-41-63-432 0,41 41-192 16,4-10-79-16,16-3-89 16,8-4-80-16,8 1-32 15,12 4-112 1,16 2-48-16,27 7 0 0,33 5 40 15,7 14 8-15,4 6 96 16,-11 19 72-16,-9 13-80 0,9 6-80 16,-1 3 32-16,10 3-32 15,-10 1 0 1,-4-3-8-16,-7-5-152 16,-4-2-304-16,-9 0-89 0,-3-9 25 15,-5-4 176-15,-15-9 168 16,-16-7-184-16,-12-6-312 15,-1 0 136-15,9-6 216 0,4-20 216 32,3-9-136-32,1-28 128 0,-4-16 104 15,-16-4-48-15,-17 13 56 16,-10 10 0-16,-13 25 392 16,-4 6 360-16,4 4 104 0,-4 9-280 15,0 10-224-15,0 6-272 31,0 0-80-31,3 9-432 0,2 10 288 16,-1 3 136-16,0 7-104 16,4 3-592-16,-4-4-168 15,3 4-136-15,-7 0-9 0,5 3 89 16,-5 3 16-16,0-3-560 16,0 0-89-1,0-7-95-15,0-2-608 0,0-11 463 16,0-8 297-16,-5-7 1048 15,1 0 456-15,-3-19 600 16,7-13 456-16,0-6 248 0,4-10 489 16,20-2 23-1,7-11-384 1,13 7-623-16,8 0-321 0,8 6-80 0,7 17 0 16,13 5-144-16,20 14-264 15,12 9-72-15,3 3-72 16,-4 6 72-16,-11 16 72 0,-5 0 8 31,6 4 144-31,6 9 200 16,-4 0-96-16,5 2-48 0,4 2-32 15,-1 2-24-15,5-3-64 16,0 3-40-16,-2-9-40 0,2 0 80 16,0-13-80-16,-4-6-8 31,-1-7 0-31,-3-6 8 0,-1-16 56 15,1-19-64-15,-1-9-48 16,-19-1-128-16,-20 4-120 16,-20 6 168-16,-16 3 64 0,-8 1 64 15,-9-1 0-15,-7 0-144 32,-24 3-1104-32,-15 11-4858 0</inkml:trace>
  <inkml:trace contextRef="#ctx0" brushRef="#br0" timeOffset="51491.94">22563 8226 1688 0,'0'0'6321'0,"-5"0"-5097"0,5 0-687 16,0 0 31-16,0 0 264 15,0 0 296-15,0-3 24 0,0 3-271 16,0 0-233-16,0 0-208 16,0 0-8-16,0 0 32 0,0 0-120 15,0 0-96-15,0 0-64 31,0 0-72-31,0 0 64 16,13 0-96-16,7 0-8 0,16 0-64 16,3 0 0-16,13 0 40 15,-1 0-40-15,5 3-8 0,4 0 72 16,-8-3-72-16,4 0 0 16,-12 0 0-1,4 0 8-15,-12-3-8 16,3 0 0-16,-3-3 8 0,0 3 32 15,4-1-40-15,0 1 0 16,-1 3 0-16,-3-3 0 0,5 3 0 16,-10 0 0-1,-3 0 0 1,-4 0 16-16,0 3-16 0,-4 0 0 16,-9 1 0-16,2-1 0 0,-1 0 8 15,4 0-8-15,-8 0 0 16,3-3 8-16,-3 3-8 0,1 0 0 31,-9-3 0-31,4 0 0 16,-4 4 8-16,0-4-8 0,0 0-56 15,0 0 48-15,0 6-56 16,0 1 56-16,3 5-8 31,-3 4 16-31,4 6 48 0,-4 4-48 16,0 2 0-16,0 1 8 15,0 3 40-15,-4-1 8 0,-3 4-56 16,-6 3 0-16,-2 4 80 16,2-1-80-16,2 3 0 15,-6 1 8-15,9-1 0 0,-3-3 48 32,3 4-56-32,-1-1 0 15,2-5 80 1,-1 5-80-16,4-6 0 0,4 0 0 15,0-3-40-15,-4-3 32 16,4-4 8-16,0 1-8 16,0-1 8-16,0-6 0 0,0 4 8 0,0-4-8 15,0 1 0-15,0-5 48 16,0 2-48-16,0-1-8 16,4-4-16-16,-4 5-32 0,4-8 56 15,-4 1-72-15,0-4-80 16,4 1 144-1,-4-4-64-15,0 1 8 16,0-1 56-16,0-3-48 16,0 0 48-16,0-3-40 0,0 4 16 15,0-1 24-15,0-3 8 16,0 3 0-16,-4 0-8 0,0 0 8 31,0-3 0-31,-4 4-8 16,0-4-16-16,0 0 16 0,-8 0 16 15,0 0-8-15,0 0 0 16,-8-7 0-16,5 1 40 16,-9-1-40-16,0 1-8 0,-4 3 8 31,-4-3 8-31,0 2-8 16,-4 1 0-16,0 0 0 0,1 3 0 0,-6-3 0 0,2 3 0 15,3 0 0 1,0 0-8-16,8 0 8 15,-4 3-8-15,8 3 8 16,0-2 24 0,5 2-24-16,3-3-8 15,3 0 0-15,2-3 8 0,3 3 0 0,4-3 0 16,4 0 0-16,-4 0 24 16,4 0-24-16,-4 0 0 15,0 0 0 1,4-6 8-16,-4-3 64 15,1-1-56-15,-2-2-16 16,1-5 72-16,1 2 0 0,-2-1-16 16,5 0 24-16,0-3-72 15,4 3 96-15,0-6-104 0,0 0 0 32,0-4 0-32,0 0 0 15,0 1 0-15,0 0 0 0,0-4 8 16,0 4 88-16,0-7-88 15,0 0-8-15,0 0 16 16,0-2-16-16,0-1 8 0,0 0 0 31,0 0-8-31,0 6 136 16,0 1-128-16,0 2 112 0,0-2-64 0,0 2-8 16,0 4 24-16,0-6-72 15,0 2 0-15,0-2 32 16,0-1-24-16,0 1-8 15,0-1 0 1,4 1 0-16,0 2 40 16,-4 0-40-16,5 4 0 0,-5 0 0 15,0 0 0-15,0 6 96 0,0-3-48 16,0 3-48-16,0 7 57 16,0 2-57-1,0 7-97-15,0 0-943 16,7 3-2801-16,1 4-736 15</inkml:trace>
  <inkml:trace contextRef="#ctx0" brushRef="#br0" timeOffset="55012.11">26201 5366 912 0,'0'0'56'0,"0"0"-40"15,0 0 32 1,0 0-48-16,0 0 8 16,0 0 336-16,0 0-136 0,0 0 56 15,0 0 120-15,0 0 192 16,0 0-8-16,0 0-200 15,0 0-256-15,0 0-8 0,0 0-104 32,3 0-16-32,1 2-128 0,4-2-96 15,1 4-256-15,2-4 104 0,1 3-256 16,0-3 176 0,0 0 168-16,-4 0-624 0,0 0 928 15,-4 0 56-15,0 0 1352 31,-4 0-616-31,0 0-16 0,0 0-184 16,0 0-16-16,0 0 321 16,0 0-145-16,0 0-136 15,0 0-32-15,0 0-232 0,0 0-64 32,0 0 104-32,0 0 96 0,0 0-7 15,0 0-177-15,0 0-80 0,0 0 24 16,0 0-176-16,0 0 8 15,0 0-64-15,0 0 48 0,0 0-16 0,-8-3 8 16,-12 3-56 0,-16 0 88-1,-8-4-32 1,-7 4 96-16,-5-2 32 0,-12-2-32 0,5 4 32 16,-6 0-88-16,9 0-16 15,5 0 152-15,7 0-152 16,9 4-24-16,7 2-56 0,4 3 0 31,4 1 64-31,0-1-64 0,4 1 0 16,8-4 0-16,0-2 0 15,8-1 0-15,0 0 0 16,1-3 8-16,3 0 48 0,0 0 40 16,0 0 192-16,0 0 72 31,0 0-88-31,0 0-272 0,0 0-80 15,-5 0-648-15,-3-6-984 16,4-4-4882-16</inkml:trace>
  <inkml:trace contextRef="#ctx0" brushRef="#br0" timeOffset="55527.67">25654 5279 5169 0,'0'0'1872'0,"0"0"-704"15,0 0-640-15,0 0-168 0,0 0 601 16,0 0-241-16,4-6-464 16,-4 6-208-16,0 0 0 15,0 0-48-15,-4 4 0 0,-12 5 16 31,4 1 48-31,-12 3 32 16,5-1 8-16,-9 4 128 0,0 0-56 16,-4-1 104-16,4 2-120 31,0-2-64-31,4-2-32 0,5-3 0 16,2-1 0-16,2 1-48 15,10-7-16-15,1 3 96 0,0-3-96 16,4-3 0-16,0 3-8 15,0 4 8-15,17-1 160 16,2 3 176-16,9 4 16 0,8 4 128 16,1-5-39-16,-2 7-121 31,1-6-160-31,-4 2-40 0,0 2 32 16,-8-4-80-16,-5-1-64 0,-6-6 96 15,-6-2-104-15,-3-1 0 16,-4-3-72-16,0 0-304 0,0 0-384 15,0 3-569 1,-19-3-231 0,-1 0-120-16,-1 0-4106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2:38:53.0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29754 5464 3200 0,'0'0'2553'0,"0"0"-1377"16,0 0-648 0,0 0-224-16,0 0-72 0,-8-51 552 15,8 41 89-15,-3 1-249 16,3 0 40-16,0 2-16 0,0-3-368 15,0 4 32-15,0 0 128 16,0 0 88 0,-4-4-160-16,-1 4-216 15,-3-1-64-15,1-6-80 0,-5 8-8 16,-4-5 0-16,0 0-48 16,-4 0 48-16,-4 4 8 0,-4-3-8 15,4 2 8-15,-8 1 48 31,0-3-56-31,-4 2 0 16,8 1 0-16,-4 0 0 0,1 6 8 16,6 0-8-16,-2 0-8 15,3 0-40-15,-4 3 48 0,4 6 0 16,0 1-96-16,5 2 96 31,-5 1-16-31,0 6 8 0,-1 1 8 16,2 2-24-16,-1 6 16 15,4 1-64-15,1 9 72 16,2 0-8-16,6 7 0 0,-2 2 0 16,9 7 8-16,4-3 0 31,0 3-8-31,0-1 8 0,4-1-72 0,12 2 72 0,0 3 0 16,8 0 152-1,0 3-16-15,0-3-80 16,-1 1 40-16,5-11 0 0,-3 0-24 15,2-8 41-15,1-1 7 16,0-6-120-16,0-1 192 16,4 1-184-16,4 0 64 15,0-4-24-15,3 1 56 16,2-1-104-16,-6-2-128 16,1-1 128-16,0 0 0 0,-4-5 0 31,-8 2-8-31,4-6 8 15,-4 0-56-15,3-7 56 0,1-3-120 16,4-2 112-16,0-4 0 16,4 0-128-16,4 0 128 0,-4-13 8 15,3-3-8-15,5-6 8 32,-8-3-233-32,8-4 57 0,-8-3 64 15,0-6 64-15,-4 0 48 16,-4-3 40-16,-5 0 256 15,-3-1-31-15,4-2-25 0,-8 3-8 16,4 0 56-16,-4-4-24 31,0 1 24-31,-8-4-16 0,0 0-48 16,-4 1-72-16,-4-1 80 0,-9-3 144 16,-10-3-96-16,-9-3-120 15,-8 0-80-15,-8-4-72 0,-3-2 56 16,-9 2-64-1,-19-11-16 1,-2 11 16-16,2 4-72 0,3 6-40 16,8 16-56-16,0 4-256 15,8 8-256-15,-7 20-584 0,15 3-1129 16,13 0-3160-16</inkml:trace>
  <inkml:trace contextRef="#ctx0" brushRef="#br0" timeOffset="3232.32">23487 8334 3240 0,'0'0'2817'15,"0"0"-1561"-15,0 0-792 16,0-28-144-16,0 18 408 0,-3 4-191 16,3 2 215-16,-5-2 256 31,5 3-392-31,0 3-360 0,-4-6-152 16,0-1 48-16,0 1 136 0,-4-1-72 15,0-2-56-15,0-1 40 16,-4 1-64-16,0 0-72 0,0-1 48 15,-3 1 8 1,-2 2 56 0,-3-3-16-16,1 1-136 0,-5 0 56 15,0-1 17-15,-8 0-49 0,0 1 8 16,-4-1-48-16,1 1 40 16,-1 3 0-16,4-1-32 0,8 4 48 31,0 0-64-31,3 3-48 15,6 0 40-15,-5 0-48 16,1 3 48-16,2 3 8 0,-7 0-8 16,0 4 8-16,1 0 0 0,-5 2 0 15,0-2-8-15,0 3 8 16,4-1 0-16,-4 1 48 31,5 0-48-31,-2 0 8 0,1-1 72 16,0 4-64-16,0 0 80 15,-3 3-96-15,3 0 16 16,-4 0 32-16,4 0-40 0,0 3-8 31,1-3 48-31,2 1-40 16,1 2 56-16,1-7-64 0,-2 8 0 16,1-4 0-16,5 0 8 15,-9 6 40 1,7 0-40-16,-6 1 112 15,7 2 32-15,0-2-144 0,7 0 136 16,2-1-24-16,3 0-32 16,4-3 16-16,0 1-40 0,0-1 8 15,0 0-8-15,0 0-64 0,8-3 8 16,-5 3 0-16,2-2 0 16,3-1 0-1,-4 3 0-15,4 0 64 16,-5 0-8-16,10-3-64 15,-1 3 0-15,-1-2 8 0,6 2 0 16,3-3-8-16,-5 3-56 16,6-3-40-16,-2 0 88 0,-3 1-40 31,5-5-8-31,-2 4 56 16,1-3 8-16,-5 3 8 0,6-3-16 15,-1 3 80-15,-1-3-72 16,2 0-8-16,-5 0 0 15,7 0 0-15,-6-4-8 0,7 4-40 32,-1-3-64-32,-3 0 112 15,4-1 16-15,0-5 40 0,-1-1-32 16,-2 1-16-16,-1-5-8 16,-1 2 48-16,2-1-48 0,3 3 8 15,-1-3 8-15,1 1-8 16,4-1 32-1,0-3-32-15,-4 0 0 16,4 0 0-16,-4 0-8 0,-1 0 0 16,-2 0 16-16,-1 0 0 0,-1-7 48 15,-2 4-64-15,7-6 0 16,-1 3 0 0,1-4 0-16,4 3 0 15,-4-2 8-15,4 3-8 16,0-4 0-16,-5 0 32 0,1 4-32 15,0-7 16-15,-3 4-16 16,-2-4 0-16,1 0 0 0,-4-2 0 31,8 2 0-31,-8-3-112 16,3 0 8-16,-2-3 96 0,-2 4 0 16,-2-2-8-16,-2-1-32 15,2-1-8-15,-1-1 48 16,-1 1-8-16,2-3 16 0,-2 3 8 31,1 3 72-31,0-6 120 16,-4 3-96-16,5-3 16 0,-2-1 24 15,-3 5-56-15,5-8 0 16,-6 4-24-16,1 0-64 0,0 3 72 16,0-7 32-16,0 7 56 15,-4-6-24-15,7 2-88 16,-2-2 56-1,-1 0-16-15,0 2 0 0,3-2 24 16,-2-1-104 0,-5 4 0-16,3 0 72 15,-3 0-24-15,0 3 88 16,-4 0 24-16,0-1-120 0,0 5 16 16,0-1-56-16,0-3 48 0,0 3-40 15,0-3 32-15,0 0 0 16,0 0-40-16,0-3 56 15,-4-1 48-15,0-2-104 16,1 3 192 0,-5-4 1-16,-1 4 39 15,-6 0-88-15,-2 0-80 0,-2 3 0 16,-5-3-32-16,0 2-32 16,-4 1 32-16,-4 0 16 15,0 3-48-15,0-3 0 0,0 3-8 31,-3-3 0-31,-1 0-48 16,0 1-344-16,-8 1-249 0,-3 2-575 16,-17-1-1152-16,8 3-2009 15,8 4-4537-15</inkml:trace>
  <inkml:trace contextRef="#ctx0" brushRef="#br0" timeOffset="8398.33">24017 4042 5857 0,'0'0'2816'0,"0"0"-1527"16,0 0-745-16,0 0 176 16,0 0 384-16,-16 0 56 0,16-4-551 15,0-2-9 1,0-3-296-16,0-1-128 16,0-6 8-16,16-3 120 15,-4-6-128-15,8-1 64 0,4-2-56 16,4-1-80-16,-1 7 0 0,-3 3-104 15,8 3 176-15,-4 6-8 32,8 4-72-32,4 3-96 15,4 3-72-15,8 0 64 0,-1 9 16 16,-3 7 56-16,4 3-48 16,-8 0-16-16,-5 7-40 0,2 3-40 15,-6-1 16-15,1 3 24 31,4 1 40-31,0-3 0 16,4-1 0-16,-1-2-48 0,1-4-72 16,-4-6 120-16,0-3-96 15,-4-4 96-15,-8-9-8 0,-1 0-96 16,-3-6 56-16,-7-13-312 16,2-7 360-1,-3-9 80-15,5-9-72 16,-6-7 136-16,5 0-32 0,-8 1 320 15,4 9-192-15,-8 12-160 16,0 10 64-16,-8 9 304 0,4 7-320 16,-4 0-8-1,0 3-120-15,0 0-8 16,0 0-120-16,0 0-96 16,0 0 56-16,0 9-8 0,0 7 96 15,0 3 72-15,0 7 8 16,0 2-104-16,0 1-16 0,0 3-104 31,0-4-8-31,0 1-8 31,0-4-104-31,0-6 112 0,4-3 8 16,-4-6-104 0,3-7 160-1,-3-3 144-15,5 0 24 0,3 0 216 16,4-16 272-16,8-6-488 15,0-7-8-15,3-6 8 16,5-6-8-16,0 3 8 0,4 3 0 16,-4 6 0-16,4 1 0 15,-4 12 0-15,0 0-16 0,0 7 16 16,0 2 24-16,4 4-24 0,3 0 8 16,1 3 80-16,0 0-88 15,8 0 56-15,-1 0-56 0,-3 3 0 16,4 7 24-16,-4-1-16 15,0 4-8-15,-4 2 8 0,0 2 0 16,3 1-8-16,1 1 8 0,4 1 80 31,4-1-88-15,0-3-24-16,4-1-24 0,-1-2 32 0,-3-7-32 16,0-2 48-16,-4-4 152 15,3-4 64-15,-6-15-56 0,-2-6-160 16,1-7 88-16,-8-6-40 31,0 0-48-31,-8 0 568 0,-4 6-328 16,-4 10-232-16,-9 6 208 15,-2 10-216-15,-5-1-248 0,-5 7-1208 16,-14 0-2585-16,-1 0-2120 0</inkml:trace>
  <inkml:trace contextRef="#ctx0" brushRef="#br0" timeOffset="10476.62">9256 8258 264 0,'0'0'7713'16,"0"0"-6240"-1,0 0-337-15,0 0-208 16,0 0 32-16,0 0 280 16,0 0-391-16,0-35-473 15,0 35-248-15,0 0-112 0,0 0-16 16,0 0 0-16,0 0-120 15,0 9 64 1,0 1 56-16,0 6 0 16,0 3 8-16,0 0 0 15,3 3-8-15,1 0 48 0,0-2-48 16,-4-1 0-16,4-3 8 16,0-7 0-16,0 1-16 0,-4-7 8 31,4 0 0-31,-4-3 64 15,4 0-64-15,4 0 360 16,4-13 72-16,8-6-120 0,-1-9-120 16,5-7-48-16,4-10 88 15,4 1-40-15,4 3-144 0,-8-1 56 16,4 4-48 0,-4 6 8-16,-4 7-8 15,0 3-32 1,-5 6-24-1,-2 0 0-15,-6 7-16 0,-2 2-272 16,-1 1-496-16,-8 6-608 16,0 0-1025-16,-4 0-2624 0,-9 6 824 0</inkml:trace>
  <inkml:trace contextRef="#ctx0" brushRef="#br0" timeOffset="11438.25">11761 7289 5313 0,'0'0'1752'15,"0"0"-248"-15,0 0 105 16,0 0-377-16,0 0-392 15,0 0-304 1,8-6-328-16,-8 6-152 16,0 0-56-16,0 3-136 0,0 10 128 15,-4 6 16-15,-4-3 64 16,5 3 56-16,-1 0-128 0,4-3 48 16,0-4-48-1,0-5 0-15,0-1 8 16,4-6 72-16,7 0 400 15,13 0 593-15,4-13-625 0,8-5-184 16,3-8-96-16,1-6-112 16,1-6 48-16,6-6-104 0,-3-3-56 31,4-1 48-31,-4 0-168 16,-8 7 176-16,-8 12 0 15,-13 10 0-15,-6 13 0 0,-5 2-144 16,-4 4-1713-16,-4 0-1343 15,-9 7 351-15</inkml:trace>
  <inkml:trace contextRef="#ctx0" brushRef="#br0" timeOffset="18839.21">15849 8128 7985 0,'0'0'1585'0,"0"0"-809"16,-3 0-344-16,3 0-8 0,0 0 392 15,0 0 160-15,0 0-376 16,0 0-288-16,0 0-192 15,0 0 9-15,0 0 103 0,0 0-32 16,0 0 56-16,0 0-104 31,0 0-32-31,0 0-56 0,0 0-56 16,0 0-8-16,0 0 16 16,0 0-16-16,0 0 8 15,0 0 0-15,0 0 8 0,0 0 64 31,0 0-72-31,0 0-8 16,0 0 96-16,7 0-16 0,1 0-16 16,12 3 48-16,0 3-16 15,4-3-88-15,4 0 0 16,4 1 104-16,-4-1-8 0,-1-3 40 16,5 0-32-1,-8 3-104-15,0-3 64 16,-8 3 24-16,-1 1-96 0,-2-4-8 15,2 0 8-15,-6 0 0 16,7 3 8-16,-4-3 40 16,4 3-32-16,4 0-16 15,-1 0 48-15,1 0-56 16,1-3 8-16,-2 3-8 16,1-3 8-16,-4 0 0 15,4 4 0-15,0-4 0 0,-4 0-88 16,4 0 88-16,-5 0 0 15,6 0 0 1,3 0-8-16,-5 0-88 16,5 0 40-16,-4 0-56 15,1 0-64-15,-2 0 40 0,-3 0 136 16,0 0 0-16,-4 0 0 16,0 0 0-16,-1 0 0 0,2 0 8 31,-1 0-8-31,-5 0-8 15,6 0 8-15,-5 0-8 16,3 0 0-16,2 0-48 0,-2 0 56 16,2 0 0-16,-5 0-32 15,-1 0 32-15,1 0 0 0,-3 0 8 16,-5 0-8 0,4 0 0-16,-1 0 0 15,1 0 0-15,0 0-96 16,4 0 88-16,-4 0 8 0,1 0 0 15,2 0-56-15,-3 0-8 16,0 0 56-16,0 0-72 16,-4 0 16-16,0 0-336 15,0 0-32-15,0 0 192 16,0 0 72-16,0 6 168 16,0 1 72-16,0 2 0 0,0 4 8 15,0-1-80-15,0 1 64 16,0 3-56-1,0 0 48-15,0 3-56 16,0-4 48-16,0 5 0 16,0 2-40-16,0-3 64 0,0 3-64 15,0-3 64-15,0 0 24 16,0 1-40-16,0-2-40 0,0-2-8 31,0 4 72-31,0-5 48 16,0 7-80-16,0-2 32 15,0 2 0-15,0-3-80 0,0 3 0 16,0-3 0-16,0 0 16 16,0 0 40-16,0 4-56 0,0-5 0 31,0 8 40-31,0-4-24 0,0 0-16 16,0 4 0-16,0-4 8 15,0 3-8-15,0-3 8 0,0 4-8 16,0-4 0-16,0-3 0 15,0 3 16-15,0-5-16 16,0 1 0 0,0-2 0-16,4 0 0 0,1 0 0 15,-5-3-8-15,0-1 8 16,0 1 104-16,0 0-88 0,0-1 72 16,0 1-24-16,0 0-56 15,0 3 0 1,0-4 48-16,0-2-48 15,0 2 40-15,0-2-40 16,0-3-8-16,0-1 48 0,0 0-48 16,0-3 0-16,0-3-40 15,0 4-24-15,0-4 64 0,0 0-64 32,0 0 64-32,0 0 0 15,0 0-104-15,0 0-120 16,-13 0 224-16,1 0 120 0,-4-4-40 15,1-2-72-15,-6 0-8 16,-3-1 8-16,-4 1-8 0,0-4 64 31,-4 8-56-31,1-5-8 0,-1 4 88 16,4-4 0-16,1 4-16 16,-1 3-16-16,0 0-48 15,-4 0 64 1,4 0-24-16,-4 0-48 15,0 0 24-15,0 0-8 0,1 0-8 16,3 0 8-16,0 0-8 0,0 0-8 16,4 7 8-16,-1-4-8 15,2 0 0-15,-1 0 8 0,0 1-8 32,-4-2 8-32,0 1 0 15,4 1 144-15,1-1-72 0,3 0 112 16,-5-3-96-16,6 0-40 15,3 0-8-15,-5 0-48 16,6 0 8-16,-1 0 48 0,0 3-56 16,5-3 0-16,-6 0 8 0,6 4 8 15,-2-1 32-15,1-3-40 32,5 0-8-32,-2 3 0 15,5-3 16-15,0 0-16 0,1 0 8 16,-1 0-8-16,0 3 64 15,4-3-56-15,0 0 128 32,0 0 32-32,0 0-72 0,0 0 152 15,0 0 24-15,0-6 32 0,0-4-184 16,0-3-104-16,0-2-16 0,0-7 136 16,0 5-128-16,0-5 40 15,0 3 17 1,0 0-17-1,4 3 56-15,-4 1-104 0,4-1 144 16,-1 0-88-16,1 0-48 16,0 0 8-16,0 0-16 0,1 0 0 15,-1 1 0-15,-1-2 8 0,-3-1-8 32,0 1 64-32,0 2-8 0,0 2 144 15,0-3-104-15,0 3 32 16,0-2-56-16,0 2-64 15,0 0 72-15,0-3-72 0,0 4 0 16,0-1 48-16,0-3-56 31,0 0 0-31,0 4 8 0,0-5-8 16,0-2 0-16,0 1 48 16,0-2-48-16,0 1 0 0,0 0-32 15,0-3 32-15,0 3 8 16,4 3 0-16,0-3 0 31,0 0 0-31,0 3-8 0,-4 3 40 16,4-3-32-16,1-3-8 15,-5 4 8-15,3-5 40 0,-3 5-48 16,0-4 0 0,4 3 8-16,-4 3 48 15,4 0-40-15,-4 0-16 16,0-2 8-16,4-1 8 0,-4 0-8 15,0 0 0-15,0 0 0 16,4 4 8-16,0-4 32 0,1 3-40 16,-5 0-8-16,3 4 0 0,-3 3 0 31,4-1 0-31,0 7 0 16,-4-3 0-16,0 3-24 0,0 0 24 15,0 0 0-15,0 0-96 16,0-3-520-16,0-1-561 0,0-11 313 15,0-1-2200-15,-4-6-1777 0</inkml:trace>
  <inkml:trace contextRef="#ctx0" brushRef="#br1" timeOffset="36777.75">15507 7007 888 0,'0'0'1944'15,"0"0"-480"1,0 0-191 0,0 0-585-16,0 0-320 0,0-10 16 15,0 10 104-15,0 0-8 0,0 0 64 16,0 0-56-16,0 0 57 16,0 0-57-16,0 0-128 0,0 0-96 31,0 0-88-31,0 0-48 15,0 0-48-15,0 0-72 16,0 7 96-16,0-1 160 0,0 7 40 16,0-1 32-16,0 5-160 15,-5 2 24-15,5-4-16 0,-4 5-32 32,0 2 24-32,4-3-80 15,0 3 96-15,-3-3 112 0,3 3-160 16,0 0-40-16,-4-2-32 31,0 2-8-31,0-3 8 16,4 0-56-16,0-3-8 0,0 3 49 15,0-3-57-15,-5-1 48 0,5 4 8 16,0-3-48-16,0 3 40 0,-4-3-40 16,0 0 0-16,4-3 40 15,0-1-40-15,-3-2-8 16,3-1 8-16,0-2-8 15,0 2 8 1,0-2-8-16,0 2 16 0,-4 1-8 16,4 0-8-16,-4 2 16 0,4-2-8 15,-4 3-8-15,4-1 16 16,-4-2-16-16,4 2 0 16,-5 1 48-1,5-1-48-15,0-2 0 16,0 0 0-1,0-1 0-15,0 1 8 0,0-1-8 0,0-3 0 16,0 4 8-16,0-3-8 16,0-1 16-16,0 0-16 0,0-3 8 31,0 0-16-31,0 1 16 16,0-1-8-16,0-3 16 0,0 3-8 15,0-3 0-15,0 0 88 16,0 0 24-16,0 0 40 15,0 0-64-15,0 0 104 0,0 0 72 16,-4 0-64-16,4 0-8 31,-3 0-24-31,-5 0-48 0,0 0-32 0,-4-3-88 16,0 0-8-16,-4-1 8 16,0 4-8-16,4-3 48 15,-4 0-48-15,0 0 72 16,0 0-64-1,0 0-8-15,0 0 0 16,-4 3 8-16,5-4 40 0,-5 4-48 16,-1 0 8-16,2 0-8 0,3 0 16 15,-4 0 32-15,4 0-40 16,0 0 0 0,0 0 0-16,1 0 56 15,-2 4-64-15,2-4 0 16,-2 3 8-16,6-3 0 0,-6 3 0 15,2-3 0-15,2 0 0 16,2 0 0-16,-2 0 0 0,6 0-8 31,-5 3 16-31,3-3-8 16,-2 0 0-16,3 0-8 0,0 0 8 0,-4 0 32 0,4 0-40 31,0 0 0-31,4 0 8 16,-4 0-8-16,0 0 0 0,4 0 0 31,0 0 0-31,-3 0 0 16,-2 0 0-16,-3 0 0 0,0 3-8 15,-4 0 16-15,0 0-8 0,0-3 0 16,5 4 0-16,2-4 72 16,5 0 32-16,1 0 96 15,3 0 40 1,-4 3-8-16,4-3-32 15,0 0-184-15,-8 0 40 0,-1 3-8 16,2-3-40-16,-5 3-8 16,3-3 16-16,5 4-16 0,1-4 48 15,3 0-48 1,0 0-8-16,3 0-176 16,18-13-576-16,-1 0-1688 15,-1-3-3338-15</inkml:trace>
  <inkml:trace contextRef="#ctx0" brushRef="#br1" timeOffset="37767.71">15021 6982 160 0,'0'0'5993'0,"0"0"-4225"15,0 0-784-15,0 0-223 16,0-4 239-16,0 4-96 0,0 0-384 16,0 0-248-16,0 0-56 15,0 0-48-15,0 0 48 0,0 0-64 16,0 4-144 0,0 5-8-16,0 7 208 15,0 6 96-15,0 1-72 0,-4 5-47 16,4 1-33-16,-9 2 72 15,9 1-104-15,-4 3-16 16,-4-7-32-16,8 4 40 16,-3-3 56-16,-1-4-160 15,0-3 88-15,4-2-40 16,-5-1-40-16,5-1 40 16,-4-1-8-16,4 2-24 0,-4-3 56 15,4 3-80-15,0-1 0 16,0 5 8-1,0-4-8-15,0 3 8 16,0 0 0-16,0 0 40 16,-3 1-32-16,3 2-8 0,0-6 48 15,0 3-56-15,-4-2 0 16,4-5 0-16,0-2 0 0,-4-4 0 31,4 1 8-31,0-7-8 16,0 1 0-16,0-1 0 15,0 0 0-15,0-3 8 0,0 3 0 16,0-3 0-16,-4 0 40 16,4 3-40-16,0-3-8 0,0 3 0 15,-4-3-608 1,-1 0-889-16,1 0-1295 16,-3-9-4658-16</inkml:trace>
  <inkml:trace contextRef="#ctx0" brushRef="#br1" timeOffset="38781.18">14678 7359 280 0,'0'0'624'0,"0"0"1520"15,0 0-992-15,0 0-407 16,0 0-137-16,0 0 96 0,0 0 176 16,0 0-24-1,-5 4 104-15,5-4-207 16,0 0-153-16,0 0-56 15,0 0-192-15,0 0-40 16,5 0-8-16,3 0-72 0,0 0-24 16,3 0-8-16,6 0 0 31,-1 0 16-31,-1 0 56 0,6 0 40 16,-6 0-32-16,1 0-56 15,0 0 9-15,0 0-9 0,0 0-24 16,-4 0-40-16,4 0-8 15,-4 0-48-15,4 0 24 32,-5-4-64-32,6 1 16 0,-1 3-8 15,0-3 40-15,-5 3 24 0,5 0-136 16,0-3 56-16,0 3 0 0,5 0-48 16,-6 0 48-16,5 0-48 15,-8 0 8 1,4 0 48-1,-4-3-56-15,-1 3 40 0,-2 0 0 16,-5 0 48-16,8-4 96 16,-5 4-48-16,6-3-96 0,-2 3 0 0,-2 0-48 15,7-3 48-15,-5 3-40 32,6 0 72-32,-2 0-8 15,1-3-64-15,-4 3-8 0,-3 0 48 16,-2 0-40-16,-3 0-8 15,0 0 24 1,0 0 32-16,5-3-8 16,-6 3-40-16,5 0 48 15,-4 0-40-15,4 0-8 0,-4-3 48 16,0 3-56-16,4 0-56 16,-8 0-536-16,0-10-952 0,0 4-1025 15,0-4-4264-15</inkml:trace>
  <inkml:trace contextRef="#ctx0" brushRef="#br1" timeOffset="40226.08">14666 7734 624 0,'0'0'232'16,"0"0"-128"-16,0 0 1880 0,0 0-312 0,-4 0-583 16,0 0-273-16,0 0 144 15,4 0 80-15,0 0-199 16,0 0-337-16,-4 0-176 0,0 0-176 15,-4 0 8 1,4 0-88-16,-4 3 8 16,-4-3 48-16,4 3-40 0,0 0-8 15,-4-3-8-15,0 4-72 16,0-1 56-16,5 0-48 16,-2-3 56-16,5 0-56 0,4 0-8 31,0 0 88-31,0 0 16 15,0 0-24-15,0 0 248 0,0 0-128 16,4 0-200-16,0 0-512 16,1 0-1841-16,-5-6-5720 0</inkml:trace>
  <inkml:trace contextRef="#ctx0" brushRef="#br1" timeOffset="40933.87">14622 7429 872 0,'0'0'8'0,"0"0"0"15,0 0 1504-15,0 0 416 32,0 0-1191-32,0 0-329 0,0 0 280 31,0 0 200-31,0 0-320 0,-4-16 256 16,4 16-72-16,0 0-79 15,0 0-105-15,0 0-40 0,0 0-80 16,0 0 24-16,0 0-56 0,0-3 56 15,0 3 24-15,4-3 80 16,4 3-263-16,0-3-81 16,4-1-40-16,0 1-40 0,4 1-152 15,-4-2 144-15,-1 4-96 0,6-3-48 32,-10 3-8-32,1 0-48 15,-3 0-96-15,-1 0-408 0,-4-6-497 16,0 2-639-16,0-2-1537 15</inkml:trace>
  <inkml:trace contextRef="#ctx0" brushRef="#br1" timeOffset="46527.87">21785 7318 360 0,'0'0'336'0,"0"0"2488"16,0-6-1607-16,0 2-425 16,0-2-352-1,0 3 48 1,0 0 344-16,0 0-432 0,0 3-144 15,0-4 56-15,0 4-88 16,0 0-40-16,0 0-96 0,0 0 80 16,0 0 0-16,0 0-24 0,0 0-40 31,0 0-96-31,0 0 81 16,0 0-33-16,0 0-48 0,0 0-8 15,0 4 80-15,-4 2 16 16,4-3 64-16,0 7-32 0,0-7 24 15,0 3 192-15,-3 1-56 47,3-1 144-47,0 0-176 0,0 4 24 16,0-1-48-16,0 1-56 16,0-1-8-16,0 1-16 0,-4 2-80 15,4 1 24-15,0-3-32 16,0 3 0-16,0 3 64 15,0-4-80-15,0 1 80 0,0-1-24 16,0-2 8-16,0 3 16 16,0-4-80-16,-4 1 48 0,4-1-8 15,-4 4-88-15,4-3 72 0,-4 2-56 16,-1 1-8 0,5-4 64-1,-4 4-72-15,4-3 0 0,0-1 8 16,0-2 0-16,0-1-8 15,0 0 40-15,0 0-32 0,0-2-8 0,0-1 0 16,0 3 0 0,0-2 8-1,0 2-8-15,0-3 8 16,0 3-8-16,0-3 8 0,0 1-8 16,4-4 0-16,-4 0 0 15,0 0 8-15,0 0-8 0,0 0 16 16,0 0-16-16,0 0 48 31,0 0 97-31,0 0-65 0,-4 0 16 16,-3 0-56-16,-1 0-40 15,-5-4 0-15,2 1-48 0,-4 3 48 16,2 0 0-16,-2-3-8 31,-2 3 8-31,6 0 16 16,-6-3-16-16,6 3 0 0,-6-3 0 15,2 3 48-15,-2 0-48 16,2-3-48-16,2 3 48 0,2-3 0 16,-1 3 48-16,3 0-48 15,2 0 0-15,-5 0 0 16,8 0 8 0,-8 0 0-16,4 0-8 0,0 0 0 15,-4 0 16-15,4-4-16 16,0 4-24-16,5 0 24 15,-1 0 48-15,-1 0-48 0,5 0 0 16,0 0 0 0,-4 0 0-16,4 0 0 15,0 0-48-15,0 0 48 0,0 0 0 16,0 0-40-16,0 0-128 16,0-3-785-16,4 0-855 15,1-4-2137-15</inkml:trace>
  <inkml:trace contextRef="#ctx0" brushRef="#br1" timeOffset="47422.82">21630 7426 176 0,'0'0'1488'0,"0"0"2649"0,0 0-2569 16,0 0-488-16,0 0-63 0,0 0 15 15,0 0-280 1,0 0-224-16,0 3-240 0,0-3-80 0,0 0-32 31,0 3-176-31,-4 1 88 16,-7 2 24-16,-2 4 16 0,1-1-40 15,1-3-40-15,2 4-24 16,-2-1 32-16,3 1-56 0,-1 0 48 16,1-4-48-16,5 3 8 31,-1-2-8-31,0-4-64 0,4 0-232 16,0 0-384-16,0 0-528 15,0-3-385-15,0 0-415 16,0 0-569-16</inkml:trace>
  <inkml:trace contextRef="#ctx0" brushRef="#br1" timeOffset="47773.52">21506 7442 1088 0,'0'0'8'0,"0"0"2208"16,0 0 121-16,0 0-1025 0,0 0-440 16,0 0 96-16,0 0 305 15,4 0-265-15,1 0-120 0,3 0 136 32,-4 0 33-32,7 3-201 15,-2 0-304-15,3 1-232 0,-5 2-40 16,6 0-88-16,2 1 0 15,2-1-88-15,-6 3-56 16,1 1 16-16,0 0-56 0,-4-1-8 31,-4 0 0-31,0 1-176 0,-4-4-64 16,-4 1-208-16,-20-4-504 16,5 0-1225-16,2-3-3048 0</inkml:trace>
  <inkml:trace contextRef="#ctx0" brushRef="#br1" timeOffset="55256.63">15240 7528 968 0,'0'0'432'0,"0"0"1704"31,0 0-71-31,0 0-1121 16,0 0-400-16,0 0-72 0,0 0 216 16,0 0 192-16,0 0-167 15,0 0 55 1,0 0-96-16,0 0-64 0,0 0-32 16,0 0-40-16,0 0 0 15,0 0-176-15,0 0-183 16,0 0-33-16,0 0-88 0,0 0-48 15,0 0 32-15,0 0-40 16,0 0 0-16,0 0-8 0,0 0-88 16,0 3 96-1,-4 3 8-15,0 4 0 16,-5-4 48-16,-2 6-48 16,3-2-8-16,-1 0 48 0,2 2-48 15,3-2 0-15,-4 3 8 16,-1-4-8-16,5 4 8 0,1-3-8 31,-1-4 0-31,0 0-8 16,0 1-417-16,4-4-167 0,0 0-104 15,-4 0-424-15,4-3-408 16,0 0-1657-16,-4 0-3464 0</inkml:trace>
  <inkml:trace contextRef="#ctx0" brushRef="#br1" timeOffset="55768.68">15163 7486 880 0,'0'0'112'0,"0"0"3937"16,0 0-1993-16,0 0-872 15,0 0-368-15,0 0-87 0,0 0-137 31,4 0-240-31,-4 0-296 16,5 3-56-16,-5 7 224 0,4 3 8 16,4-4-24-16,-4 4 32 15,3 3-32-15,2-3-8 0,-1-1-40 16,-1 1-32-16,-3 0-40 31,5-1-80-31,-1 1 56 16,-8-3 0-16,7-1-64 0,-7 0 8 15,4-2 56-15,-4-4-56 16,4 4 48-16,0-1-40 0,-4-3-16 16,5 0 0-16,-1 0-72 31,-4 4-208-31,3-7-288 0,-3 0-664 16,0 0-1281-16,0 0-5208 0</inkml:trace>
  <inkml:trace contextRef="#ctx0" brushRef="#br1" timeOffset="56578.86">15296 7464 576 0,'0'0'4641'0,"0"0"-3193"0,0 0-320 31,0 0-152-31,0 0 41 16,0 0-185-16,0 0-272 0,0 0-152 15,3-3-144-15,-3 3-16 16,0 0-40-16,0 0-48 15,0 0-16-15,0 0-136 0,0 0 8 32,0 6-8-32,-7 4 72 15,-2 2-32-15,-3 5 24 0,0-2 0 16,4 1 8 0,-3 0-72-1,3-4 56-15,-5-2-48 0,6 0-16 16,3 0 0-16,-4-1-40 0,3-3-304 15,1 1-272-15,-3-1-528 16,3 0-737-16,0-3-1399 0</inkml:trace>
  <inkml:trace contextRef="#ctx0" brushRef="#br1" timeOffset="56945.25">15176 7493 536 0,'0'0'4249'16,"0"0"-2537"-16,0 0-784 0,0 0-160 15,12 15-24-15,-9-5-87 0,1 0-153 16,1 2 24-16,3 4-104 16,-4 0-112-16,0 0-208 15,3-3-56 1,-3 3-40-16,1-4-8 15,-5 1-856-15,4-3-1057 0,-4-4-3632 0</inkml:trace>
  <inkml:trace contextRef="#ctx0" brushRef="#br1" timeOffset="68931.5">14845 7153 904 0,'0'0'1968'0,"0"0"-744"16,0 0 17-16,0 0 95 0,0 0-112 16,0 0-392-16,0-19-368 15,-4 19-159-15,0 0-177 0,-3 0-48 0,-6 0-32 16,1 0 160 0,0 0-32-1,4 0-32-15,0 6-48 16,1 1 32-16,-2-1-56 0,1 4-8 15,1-1-48-15,-1 4 64 16,-1 2 0-16,-2 2-8 0,7-2-32 0,-5 1-32 31,5-3 56-31,4-3-56 16,0-1-8-16,0 0 0 16,0-2 8-16,0-1 48 0,4 0 8 15,5-2-64-15,-1 2 8 16,-1 0 56-16,2-2-56 0,-1-1 40 31,3 0-48-31,2 0 72 0,2-3-24 16,-3 0-40-16,4 0 48 15,1 0-8-15,-6-13-48 16,1-3 0-16,0-3 8 0,-4-3 8 16,0 0 48-16,-1 0-56 31,-2 3 0-31,-5 0 64 15,0 6-64-15,0 6 304 0,0 1-32 16,0 0-104-16,-8 0-72 16,0 2-56-16,-4 4 0 0,-4 0-48 0,0 0 0 15,0 0 8 1,4 0-8 0,-4 7-8-16,1 2-104 15,-2 4-336-15,6-3-312 0,3 5-616 0,8-2-1041 16,0-6-2808-1</inkml:trace>
  <inkml:trace contextRef="#ctx0" brushRef="#br1" timeOffset="69868.05">15219 7112 704 0,'0'0'96'0,"0"0"2280"16,0 0-311-16,0 0-745 16,0 0-256-16,0 0-120 15,0 0-63 1,0 0-265-16,0-29 40 15,0 29-168-15,0 0-168 0,0 0-136 16,0 0-128-16,0 0 24 16,-3 0 16-16,-1 0-88 15,-4 6 104-15,4 1-40 0,-5 3-72 32,6 2 8-32,-1 4 8 15,4 0-8-15,0 6-8 0,0-3 0 16,0 0 16-16,4-3-16 15,3-3 8-15,2 0-8 16,-1-7-8-16,3 0 0 0,-2 1 8 16,3-7 0-1,-1 0 0-15,5 0 0 16,-4 0 8-16,8 0 48 0,-8 0-56 16,8-4 0-16,-4-5 0 15,-4-1 0-15,0 1 16 16,-5-1-8-16,2 1 56 15,-5-4 16 1,-4 1-72-16,4-1 112 0,-4 3 184 16,0 1-96-16,0-1-56 0,0 0-104 15,0 4-40-15,0 0 96 16,-4-1 24-16,0 4-72 16,-8-3-40-1,4 0-16-15,-8-1-8 16,0 4-64-16,1 0 72 15,-6 3 0-15,5 0-208 0,0 0-168 16,0 0-16-16,5 3-272 16,-6 13-672-16,6-3-841 0,3-1-3488 15</inkml:trace>
  <inkml:trace contextRef="#ctx0" brushRef="#br1" timeOffset="71143.42">14841 7547 280 0,'0'0'5073'0,"0"0"-3585"0,0 0-448 0,0 0-216 15,0 0 209-15,0 0-185 16,-11-10-400-16,11 10-136 16,-9 0-192-1,5 0-112-15,-4 0 88 16,1 0-88-16,-6 0 136 15,1 3 16-15,0 4 168 0,0-1 80 0,5 1-152 16,-6 2-80-16,5 0-88 16,5-2-80-1,-1 3 0-15,0-1-8 16,0-3 8-16,4 4-8 16,0-1 40-16,0 1-40 15,0-1 0-15,0-3-40 0,8 1 40 16,-1-4 0-16,1 4 0 15,8-4 0 1,0-3-88-16,0 0 32 16,5 0-24-16,-6 0-128 15,-2 0 104-15,-2-10 24 0,-3 0 80 16,0-5 0-16,-4-1-64 16,-4-3 64-16,0 0 72 0,0 3-64 31,0 0 64-31,0 3 40 15,-4 1-40-15,-4 2 32 16,0 0 24-16,-8 8-48 0,0-2-80 16,-4 4 0-16,-4 0 0 0,5 0-176 15,-2 4-184-15,1 11-656 16,9-5-872 0,3-1-3146-16</inkml:trace>
  <inkml:trace contextRef="#ctx0" brushRef="#br1" timeOffset="73747.25">15100 7471 72 0,'0'0'552'16,"0"0"2704"-16,0 0-1295 0,0 0-657 16,0 0-216-16,0 0 41 15,0 0-249-15,0 0-248 0,0 0-168 16,0 0-128-16,0 0-40 31,0 0-88-31,0 0-112 0,0 0-16 16,0 0-72-16,0 0 48 15,0 0-48-15,0 0 0 0,0 0-16 16,0 0-40-16,0 0-160 16,12 0 200-16,0 0 8 31,8 0 0-31,-1 0 8 0,6 0-8 15,-5 0-8-15,-1 0-152 16,-2 0-120-16,-2 0 48 16,-6 0 88-16,2 0 144 0,-3-4 0 0,1 1 0 15,-2 0 8 1,1 0 0 0,-4 3-8-16,8-4 0 0,0 2-8 15,-4 2 0-15,0 0-72 16,4 0-128-16,-4 0-56 15,-4 0 16-15,-1 0 88 0,2 0 88 16,-5 0 8 0,0 0 64-16,4 0 0 15,-4 0 0-15,8 0 0 0,-4 0 0 16,0 0 0-16,4 0 0 16,-8 0 24-16,4 0-24 15,-4 0 0-15,0 0-72 0,0 0 72 31,0 0 8-31,0 0 0 0,0 0 0 16,0 2 48-16,0 2 16 16,0 2 8-16,0 4-72 15,0-1 8-15,-4 4 72 0,4-1 16 16,-5 4-8-16,2 3-96 31,-1 1 80-31,4-1-8 0,-4 3-8 16,0-3-56-16,0 3 8 15,0-3-8-15,-1-6 72 16,5 3-80-16,0-7 0 0,0-3-368 0,0-6-472 0,0 0-881 31,0 0-2808-15</inkml:trace>
  <inkml:trace contextRef="#ctx0" brushRef="#br1" timeOffset="74433.88">15084 7483 656 0,'0'0'104'0,"0"0"2704"16,0 0-871-16,0 0-1113 16,0 0-504-1,0 0 16-15,0 0-72 16,0 0-88 0,4 10 392-16,-4 3-248 15,0-1-48-15,0 4-64 16,0 3-64-16,0 3 48 0,0 0 41 15,-4 1-65-15,-3 2-48 0,7-6-32 16,-5 6 16-16,1-6-56 0,4 1-40 16,0-8 48-16,0 1-56 15,0-6 16-15,0-1 32 16,0-3-48-16,4 0-104 0,4-3 104 31,0 0 104-31,0 0-40 16,4 0 16-16,-4 0-72 0,4 0-8 15,0 0 0-15,0 0 0 16,3 0 8-16,6 0 40 0,-1 0-40 16,4 0 0-16,-1 0 48 31,1 0-56-31,0-3 16 0,-3 0 16 16,-2 0-32-16,-3-4 8 15,0 4-8-15,-4-3-312 16,-4-1-601-16,4-2-655 0,-4-1-1280 15,4 1-1864-15</inkml:trace>
  <inkml:trace contextRef="#ctx0" brushRef="#br1" timeOffset="77937.42">21523 7461 40 0,'0'0'1152'15,"0"0"1504"-15,0 0-1399 0,0 0-649 32,0 0-40-32,0 0 80 15,0 0-80-15,0 0-304 0,0-3 392 16,0-1-200-16,0 2 49 15,4-2-41-15,-4-2-184 16,0 0-160-16,4-1-32 0,-4 1-16 31,0-4-64-31,0 4-8 0,0-4 0 16,0 1-8-16,0-4 0 0,0 1 8 16,0-1 0-16,-4-3 0 15,-4 3 64-15,4-6 0 0,-5 3-48 16,2-3 72-1,-5-3-16 1,0 0-64-16,0 3 72 0,-4-3-64 16,0 3-8-16,-4-4 48 0,1 4 8 15,-2-3 24-15,-3 6-8 16,0-3-8-16,1 3-16 0,-1 0-56 31,0 4 8-31,-4 2-16 16,-4-3 8-16,0 4 0 15,-4-1 0 1,-3-3 0-16,2 4 48 16,-6 0-48-16,3-1 0 15,0 4 8-15,4-1 0 0,-4 4-16 16,1 0 8-16,3 0-8 16,-4 3 8-16,0 0 0 15,-8 0 0-15,4 0 0 0,-4 0 0 16,1 3 0-16,-1 0 0 15,-3 4-16-15,2 2 16 0,-3-3-8 16,1 7 8-16,-5 0 0 16,0 3 0-1,4 3-8-15,-3-3 8 0,-1 3 8 16,4 0 0-16,0 0-8 16,1 0 0-16,-1-3 0 15,-1 3 8-15,2-3-8 16,-1 0 8-1,4 3 64-15,-3-6 32 16,-1 5-96-16,-4 1 96 0,5 1 16 16,-5 2-24-16,0 3-96 0,0 0 16 15,0-2-8-15,5 2 8 16,-5-2-16 0,4 2 0-16,4-3 8 15,-4 0 0-15,4 0 0 0,1-2-8 16,-2-5 8-16,6-2 40 15,-5 0-48-15,4 0 16 16,0-4 0-16,1 0-8 0,-1-2-8 31,0 3 0-31,4-1 8 16,-4 0-8-16,0 1-64 0,1-4 48 16,-1 4-32-16,0-4 40 15,5 1 8-15,-6-1-56 16,6 0 56-16,3-3-8 0,-5 4 8 31,6-4-48-31,-1 0 48 16,-4 0-64-16,0 0 16 0,0 0-32 0,-3 1 80 15,-1-4-8-15,0 0 0 16,0 0 8-16,0 0-8 16,5 0 8-16,-6 0 0 15,10 0 0 1,-5 0 0-1,1 0 0-15,2 0-8 16,1 0-104-16,8-7 104 0,-4 4-96 16,8 0 96-16,1-3 8 15,7-1 8-15,-4 4-8 16,4-7-8-16,-4 1 0 0,-3 0 0 16,-5-1-56-16,0-3 48 0,-4 1 8 15,0-4-40-15,-4 3 48 16,4 1 0-16,4-1-8 15,0 3 8-15,4 1-24 0,4 2 16 32,1 1-48-32,-1 3 48 15,-1-3 8-15,-2 2 0 16,3 1-8-16,0-3 8 0,-5 2 0 16,6 4 0-16,3-3-104 31,-7 0-96-31,6 0-56 0,-3 3 88 15,5-3 40-15,-6 3 56 16,6-3-64-16,-2 0-64 16,2 3-297-16,2-4 9 0,-6 4 200 0,3-3 104 15,-8 3 32-15,4-3 0 16,-4 3 144-16,0-3 0 16,5-1-40-16,-9 2 48 15,4-2 0 1,0 1 0-16,-1 0 0 15,-3 0 0-15,9 0 8 0,-5 3 0 16,4 0 40-16,4 0 32 0,-4 0 0 16,0 0 16-1,0 0-24-15,0 0-72 16,-4 0 64-16,1 6 16 16,-1-3-16-16,-8 4 144 15,0-5 80-15,4 2 177 0,0-1-41 16,0 0-168-16,4 0-72 15,5 4-104 1,-1-4-72-16,-5 3 0 16,1 0-8-16,-3 1 16 15,-1 3-16-15,-4-4 0 0,-4 0 0 16,9 0 48-16,-1-2-48 16,4-1-8-16,3 0 8 0,10-3 8 31,-2 3-8-31,9-3 16 15,1 3-16-15,-1-3 0 16,0 0-16-16,0 3 16 0,4-3-120 16,0 0-64-16,0 0-16 15,0 0-16-15,0 0-8 0,0 0 160 16,8 4 56 0,-1-4 0-16,6 0 0 15,-1 0-24-15,-1 0 16 16,2 0-409-16,-2 0-223 0,-2-4-1096 15,-1 1-3425-15</inkml:trace>
  <inkml:trace contextRef="#ctx0" brushRef="#br1" timeOffset="78741.02">15749 7382 408 0,'0'0'368'0,"0"0"1488"0,0 0 257 15,0 0-689 1,0 0-448-16,0 0-304 16,0 0 24-16,0 0-272 15,-4 0-64-15,0 0 105 0,-3 0-137 16,-6 0-112-16,2 6 8 0,-5-3-48 15,-4 3 72 1,-4 1 8-16,-4 2-32 16,0 1 40-16,-4-1-136 15,0 4-24-15,4 3-32 16,0 0-72-16,-4-4 8 0,9 7 48 16,-1-3-56-16,4-3 8 15,0 0-8 1,4-7 0-16,8 1 8 15,4-5-8-15,1 2-16 16,3-4-152-16,0 0 72 0,0 0 88 16,0 0 8-16,0 0 0 15,0 0 48-15,0 0-48 0,0 0 0 16,0 0 120-16,0 0-8 31,0 0 32-31,0 3-64 16,3 0-8-16,5 0-72 0,0 4 8 15,0 3-16-15,0 2 16 16,4 1 88-16,-1 6 80 0,6-4-80 16,-1 8 56-1,0-1-24-15,0 0-64 16,0 0 0-16,-5-2-56 16,2-5 0-16,-6-2 64 0,-3-3-64 15,0-4-16-15,-4-3 16 16,0-3-8-16,5 0 8 15,-5 0-8 1,0 0 0-16,0 0-248 0,0 0-184 16,0 0-168-16,4 0-560 15,-4 0-1137-15,4-6-4464 0</inkml:trace>
  <inkml:trace contextRef="#ctx0" brushRef="#br1" timeOffset="82220.73">17240 9334 1216 0,'0'0'6169'16,"0"0"-4128"-16,0 0-737 31,0-3-184-31,4 3-16 0,-4 0 241 16,0 0-233-16,0 0-472 15,0 0-232-15,0 0-184 16,0 0-112-16,0 0-32 0,0 0-80 16,0 3-8-16,0 10-40 0,0 3 48 15,-8 6 120-15,-1 7-64 0,2 2 16 16,3 1-64 0,-4 0-8-1,4-1 16-15,-1 4 48 16,1-3-56-16,4 3-8 0,0 0 16 15,-3 0-16-15,3 0 16 0,-8 0-16 16,0 0 16-16,4 0 64 0,-4-6-80 31,4-1 8-31,-4-3-8 16,8-6 48-16,-4-3-48 16,4-6-88-16,0-4-56 0,0-3 32 15,0-3-280-15,0 0-64 16,0 0-40-16,0 0-88 0,0 0-256 31,0 0-505-31,0-19-991 16,8 3-4450-16</inkml:trace>
  <inkml:trace contextRef="#ctx0" brushRef="#br1" timeOffset="82936.03">17307 9309 200 0,'0'0'1496'31,"0"0"736"-31,0 0-967 16,0 0-185-16,0 0 176 0,0 0 168 15,0 0-207-15,0 0-217 16,0 0-224-16,4 0-8 0,4 0-184 16,4 0-352-16,8 0-96 15,0 0-128 1,4 0 40-16,0 0-48 16,8 0 56-16,8 0-56 0,3 0 0 15,5 0 64-15,4 0 16 16,0 0 0-16,-12 0 25 15,0 0-97-15,-8 0 72 16,-8 0 40-16,-5 0-56 16,-7-3 32-16,-4 3-96 15,-4 0 64-15,0 0-64 0,-4 0 0 16,4 0-104-16,-4 0-553 16,0 0-543-16,0 0-552 15,0 0-1153 1,0 0-1520-16,0 0 1529 15</inkml:trace>
  <inkml:trace contextRef="#ctx0" brushRef="#br1" timeOffset="83675.05">17897 9306 144 0,'0'0'2536'15,"0"0"681"-15,0 0-1801 0,0 0-752 16,0 0-360-16,0 6-144 15,0-3 48-15,0 3 352 0,0 4 73 16,0 3-49-16,0 3-272 16,0 3-112-1,-8 6 64 1,0 4-56-16,4-1 72 0,-4 4-176 0,0 0 0 16,-3-4-24-16,2 4-32 15,-3-3 32-15,5-1-24 16,-2 4 32-16,1-7-32 15,4 1-56 1,-3 2 8-16,3-6 40 0,-5 4-48 16,5-7 8-16,0 3-8 0,-3 0 80 15,3 1 40-15,0-4-112 16,-1 3 96-16,1 0-96 16,0-3 8-1,1 0 32-15,3 0-40 16,0-3 0-16,0-3 0 0,0 3 0 15,0-7 16-15,0 1 8 16,0 0-24-16,0-4-8 16,0 0 0-16,0-3-8 15,0 0 8 1,0 1 0-16,0-1 0 16,0-3 0-16,0 0 8 0,-4 0 8 15,0 0 40-15,-4 0 48 16,-8 0 0-16,0 0-8 15,-4 0 8-15,0 0-48 0,-4-3 16 32,-3-1 72-32,3 1-40 0,-4 0-48 15,3 0 0-15,-3 0-48 0,0 3 8 16,0 0-8-16,0 0 8 0,-3 0-8 16,-1 0-8-1,-4 0 8-15,4 0 8 16,4 0-16-1,-4 0 8-15,4 3 0 0,0 0-8 16,5 0 0-16,3-3 8 0,0 3 0 16,4-3 0-16,9 0 0 15,-6 0 40-15,9 0-40 16,4 0 73 0,0 0-33-16,0 0-48 15,0 0-64-15,0 0-801 16,12-3-1095-16,-7-6-6098 0</inkml:trace>
  <inkml:trace contextRef="#ctx0" brushRef="#br1" timeOffset="84590.85">17610 9318 672 0,'0'0'264'0,"0"0"4505"0,0 0-3425 16,0 0-688-16,0 0-352 16,0 0-224-1,0 0 48-15,0 0 128 16,0 10 32-16,0 0 216 15,0-1 193-15,0 7-33 0,-4 3-24 0,1 0-240 16,-6 6-120-16,1 0-32 16,-3 5-96-1,-2 1-16-15,5 1-120 16,1 3 72-16,-6-4-80 16,5 5 96-16,-3-5 16 15,2 1-120-15,-2-4 168 0,-1 1-16 31,3-1 208-31,-2-2-152 0,3-4-88 16,-1 4-40-16,2-4 24 16,3 0-47-16,-4 0 15 15,4 1-16-15,0 2-48 0,-1-3 8 16,2-3-16-16,-1 0 8 16,4-3 64-16,0 0-72 0,0-7 16 31,0-2-16-31,0-4-64 15,0 0-401-15,0-3-71 16,0 0 8-16,0-13 80 0,4 1-1160 0,4-7-2473 16</inkml:trace>
  <inkml:trace contextRef="#ctx0" brushRef="#br1" timeOffset="85317.32">17204 9664 864 0,'0'0'200'0,"0"0"560"0,0 0 1552 16,0 0-1023-16,0 0-257 15,0 0-64-15,44 13-352 16,-28-7 64-1,-8-6 41-15,3 4-113 16,6-1-24-16,-2-3 168 0,5 0-168 0,1 0-40 16,2 0 72-16,1 0 16 15,0 0-127-15,4 0-153 16,0 0-72-16,-5 0 0 0,5 0-232 16,0 0 8-16,0 0 48 15,-4 0-104 1,4 0 0-16,-4-7 24 15,-1 5 72-15,2-2-96 16,3 1 0-16,-8 3 0 0,-1-3 8 16,1 0 0-16,-3 3 0 15,-6 0-8-15,1 0 0 0,0-4-8 32,-4 4 0-32,-4 0-104 15,0 0-208-15,0 0 64 16,-4 0-40-16,0 0-553 0,0 0-543 15,-4 0-496-15,-4 0-1225 0</inkml:trace>
  <inkml:trace contextRef="#ctx0" brushRef="#br1" timeOffset="87163.02">17216 9934 24 0,'0'0'512'16,"0"0"2752"-16,0 0-1039 16,0 0-1057-16,0 0-528 0,0 0-120 15,0 0-72-15,0 0-264 16,0 0-120-16,0 0-64 15,0 0 0-15,0 0 8 0,0 0 0 0,0 0 64 32,0 0 273-32,-4 0 119 15,-4 0-56-15,3 3-40 0,-2 4-32 16,-1-1 16-16,0 4-184 16,4-1-48-16,-4 4-64 15,4 3 0 1,-4 0-48-16,0-1 8 15,4 2-8-15,0-2 72 0,0 1-72 16,0-3 0-16,0-4 0 16,4-2 0-16,-4-1 0 15,4-3-8-15,-4 0-8 0,4-3-144 16,0 0-312-16,0 0-384 31,0 0-817-31,0 0-2223 0,4-6-953 0</inkml:trace>
  <inkml:trace contextRef="#ctx0" brushRef="#br1" timeOffset="87988.33">17356 9823 176 0,'0'0'528'0,"0"0"-192"16,0 0 2816-16,0 0-1567 0,0 0-905 16,0 0-136-16,0 0 400 15,0 0 96 1,11-3-159-16,-11 3-129 16,0 0-96-16,0 0-192 15,0 0-200-15,0 0-56 0,0 0-128 16,0 0-64-16,-8 6 32 15,0 1 112-15,0 2-104 16,-4 4-8-16,5 3 48 0,-6 0 16 16,2 0-104-16,2-1 96 31,1 1-96-31,-3-6 32 0,7-1-40 16,-5 1 48-16,5-4-48 15,4 0-8-15,-4-2-168 16,4-1-296-16,0 0-80 0,0-3-400 31,0 3-120-31,0-3-353 16,0 0-1399-1,0 0-1761-15,0 0 3753 0</inkml:trace>
  <inkml:trace contextRef="#ctx0" brushRef="#br1" timeOffset="88356.28">17255 9855 680 0,'0'0'16'16,"0"0"1624"-16,0 0 248 15,0 0-591-15,0 0-49 16,9-13-328-16,-9 13 248 0,0 0-55 15,0 0-377-15,0 0-336 0,4 0-224 16,0 4-96-16,-4 5 512 31,7 0-104-31,1 1-144 16,1 3-128-16,-1-1 336 0,3-2-168 16,-2 3-183-16,-2-4-73 15,-3 0-24-15,0-5-96 0,0 2 40 16,0 1 8-16,-4-1-40 31,4 0-16-31,-4-3-200 16,5 7-337-16,-5-7-767 0,0 0-752 0,0-3-3842 15</inkml:trace>
  <inkml:trace contextRef="#ctx0" brushRef="#br1" timeOffset="89650.69">17419 9451 280 0,'0'0'704'15,"0"0"4313"1,0 0-3185-16,0 0-424 15,0 0-607-15,0 0 111 16,0 0 80-16,0 0-344 0,0 0-344 16,-40 7-128-16,32-4-80 15,4 0-8-15,-7 4-40 0,-2 5 24 16,5-2 8-16,-3 3-56 31,2-1-24-31,1 4 8 16,1 0 24-16,3 0-24 0,4 0-16 15,0 0 8-15,0 0-48 16,4-4-264-16,7-2-144 0,6 0 48 16,-2-7-8-1,5-3-64-15,0 0 152 16,0 0-64 0,-4-10 56-16,-4-3 176 0,-4-3 160 0,4-6 328 0,-4-3 80 15,-8 0 192 1,0-1-160-16,0 4-16 15,0 6 88-15,0 3-104 16,0 7-72-16,-13 6-280 16,-2 0-56-16,-2 0-56 0,-2 6-88 15,-1 7-216-15,4 3-72 16,0 0-312-16,4 0-568 16,5-7-1185-16,7-2-4224 15</inkml:trace>
  <inkml:trace contextRef="#ctx0" brushRef="#br1" timeOffset="90325.04">17638 9486 824 0,'0'0'56'16,"0"0"48"-16,0 0 1992 16,0 0-536-1,0 0-303-15,0 0-425 16,-12 0-88-16,8 0-240 0,0 0-144 15,0 7 200-15,0-1-144 16,0 7-199-16,1-3 199 31,3 2-248-31,-5 4-40 0,5 0-40 16,0 0-80-16,0 0-8 16,8-4-104-16,4-2-112 0,4-4-16 15,4-3-329-15,4 1 89 16,-4-4 248-16,-1 0 80 15,2-7 144-15,-6-5 80 0,2-1 48 32,-10-3 296-32,6-3-272 0,-13 0 361 15,0 3 135-15,0 0 72 0,0 7 208 16,-4 2-440-16,-9 4-232 16,-2 3-128-1,-1 0-128 1,-5 0-64-16,2 3-152 0,-1 10-432 15,-8 0-552-15,8-4-729 0,0 1-4680 16</inkml:trace>
  <inkml:trace contextRef="#ctx0" brushRef="#br1" timeOffset="91227.76">17603 9877 1064 0,'0'0'2864'0,"0"0"-127"31,0 0-1617-31,0 0-568 16,0 0 240-16,0 0 129 16,0 0-313-16,0 0-312 0,-13 6-24 0,5-2 264 15,5 2-112-15,-10 4 32 16,5-1 56-16,1 4-304 16,3-1-8-16,-5 1-48 15,5 0-72 1,4 3-16-16,0-7-64 15,0 1 0-15,13-1-48 0,2-5-272 16,5-1 136-16,8-3 56 0,0 0-32 16,0-7 144-1,0-8 16-15,-5-5 72 16,-2-5-64-16,-10 0 56 16,2-4 176-16,-9 4 272 15,-4 3 65-15,0 5-105 0,0 5-160 16,-13 2-192-16,-2 7-120 15,-6 3-520 1,-2 0-248-16,-5 16-537 16,4 0-1439-16,4-3-5994 0</inkml:trace>
  <inkml:trace contextRef="#ctx0" brushRef="#br1" timeOffset="95427.48">17805 9836 280 0,'0'0'5473'16,"0"0"-4297"-16,0 0-424 31,0 0 56-31,-4 0 185 0,4 0 87 16,0-7-440-16,0 4-224 15,0-3-8-15,4 3-200 16,4-3-64-16,5-4-64 0,-2 3 200 16,5 1-192-16,0-3-16 15,8 2-72 1,4-2-64-16,4-1-80 0,4 4 88 16,-1-1 48-16,1 4-112 15,4 3 112-15,-4 0-48 16,0 0 56-16,0 0 0 15,-5 0 0 1,5 3 40-16,-4 4-40 0,5 3-8 16,-6-1 0-16,1-3 0 0,-4 4-72 15,-1 0 72-15,1 2 8 16,0 1 0-16,-4-1-72 0,4 1 72 16,4 0 56-16,0 3 32 31,4 3 32-31,-1-3-112 0,2 3 40 15,-5 0-48-15,0 0 0 16,-4-3 8-16,-1-1-8 16,1 2 8-16,-4-8-8 0,-4 0-40 15,8 4 40-15,0-6 0 32,4 2-8-32,0-3 8 0,0 1-128 15,0-1-80-15,3 0 80 16,-3-6-96-16,-4 4 144 15,0-4 24-15,-5 0-8 0,1 0 8 32,0 0-120-32,4-4 40 0,-3-5-48 15,6-1-112-15,-3-2 240 0,8-4 8 16,0-3-32-16,-1-4 24 16,1 1-64-16,1 0 32 15,-5 3 88-15,-1-3 0 0,-4 6 8 16,-2 0 168-1,-1 3 56 1,-4 4-160-16,-1-4 40 0,2 7 40 0,-1 3-128 16,3-1 104-16,-7 4-104 15,5 0 32-15,-2 0-56 16,1 0-8-16,4 7 0 0,-4-1 8 31,4 7-64-31,0-4 64 16,4 1 40-16,0 3-40 0,8-4 8 15,-5 4-8-15,5-4-80 16,-4 4 80-16,4 0 96 0,-8-4-96 31,-4 1 8-31,0-1-8 16,-5 1 0-16,-2-4 0 0,-2 4 0 16,1-4 8-16,5 4-8 15,-2-4 0-15,5 0 0 16,-4 1-72-16,3-1 0 0,-2-3 72 31,-5-3-8-31,3 0 8 16,-2 0 8-1,-6 0 64-15,10 0-64 0,-6-9-8 16,2-1 8-16,2 1 40 16,9-4-40-16,-4-6-8 15,12 3 0-15,-5-6 0 0,5 0-8 16,-4 3 8-1,1-7 72 1,-1 4 104-16,-5 3 88 0,1 0 192 0,0 0-264 16,-4 3 88-16,4 3-104 15,-4 1 48-15,4 2-88 16,4 3-40-16,-4 1-96 0,-5 3 64 16,1 3-64-16,-4 0-8 15,-1 0 0-15,-2 3-48 16,-2 7 48-16,2-1-8 0,-2 7-32 15,2 0 48-15,-1 0-16 0,-1 3 8 16,2 3 8-16,-2-3-56 31,6 1-80-31,-6-5-8 16,1 1-8-16,4-6 144 0,0 2 8 16,4-9-16-16,-5 0-64 15,5 1-56-15,1-4 88 0,-1 0 48 31,0-4 0-31,-1-2 8 16,1-3-8-16,4-4 8 16,0 4-8-16,0-4-80 0,-4 0 72 0,4 0 0 15,-9 4 0-15,9 0 8 16,-3 2-8-16,-1-3 8 0,4 1 80 16,-1 0-80-1,1-4 0 1,0 3 8-16,-4 4 64 0,4-1 8 15,-4 4 40-15,-1 0-72 0,1 3 24 16,0 0-72-16,0 0 0 16,-8 0 0-1,4 6 8-15,-3-2-8 16,-6-1 0-16,1 0 0 16,-4 0 48-16,4-3-48 15,3 4 0-15,2-2 8 0,3-2-8 16,3 0 8-16,-3 4 0 0,-3-4 0 15,2 0 56-15,-6 0 88 32,-2 0 96-32,-7 0-112 15,0 0-48-15,-4 0 104 0,0 0-47 16,0 0-145-16,0 0-153 16,0 0-431-16,0 0-312 0,-4-4-760 15,0-2-777-15,-7 3-2240 0</inkml:trace>
  <inkml:trace contextRef="#ctx0" brushRef="#br1" timeOffset="95841.1">22307 9661 2664 0,'0'0'2993'0,"0"0"-233"16,0 0-1375-16,0 0-81 0,0 0 312 0,0-15-191 31,0 15-609-31,0 0-400 16,0 0-288-16,0 0-72 16,0 0-56-16,4 5 0 0,5 8 88 15,-1 4 136-15,8 1-112 0,3 5-8 16,2-1-48-16,-2 0 24 31,1-3-72-31,-3-3 8 16,-2 0 32-16,-2-4-40 0,-6-2-8 15,-7-3-8-15,0-1-128 16,0 0-8-16,-12-3 128 0,-8 4 16 31,-8-1 0-31,0 1 16 16,-7 5-16-16,7 1 0 15,-4-1 0-15,4 4-80 0,8 0-656 0,4 0-705 16,12 0-175 0,4-4-848-16,0-2-3194 0</inkml:trace>
  <inkml:trace contextRef="#ctx0" brushRef="#br1" timeOffset="96679.47">22459 9636 5297 0,'0'0'1504'16,"0"0"-280"-16,0 0 96 15,0 0-23-15,0 0 31 0,0 0-24 16,0 0-511-16,0-13-505 16,0 13-112-16,0 0-24 31,0 0-152-31,0 6-88 0,-4 14 88 16,0 2 128-16,-4 6 56 15,0 1-40-15,4 6-32 0,0-6-16 16,4 2 0-16,0-5 8 15,0-1-88-15,0-6 56 32,0 0-64-32,0-3 40 0,0-4-40 15,0-2 8-15,0 0-16 0,0-1-8 16,0-6-216-16,0 4-112 0,0-4-160 16,0 0-577-1,-4-3-279 1,4 0-840-16,-4 0-2537 0</inkml:trace>
  <inkml:trace contextRef="#ctx0" brushRef="#br1" timeOffset="97812.63">22499 9604 160 0,'0'0'2080'0,"0"0"288"16,0 0-807-16,0 0-353 16,0 0-72-16,0 0 57 15,44-3-257-15,-33 0-304 16,-2 3-192-1,-1 0-152-15,3 0-144 0,2 0-56 16,6 0-88-16,-2 0 8 0,7 0 48 16,-5 0-48-16,1 0 0 15,-4 0 0-15,0 0 48 0,0 0 0 32,-4 0 88-32,0 0 96 15,-5-4 40-15,2 2-88 0,-5-2 24 16,4 1 40-16,-5 3-32 15,6-3-119-15,-5 3-97 16,-4 0-8-16,4 0 0 0,0 0-8 31,-4 0-40-31,0 0-49 32,0 0-119-32,4 0-24 0,-4 0 104 15,3 3 120-15,1 0 16 16,0 1-8-16,-4 2 8 15,0-3 0-15,0 3 0 0,0 1 8 16,0-1 0-16,0 3 56 16,0 4 24-16,0 0-24 0,-4 3 48 0,-3 0-64 15,7 3 8-15,-4 0 8 16,4-4-56-16,-4 8 0 16,4-7-8-16,-4 6 8 15,4-3 8 1,0 0 0-16,0 0-8 0,0 0 40 15,0 0-48-15,0 0 8 16,0-3 8-16,0-3-8 0,0-4 81 16,4-2-89-16,0-4 0 15,-4 0 0 1,0-3-8-16,0 0-89 16,0 0 49-16,0 0-8 15,0 0-24-15,-4 0 32 16,-4 0 48-16,-4 0 0 0,0 0 16 15,-4 0 0-15,-4 0-16 0,0 0 8 32,-4 0 0-32,-4-3-8 15,0 0 16-15,0 0-16 16,-4-1 8-16,0 1 0 0,0 0-8 16,1 3 16-16,3 0-8 15,0 0-8-15,5 0 16 0,2 0 40 31,6 0-56-31,-2 0 16 16,6 0-16-16,-2 0 8 16,2 3 0-16,-2 0-8 0,-2-3 48 15,-6 0-40-15,10 0 0 0,-6 4 57 16,6-4-65-16,3 0 0 16,4 0 0-1,4 0 0-15,0 0 0 16,0 0-129-16,8 0-479 15,4 0-192-15,0 0-3473 0</inkml:trace>
  <inkml:trace contextRef="#ctx0" brushRef="#br1" timeOffset="99323.28">22670 9712 336 0,'0'0'256'16,"0"0"2800"-16,0 0-911 0,0 0-1041 16,0 0-288-16,0 0 96 15,4-3 201-15,-4 3-345 0,0 0-336 32,0 0-224-32,0 0-144 15,-12 0 8-15,-4 0-64 16,1 0-8-16,-10 6 16 0,5 4 56 15,1-4 32-15,2 3-24 16,2 1-72-16,2 0 40 0,6-4-40 16,-1 0-8-1,8 1 0-15,0-4 0 16,0 0-48-16,8 0 48 16,8-3-80-16,3 4-72 0,2-4-136 15,-1 0-224-15,-1 0-576 0,-2 0 103 31,-6 0 465-31,-3 0 344 16,-8 0 176-16,0 0 64 0,0-4 280 16,0 4 64-16,0 0-64 15,0 0-128-15,0 0-200 0,0 0-8 16,-8 0-8-16,-3 0 0 31,-2 6 64-31,-2 1 73 0,2-4 47 16,2 4 40-16,3-4-64 15,4 0-104-15,-1-3-48 0,5 3-8 16,0 0-96-16,0-3 88 16,9 3-96-16,2-3-24 31,2 0-104-31,2 0-161 0,-3 0-71 16,1 0 80-16,-6 0 168 15,-3 0 136-15,-4 0 80 0,0 0 104 16,0 0 32-16,0 0-16 15,-4 3 88-15,-3-3 264 32,-1 4-31-32,-1-1-161 0,-2 0-64 0,3 4-112 15,4-4-32-15,4 0-64 16,-5 0 0-16,5-3-8 0,0 3 8 16,5 0-8-1,3-3-8 1,3 0-168-16,2 0 24 15,2 0-345-15,-7 0-615 0,5-3-3081 16</inkml:trace>
  <inkml:trace contextRef="#ctx0" brushRef="#br1" timeOffset="101584.95">22499 9994 2168 0,'0'0'4313'16,"0"0"-3177"-16,0 0-400 15,0 0 144-15,0 0-103 0,0 0-289 31,-8 0-288-31,0 0 32 0,-7 7 80 16,-6 3-32-16,-3 2-48 16,-8 4-24-16,0 3-104 15,-11 0 0-15,-1 7-56 0,-7-1 0 32,-5 7-40-32,-4 0 8 15,0-1-8-15,-4 1 48 0,1-4-56 16,3 1 16-16,0 0-8 15,4-7-8-15,-4-3 16 0,4 0 0 16,0-3 32-16,1-4 56 31,-5 1-56-31,1-3 88 16,-1 3 112 0,0-1 56-16,-4-2 64 0,4-1 33 15,1 1-113-15,-5-4-48 16,4 0-88-16,0 1-64 15,0-1 0-15,1-2-80 0,-1-2 80 16,0 2-88-16,0-4-8 0,-4 0-152 16,1 3-88-16,-5 0 16 0,5-3 112 15,-1 3 112-15,0-3 8 16,1 0-8-16,3 0 0 16,4 0 0-16,0 0-297 0,4 0-263 15,4 0 112 1,-4 3 176-16,5-3 80 15,3 0 88-15,-4 4-48 16,0-4-56-16,1 0 56 16,-1 0-176-16,-1 0 32 0,2 0 120 15,-5 0 128-15,0-4 40 32,5-2 16-32,-2 3 48 0,2 0 8 15,3 3 16-15,0 0-16 16,9 0-48-16,-1 0-8 15,-1 0-176-15,1 0 96 0,1 0-80 16,-5 0 32-16,5 0-168 16,-1 0-120-1,-5-4 96-15,6 2-217 0,-1-5 49 16,-4 4 248-16,4-7 168 16,-8 4 72-16,5 0 208 15,-2-4 160-15,2 4 249 16,3-1-97-1,0 1-264-15,8-3-152 0,-4 2-48 16,4-2-48-16,4-1 152 0,0 0-16 16,1 1 144-16,3 0 144 15,-1-1 56-15,-2 3-248 16,-1 1-96 0,-4 0-96-16,4 0-32 15,0-1 0-15,5 1 160 16,-2 0 0-16,1-1-16 0,9-2-64 15,-6-4 32-15,2 3 88 16,-2-2-24-16,2-1 272 0,-2 1-183 16,2 2 31-16,-1 0-64 31,0 1-24-31,4 3-152 0,0-4 16 16,4 3-16-16,-4 1-72 15,8-3 72-15,-8 2 0 0,9-2-72 0,-5 3 16 16,-1-1-16 15,5 4 48-31,0-3 40 16,4 6 24-16,-3-4 176 0,3 4 96 0,0 0-160 15,0 0-32-15,0 0-64 16,0 0-24-16,0 0-88 16,0 0-16-16,0 0 0 0,0 0 0 15,0 0-120 1,0 0-232-1,0 0-472-15,0 0-520 0,0 0-393 0,3 0-287 16,1-3-2697-16</inkml:trace>
  <inkml:trace contextRef="#ctx0" brushRef="#br1" timeOffset="102834.43">17933 10185 776 0,'0'0'88'0,"0"0"-88"16,0 0 1904-1,0 0-704-15,0 0-375 0,0 0-9 16,0 0-152 0,-36 9 200-1,28-9-296-15,0 4-128 16,0-1-152-16,0 3 56 0,-4-2 152 15,0 2-239-15,-3 0 31 0,2 4 120 16,1-4-72-16,-3 7-80 0,-1-4-152 31,-1 1-24-31,2 2 16 16,-2 5-88-16,2-5 40 16,-2-2 8-16,2-1-48 0,2 1 56 15,-2-4-64-15,3-3 56 0,-4 4-8 31,1-4 48-31,-2 0-48 16,6 3 56-16,-2-3 24 16,2 1-72-16,-2-4-56 0,1 0 16 15,-3 3 40-15,-1-3 0 16,0 0-48-16,0 0 8 0,4 0-8 16,3 0 96-16,2 0-96 31,3-3 40-31,0-4-40 15,0-2 72-15,4-1-80 0,0-5 0 32,-4 2-16-32,4 0 16 15,-8 0-16-15,4 0 16 0,-4 7 8 0,4-3 0 16,0 2 56-16,0 1 48 16,0 3 64-16,0-3-48 15,0-1-48-15,0 1 144 0,4-1-112 16,-4 4 8-16,-4-3-72 15,5 0-48-15,-6 2 8 0,5 1 0 0,-4 0-8 32,1 0-8-32,3-1 0 15,-5 4 8-15,9 0-16 16,-4-2-144-16,4 2 144 0,0 0-152 16,-4-4-136-16,4 1-56 15,-3 0-200-15,-1 0-8 0,0-4-168 31,-5 4-561-31,-6 3-391 16,2 0-1305-16,2 0-303 0</inkml:trace>
  <inkml:trace contextRef="#ctx0" brushRef="#br1" timeOffset="103475.4">17184 10407 16 0,'0'0'3912'0,"0"0"-1823"15,0 0-1273 1,0 0-248-16,0 0-8 16,0 0 280-16,0 0-31 15,0 0-121-15,0 4-8 0,0-4-64 16,8-4-280-16,-5-2-144 31,6-7 256-31,-1 1-72 16,3-7-224-16,-2-1-48 0,3-5-64 31,-1-4-32-31,2 1 40 0,-2-1-48 16,1 4 0-16,1 0 0 15,-2 2 0-15,-2 5-16 16,-2 5 16-16,-3 0 0 0,0 10 8 16,0 0 152-16,-4-1 168 15,0 4-15-15,0 0-161 0,0 0-152 16,0 0 0-16,4 0-120 15,0 0 48-15,1 0 15 32,-5 4 49-32,7 2 8 0,-3-3 16 0,8 3-8 15,-4-2 81-15,8 2 103 16,0 1 96-16,4-5 16 0,4 1-24 16,0 1-32-16,-5-1-80 15,-2-3-104-15,-6 0 0 16,2 3-64-16,-9-3 0 15,-1 3 0-15,1-3-8 16,0 4-440-16,9-4-1225 16,-6 3-1151-16,-3-3-5122 0</inkml:trace>
  <inkml:trace contextRef="#ctx0" brushRef="#br2" timeOffset="119606.92">3944 14027 7057 0,'0'0'2232'16,"0"0"-231"-16,0 0-401 15,0-22-79-15,0 18 151 0,0 4-424 16,0-3-376-16,0 3-239 31,0 0-201-31,0 0-112 16,0 0-216-16,0 0-104 0,0 0-152 0,4 13-32 15,12 6 184-15,3 6 8 16,9 7 0-16,4 3 64 16,4 0-72-16,8 3 40 31,-4 0-40-31,-1 4-8 0,2-5-64 16,-1 5-72-16,-1-1 0 15,-7-3-128-15,0 0 23 0,-8-2-23 16,-8 5-48-16,-4-3 48 15,-12-4 104-15,0 5 16 16,-8-1 104 0,-12-6-32-16,-12-4 0 0,-4-9 80 15,-7-6 8-15,-5-7 152 16,-1-6 240-16,2-12 64 0,-5-17 49 16,5-9-49-16,6-6-232 15,9-4 88 16,21 0-88-31,11 1-168 16,8 5-64-16,20 4-160 0,7 9-248 16,21 14-929-16,-8 5-1079 15,-8 7-3017-15</inkml:trace>
  <inkml:trace contextRef="#ctx0" brushRef="#br2" timeOffset="120238.76">4797 14132 3568 0,'0'0'5185'16,"0"0"-4176"-16,0 0 103 0,0 0 528 15,0 0 273-15,0 0-233 0,0 0-776 16,0-42-576-16,4 42-328 15,0 10-24-15,-1 12 24 32,5 10 176-32,-8 6 8 0,0 10-168 15,0 2 72-15,-4 1 8 16,-11 0 32-16,2-3-64 16,2-4-64-16,3-9 64 0,8-3-56 15,0-7-8-15,0-6-48 31,15 0 48-31,13-3 8 0,8-3-8 16,9-1 48-16,10-5 8 0,0-1-56 16,5-2-416-16,17-4-976 15,-14 0-1609-15,-19-10-2992 0</inkml:trace>
  <inkml:trace contextRef="#ctx0" brushRef="#br2" timeOffset="120594.7">3757 15132 936 0,'0'0'5433'0,"0"0"-3329"16,99 3-855-16,-7-3 87 0,39 0 0 16,29 0 473-16,15 0-201 31,4 0-272-31,-16 0-288 0,-15 0-255 15,-25 9-545-15,-35-2-248 16,-24-1-881-16,-12-6-1015 0,-24 0-1233 16,-9 0-2952-16</inkml:trace>
  <inkml:trace contextRef="#ctx0" brushRef="#br2" timeOffset="121318.51">3920 15398 4961 0,'0'0'7153'0,"0"0"-4824"0,0 0-1273 16,0 0-352-16,0 0 424 15,0 0-304-15,-8-3-456 16,8 6-296-16,12 10 8 0,4 9 329 15,4 4-57 1,3 2-64-16,9 11-112 16,5-2-80-16,6 8 80 0,6 3-112 15,-2 2-16-15,5 1-40 16,-9 0-8-16,-3-3-328 16,-12-4-144-16,-8-3-80 0,-12-6 175 31,-8-3 73-31,-4-3 96 0,-24-7 144 15,-8-6 64-15,-7-4 104 16,-13-5 224-16,0-7 185 16,-4 0 23-16,4-13-96 0,0-9-120 15,9-4-96-15,11-2 24 32,12-7 88-32,13 0-72 0,11-6-264 15,4 3-136-15,20 0-120 16,11 3-32-16,5 13-512 0,12 2-977 0,-12 14-3224 15,-9 0-6057-15</inkml:trace>
  <inkml:trace contextRef="#ctx0" brushRef="#br2" timeOffset="121730.02">4821 15503 8425 0,'0'0'4177'16,"0"0"-2552"-16,0 0-185 0,0 0-24 16,0 0-128-16,0 0-607 31,0 0-577-31,-88 38 16 16,51-3 152-16,2 9 48 0,3 8-80 15,9-2-112-15,6 4-40 16,17 0-88-16,0 0 56 0,17-3-56 15,19-3-8-15,11-4-376 16,29-9-432 0,-8-10-1033-1,-16-12-3400-15</inkml:trace>
  <inkml:trace contextRef="#ctx0" brushRef="#br2" timeOffset="122304.52">5259 15754 5673 0,'0'0'6785'0,"0"0"-4992"0,0 0-761 16,0 0 408-1,0 0-256 1,0 0-512-16,0 0-407 0,0 0-41 15,-80 41-24-15,65-18-24 0,-2 5-80 16,6 1 32-16,2-1-56 0,9 1-24 16,0 0 0-16,0-1-40 31,9-2 0-31,6-1-8 16,5-3-96-16,4-6-248 0,4-3-168 15,4-7-681-15,8-6-1263 16,-8-13-2913-16,-4-6-3817 0</inkml:trace>
  <inkml:trace contextRef="#ctx0" brushRef="#br2" timeOffset="122891.99">5295 15595 328 0,'0'0'13314'0,"0"0"-10529"16,0 0-1041-16,0 0-399 0,0 0-585 16,0 0-456-1,7-25-304 1,1 25-776-16,-8 3-921 0,0 3-2287 16,0 4-2930-16</inkml:trace>
  <inkml:trace contextRef="#ctx0" brushRef="#br2" timeOffset="123236.38">5658 15970 11522 0,'0'0'3057'31,"0"0"-2321"-31,0 0-736 16,0 0 0-16,0 0 304 0,15 92 96 15,-15-57-368-15,-15-3-32 16,-6 0-440-16,-7-7-768 16,-7-3-1345-16,-1-9-2944 0,12-7-528 0</inkml:trace>
  <inkml:trace contextRef="#ctx0" brushRef="#br2" timeOffset="123441.48">5856 15922 720 0,'0'0'10482'0,"0"0"-8050"0,0 0-1519 16,92-28 87-16,-48 25-32 16,4-4-328-16,-4 4-536 15,-1 3-104 1,6-3-1480-16,-18 3-1433 15,-15-3-2896-15</inkml:trace>
  <inkml:trace contextRef="#ctx0" brushRef="#br2" timeOffset="123641.29">5984 15929 1856 0,'0'0'4225'0,"0"0"-2105"0,0 0-207 16,0 0-425-16,48 89 112 15,-33-57-383-15,-6-1-345 16,-1 1-216-16,-8 3-120 0,0 0-256 16,-13-3-112-1,-10-1-112-15,-9-2-56 16,-4-7-408-16,-32-6-600 0,17-10-1321 16,-1-6-2880-16</inkml:trace>
  <inkml:trace contextRef="#ctx0" brushRef="#br2" timeOffset="124013.61">6068 15637 4352 0,'0'0'4697'0,"0"0"-2968"0,0 0-329 15,0 0 16-15,0 0-423 0,0 0-489 16,0 0-328 0,0-13-120-16,0 13-56 0,0 0-96 31,0 3-40-31,0 3 128 16,0 7 8-16,0 0-16 0,0 0-56 15,0-4-336-15,0 1-249 16,3-7 137-16,1 0-136 15,0-3 648-15,5 0 8 0,-5-6 232 16,3-7-96 0,-3-6-32-16,-4 3-40 15,0 0 224-15,-4 4-288 0,-27 12-224 16,3 0-1928-16,-4 0-7170 0</inkml:trace>
  <inkml:trace contextRef="#ctx0" brushRef="#br2" timeOffset="124715.28">5160 15627 1296 0,'0'0'5033'15,"0"0"-2913"-15,0 0-295 16,0 0-473-16,0 0 336 0,-5-12-479 15,5 12-601-15,-4 0-344 0,0 12-152 32,-4 4 336-32,-4 9 56 15,0 7-176-15,1 6 48 16,-6 3-56-16,6 7-80 0,-2 0-64 16,5-1-120-16,5 4-40 15,3-3-16-15,0-1-64 0,7-6-576 31,17-2-288-31,20-7-968 16,0-10-1953-16,0-9-3305 0</inkml:trace>
  <inkml:trace contextRef="#ctx0" brushRef="#br2" timeOffset="125417.75">6430 15519 4256 0,'0'0'6946'16,"0"0"-5234"-16,0 0-944 0,0 0 49 15,0 0-1-15,0 0-344 0,0 0 184 47,0 0-128-47,51 86-112 16,-26-48-32-16,3 10-64 15,-4-1-136-15,-4 10-104 0,-5 13-24 16,-7-3 8-16,-8-1-8 16,-4 4-56-16,-20-12-400 0,-31 18-944 15,7-19-1024-15,-4-16-2722 0</inkml:trace>
  <inkml:trace contextRef="#ctx0" brushRef="#br2" timeOffset="127086.3">7295 15119 5537 0,'0'0'7953'15,"0"0"-6104"-15,0 0-1025 0,0 0 120 16,0 0 312 0,0 0-143-1,0 0-257-15,64-3-512 0,-21-4-104 16,5 5-120-16,4-5-120 15,-4 4-40-15,-4 3-672 0,-1 0-544 16,-7 0-1513-16,-19 0-2520 0</inkml:trace>
  <inkml:trace contextRef="#ctx0" brushRef="#br2" timeOffset="127286.92">7387 15265 592 0,'0'0'9818'0,"0"0"-6826"15,0 0-1735-15,0 0-289 16,79 0-72-16,-35-3-304 0,24-7-592 16,-16 1-960-16,-5-1-5185 0</inkml:trace>
  <inkml:trace contextRef="#ctx0" brushRef="#br2" timeOffset="128186.24">9450 13957 9498 0,'0'0'4328'16,"0"0"-2783"-16,0 0-865 0,0 0-376 31,0 0 320-31,0 0-40 0,0 0-88 15,88 35-88-15,-44-6-151 16,8 2-121-16,-1 11-56 31,1 5-72-31,8 4 64 0,-4 9-64 16,0 0 56-16,-5 4-64 16,-3 0-120-16,-12 3-337 0,-4-8-271 15,-16 2 24-15,-8-4-120 16,-8-9-112-16,-8-10 384 15,-20-10 296-15,-8-15 256 0,-8-13 768 16,-3-3 216-16,-5-26 384 16,-1-9-271-1,6-9-193-15,3-11-320 0,8-5-168 16,16-1-200-16,20 7-32 16,5 6-120-16,27 7-64 15,15 12-656-15,33 16-856 0,-13 14-1609 16,-11 2-4281-16</inkml:trace>
  <inkml:trace contextRef="#ctx0" brushRef="#br2" timeOffset="129019.15">10594 14011 8889 0,'0'0'2273'16,"0"0"167"-16,0 0-343 15,0 0-505-15,0 0-616 0,-4-10-495 16,4 10-481-16,0 4-8 15,0 12-113 1,0 12 121-16,0 7 0 16,-8 6 48-16,0 13-32 0,-4 0-16 15,-4 3 65-15,-4-3-57 16,8-3 0-16,0-6 24 0,1-8-32 16,7-7 0-1,4-12 0 1,0-2-105-16,15-6-47 15,17-1 88-15,8-3 64 0,15-2 232 0,5-4-71 16,8 0-153-16,4 0-8 16,-8 0-72-16,0-4-497 0,-17-2-895 31,-15-3-1200-31,-16-1-1769 16,-12 4-2569-16</inkml:trace>
  <inkml:trace contextRef="#ctx0" brushRef="#br2" timeOffset="129514.15">9283 15294 1168 0,'0'0'8378'0,"0"0"-6642"0,0 0-1280 16,0 0-352-16,0 0 384 31,0 0 1152-31,83 19 393 16,9-13-769-16,60-3-544 16,31-3-352-16,28 0 153 0,4-3 47 15,1-13-184-15,6-3-128 0,-10 3-168 16,-29 3-16-16,-48 13-72 31,-47 0-24-31,-36 0-40 16,-24 0-304-16,-5 7-833 0,-10-1-871 15,-17 4-1825-15,-20-4 1041 32,-4 0-5362-32</inkml:trace>
  <inkml:trace contextRef="#ctx0" brushRef="#br2" timeOffset="131030.03">9168 15554 8889 0,'0'0'2465'0,"0"0"-577"32,0 0 193-32,0 0-417 0,0 0-424 15,0 0-383-15,-13-16-385 0,13 16-184 16,0 0-184-16,0 0-104 16,9 16-88-16,6 6 88 15,17 13 96-15,8 13 16 16,19 22-48-1,10 16-64-15,2 18-16 0,-15-5-528 16,-24-23 376-16,-16-25-384 0,-16-23-409 31,0 7 121-31,-12-3 144 16,-12 0 336-16,-8-13 360 16,-7-6 32-16,-14-11 512 0,1-2-96 15,-3-6 360-15,3-13-80 16,4-6 49-16,8-10-201 0,9-6-224 15,19-4 8-15,12-6-8 16,8-3-96-16,27 0-256 0,18 10-88 31,6 6-288-31,5 19-112 16,-8 12-392-16,-5 7-489 16,-10 13-2583-16,-18 0-1602 0</inkml:trace>
  <inkml:trace contextRef="#ctx0" brushRef="#br2" timeOffset="131606.97">10191 15687 8553 0,'0'0'2225'15,"0"0"-105"-15,0 0-359 0,0 0-505 32,0 0-112-32,-95-47-184 15,55 47-416-15,4 0-71 16,4 3-201-16,9 13-208 0,2 3-64 16,14 3-192-16,7 4 96 15,0 5 88-15,15 4 0 0,9 0-280 31,8 3-305-31,8 0 153 16,0 0-184-16,-4 1 128 16,3-4 264-1,-7 0-24-15,-4-7 160 0,-12 3 88 16,-8-5-64-16,-8-4 64 16,-3-3-56-16,-25-3 64 0,-8-6 456 15,-9-7 232-15,2-3 192 16,-5 0-184-16,4-13-199 15,9-6-105-15,7-3-176 0,7-7-216 0,21-2-688 16,17-10-1345-16,10 9-3584 16,10 9-5401-16</inkml:trace>
  <inkml:trace contextRef="#ctx0" brushRef="#br2" timeOffset="131966.87">10738 15694 5097 0,'0'0'6521'0,"0"0"-4473"16,0 0-495-16,0 0-497 15,-96 25 120-15,59 7-184 16,2 12-399 0,3 11-161-16,4 14-112 15,16-2-72-15,8 3-104 0,8-4-16 16,32-12-128-16,28 13-56 15,31-4-496-15,17-12-136 0,-16-15-505 16,-25-21-3544-16</inkml:trace>
  <inkml:trace contextRef="#ctx0" brushRef="#br2" timeOffset="132639.14">11148 15776 2720 0,'0'0'8010'0,"0"0"-6042"16,0 0-1456-16,0 0-408 0,0 0 480 15,-28 80 33-15,28-42-17 16,0 3-352-16,7 0-96 16,10-2-80-1,-2-4-72-15,9-13-480 0,-3-3-1385 16,7-19 113-16,-9-4-1001 16,5-11-3776-16</inkml:trace>
  <inkml:trace contextRef="#ctx0" brushRef="#br2" timeOffset="132814.46">11247 15576 9209 0,'0'0'4081'0,"0"0"-2368"31,0 0-337-31,0 0-864 0,0 0-512 16,0 0-248-16,0 0-2697 15,0 0-1367-15</inkml:trace>
  <inkml:trace contextRef="#ctx0" brushRef="#br2" timeOffset="133059.73">11562 15798 4488 0,'0'0'7738'15,"0"0"-5705"-15,0 0-1225 16,0 0-200 0,0 0 448-16,24 80 0 0,-24-36-304 15,0 10-295-15,-16 7-161 16,-8 6-184-16,-4-4-40 0,-8 3-72 16,1-2-184-16,-1-4-705 15,-1 7-1543 1,6-17-2889-1,11-14-3201-15</inkml:trace>
  <inkml:trace contextRef="#ctx0" brushRef="#br2" timeOffset="133358.76">11737 16109 992 0,'0'0'10778'15,"0"0"-8345"-15,0 0-1121 16,0 0-392-16,0 0 0 31,96 0-176-31,-72 17-336 0,-8 5-183 16,-8 0-169-16,-8 6-8 16,0-2 48-16,-16 0 56 0,-9-1 16 15,2-3 56-15,3-6 48 31,8-3-152-31,9-4-56 0,3-3-64 0,11 1-128 16,25-4-56-16,16-3-120 16,36-10-537-16,-9-5-1311 15,-12-11-4385-15</inkml:trace>
  <inkml:trace contextRef="#ctx0" brushRef="#br2" timeOffset="133556.37">12304 16173 11738 0,'0'0'2393'16,"0"0"-1577"-16,0 0-88 16,0 0 136-16,0 0-344 0,19 79-240 15,-19-50-184-15,-16 0-96 16,-15 2-976-16,-1-5-1849 0,0-13-4400 15</inkml:trace>
  <inkml:trace contextRef="#ctx0" brushRef="#br2" timeOffset="134225.07">12646 15894 5369 0,'0'0'7097'16,"0"0"-4960"0,0 0-721-16,0 0-720 0,79-16-272 15,-31 13 120-15,0 0-112 16,8 3-288-16,-4 0-144 15,-5-4-296-15,-6 1-1224 0,-18-6-1513 0,-11-4-135 32,-8 0-5266-32</inkml:trace>
  <inkml:trace contextRef="#ctx0" brushRef="#br2" timeOffset="134430.6">12861 15850 7113 0,'0'0'2985'0,"0"0"-1345"0,0 0 456 16,4 79-983-16,8-41-225 16,-1 0-304-16,-2 3-232 15,-5-3-208-15,-4-6-8 0,0-3-136 16,-13-11-280-16,-10-8-400 31,-5-3-504-31,-20-14-1025 0,4-15-2592 0,9-7-2792 0</inkml:trace>
  <inkml:trace contextRef="#ctx0" brushRef="#br2" timeOffset="134757.93">12897 15497 8409 0,'0'0'2457'16,"0"0"-625"-16,0 0-111 0,0 0-1033 15,0 0-240 1,0 0-248-16,0 0-200 16,0 0 0-16,-36 16-184 0,28 0-96 15,8-1-16-15,0 2 72 16,0-5-504-16,12-6 167 16,0-6-103-16,-1 0 296 0,2-3 368 31,-2-12 128-31,-7-5 24 0,-4 1 312 15,0 0 344-15,0 7-71 16,-11 5-17-16,3 1-392 16,-5 6-328-16,-2 0-88 0,2 19-856 15,2 0-961-15,3 0-1183 0</inkml:trace>
  <inkml:trace contextRef="#ctx0" brushRef="#br2" timeOffset="135004.56">13486 15757 13034 0,'0'0'3825'15,"0"0"-2489"-15,0 0-503 0,0 0-409 16,0 0-160-1,0 0 64-15,-103 121-144 16,39-36-88-16,-12 24-40 16,-8 8 16-16,5-6-72 0,16-18-320 15,18-24-760-15,17-9-1225 16,17-21-2960-16,11-17-4817 0</inkml:trace>
  <inkml:trace contextRef="#ctx0" brushRef="#br2" timeOffset="135335.46">13522 16180 880 0,'0'0'9706'15,"0"0"-7258"-15,0 0-903 16,0 0-377-16,96-17-8 0,-72 24-200 0,-4 9-464 15,-1 3-384 1,-10 6-112 0,-9 4-64-16,-9-1 64 15,-19 1 88-15,-7 3 0 16,-9-7-40-16,4-3 49 0,4-2-1 16,17-5 24-16,10-2-120 0,9-4-56 15,41 4-8 1,30-6-24-1,37-7-113-15,11-7-863 0,-3-25-1344 16,-33 1-2145-16,-27-4-5881 0</inkml:trace>
  <inkml:trace contextRef="#ctx0" brushRef="#br2" timeOffset="135604.74">14128 15678 10042 0,'0'0'3824'0,"0"0"-2151"16,0 0-977-16,88 35-72 15,-41 15 368-15,9 30-55 0,0 31-201 16,-9 3-192-16,-22-15-376 31,-22-26-24-31,-3-29-96 0,-24-2-48 16,-51 27-344-16,7-8-1033 0,-15-7-3552 15</inkml:trace>
  <inkml:trace contextRef="#ctx0" brushRef="#br2" timeOffset="147907.68">4669 16795 5841 0,'0'0'2304'0,"0"-2"-1448"16,0-5-255-16,0 1 127 0,0-4 152 15,0 1-288-15,0-7-336 31,8 3-56-31,4-6-48 0,0 0 48 16,0 0 184-16,-1-4 32 0,6 5 72 16,-2 2 161-16,9-4-137 15,1 5-168-15,3 2-192 0,7 4-40 16,10 2 8 0,6 4-48-1,5 3 24-15,7 0 16 0,1 12-40 16,4 11 40-16,-9 6-96 15,-3 2-16-15,-7 7 0 0,-10-6-184 16,-7-3-272 0,-4-1-40-16,-8-8 368 15,0-5-72-15,-4-8-144 16,-1-4-353-16,6-3 289 0,-10-7 88 16,6-11 232-16,-10-12 88 15,1-1 16-15,-4-7 320 0,-4-4 48 16,0 5-56-16,0 2-47 31,0 9 127-31,0 4 64 0,0 12-136 16,0 7-96-16,0 0-136 15,9 3-104-15,-5 0-128 16,7 0 112-16,-3 3-192 0,4 10 112 0,-4 6-56 0,4 3-48 47,-7 3-48-47,-2 4-160 0,1-4-505 15,0-2-119-15,-4-1 216 16,0-9 72-16,0-1 152 0,0-5 296 16,0-7 288-16,-4 0 8 0,-3 0 304 15,2-7-144 1,5-9 40 0,0-3 240-16,0-6 72 0,12 0-272 15,12-4-8-15,4 1 40 16,8 2 16-16,4 10-16 0,-1 7-168 15,9 6 8-15,-4 3 112 0,8 3-144 32,-5 13 104-32,9 6 8 15,0 4 89-15,0 2-121 0,0-3-96 16,-5 1 32-16,-3-7-88 16,-4-4-8-16,-12-11 56 15,-8-1-48 1,0-3 8-16,-13-7 208 15,2-8 0-15,-5-7 456 0,-1-7-64 16,2-3-216-16,3-6-160 16,-5 6-56-16,1 4-88 15,1 9-96-15,-5 2-8 0,0 8-664 16,-4 9-1048-16,0 0-1465 31,-4 0-4809-31,-4 0 5098 0</inkml:trace>
  <inkml:trace contextRef="#ctx0" brushRef="#br2" timeOffset="149464.94">16375 14725 2560 0,'0'0'904'0,"0"0"-904"16,0 0-1440-16</inkml:trace>
  <inkml:trace contextRef="#ctx0" brushRef="#br2" timeOffset="149846.01">16291 14852 12042 0,'0'0'3225'16,"0"0"-2409"-16,0 0-680 16,0 0 560-16,40 92 400 0,-20-50-159 15,-4 2-433 1,0 1-280-1,-4-7-144-15,0-3-80 0,-4-10-416 16,-4-3-497-16,-4-15-871 0,-4-7-2337 16,-4 0-3304-16</inkml:trace>
  <inkml:trace contextRef="#ctx0" brushRef="#br2" timeOffset="150012.79">16398 14649 6793 0,'0'0'4873'15,"0"0"-2905"1,0 0-495-16,0 0-521 16,0 0-264-16,0 0-296 15,0 0-392-15,13-35-1480 16,-1 57-2473-16,0-6-472 0,0 4-2855 0</inkml:trace>
  <inkml:trace contextRef="#ctx0" brushRef="#br2" timeOffset="150281.29">17025 14766 9273 0,'0'0'2401'15,"0"0"-689"-15,0 0-359 16,28-98 183-16,-41 73-168 0,-15 0-568 31,-11 5-231-31,-5 8-137 16,-4 12-208-16,4 0-96 0,0 12-128 15,8 20-48-15,8 10 48 16,13 8-96-16,15 20 32 0,0-3 64 0,19 3 0 16,13 3 72-1,0-16-72 1,8 6-64-16,-4-2-112 16,-8-7-160-16,-12-1-761 0,-13-11-1455 15,-3-11-3706-15</inkml:trace>
  <inkml:trace contextRef="#ctx0" brushRef="#br2" timeOffset="150442.76">16650 15109 10562 0,'0'0'2800'16,"0"0"-1503"-16,87-19-201 16,-31 19-328-16,24 0-200 0,20 0-312 31,15 4-256-31,-19 5-952 15,-16-5-4209-15</inkml:trace>
  <inkml:trace contextRef="#ctx0" brushRef="#br2" timeOffset="150985.94">19248 14640 5617 0,'0'0'5609'16,"0"0"-2728"-16,0 0-705 16,0 0-312-16,0 0-727 0,0 0-393 31,-88-51-168-31,52 60-288 16,4 13-32-16,-3 7-16 0,3 12-40 15,8 7-8-15,7 3-96 16,13 6-48-16,4 4 24 15,25-5-64-15,10-5-8 0,14-10-280 16,3-12-304 0,-1-6 24-16,16-23-872 15,-15-4-2345-15,-8-12-3465 0</inkml:trace>
  <inkml:trace contextRef="#ctx0" brushRef="#br2" timeOffset="151565.63">19809 14525 8873 0,'0'0'3041'0,"0"0"-208"16,0 0-961-16,0 0-664 15,0 0-360-15,0 0-439 16,-43 35-65-16,11-3 96 0,0 9-184 16,0 7-64-16,4 6 24 15,12 3-160 1,8 3-8-16,8 1-48 16,4-4-160-16,28-7-536 31,7-15-609-31,38-9-943 0,-14-17-2609 15,-7-5-6153-15</inkml:trace>
  <inkml:trace contextRef="#ctx0" brushRef="#br2" timeOffset="151750.37">20192 14719 5641 0,'0'0'4545'0,"0"0"-3537"0,0 0 600 15,0 0 129-15,-36 92-433 16,24-54-472-16,4 7-376 16,8-1-264-16,0-3-88 0,12-6-104 0,8-9-448 15,16-17-688-15,-4-9-1465 16,-4 0-2392-16</inkml:trace>
  <inkml:trace contextRef="#ctx0" brushRef="#br2" timeOffset="151898.34">20335 14497 8185 0,'0'0'2409'16,"0"0"-1105"-1,0 0-816-15,0 0-488 16,0 0-64-16,0 0-280 16,0 0-2385-16,0 79-5728 0</inkml:trace>
  <inkml:trace contextRef="#ctx0" brushRef="#br2" timeOffset="152091.84">20391 14887 3896 0,'0'0'7626'0,"0"0"-5522"16,0 0-159-16,84 29-97 0,-60-10-479 0,-5 7-633 16,-10 5-328 15,-9 1-160-31,0-1-240 0,-16 4-8 15,-12-6-232 1,0-4-472-16,-16-6-561 0,9-6-2583 0,11-6-3386 16</inkml:trace>
  <inkml:trace contextRef="#ctx0" brushRef="#br2" timeOffset="152259.62">20810 14865 4961 0,'0'0'4417'16,"0"0"-2817"-16,92-3-528 0,-41 3-168 15,1 0-456-15,15 3-448 16,-15-3-2016-16,-12 0-6850 16</inkml:trace>
  <inkml:trace contextRef="#ctx0" brushRef="#br2" timeOffset="152491.04">20870 14840 96 0,'0'0'8049'0,"0"0"-5752"15,0 0-649-15,-4 73-88 16,4-38-183-16,4 6-481 31,7 0-360-31,1 1-280 0,-3-1-112 16,-9-6-64-16,0-4-8 15,0-5 0-15,-9-4-72 0,-10-9-152 16,-9-10-536-16,-4-3-1288 0,-8-19-2601 16,7-13-2801-1</inkml:trace>
  <inkml:trace contextRef="#ctx0" brushRef="#br2" timeOffset="152822.37">21040 14535 5433 0,'0'0'4689'16,"0"0"-1985"-16,0 0-567 0,0 0-985 16,0 0-424-16,0 0-328 31,0 0-280-31,-51-6-120 0,35 21 0 15,4 1-128-15,7-3 64 16,2 0-216-16,3-4 40 0,0-6-72 16,3-3 312-16,6 0 224 15,-1-6 72-15,-4-7-288 32,-4-2 576-32,0-1 40 0,0 6-224 15,0 4-111-15,-4 6-289 16,-4 0-809-16,8 19-263 0,0 3-2137 0,0 0-3424 0</inkml:trace>
  <inkml:trace contextRef="#ctx0" brushRef="#br2" timeOffset="153065.47">21308 14586 5193 0,'0'0'8930'0,"0"0"-6402"16,0 0-1216-16,0 0-664 0,0 0-183 15,95 73 7-15,-59-25-160 0,0 18-160 32,-12-2-152-32,-8 6-168 15,-16-4-160-15,-5-15-56 0,-22 0-329 16,-36-7-311-16,7-9-1112 15,0-16-3449-15</inkml:trace>
  <inkml:trace contextRef="#ctx0" brushRef="#br2" timeOffset="153365.62">22718 14748 9113 0,'0'0'6306'0,"0"0"-4346"16,0 0-423-16,0 0-1041 0,0 0-496 16,0 0 0-16,0 0 224 15,-80 104-32 1,56-43-72-1,5 2-112-15,6-2 72 16,9-8-80-16,1-8-376 16,3-14-729-16,7-14-831 15,10-11-1233-15,-2-6-1792 0</inkml:trace>
  <inkml:trace contextRef="#ctx0" brushRef="#br2" timeOffset="153506.13">22838 14468 7257 0,'0'0'5865'0,"0"0"-4112"16,0 0-209-16,0 0-848 31,0 0-696-31,0 0-176 0,0 0-1088 16,0 0-985-16,0 0-3400 0</inkml:trace>
  <inkml:trace contextRef="#ctx0" brushRef="#br2" timeOffset="153776.59">23172 14687 9962 0,'0'0'5457'16,"0"0"-3617"-16,0 0-448 15,0 0-535-15,0 0-585 0,-87-10-32 16,50 10-168-16,2 4-72 16,7 15-56-1,12 6-512 1,12 4-40-16,4 6-185 0,16 3-175 0,16 3-264 15,8-2-304-15,0-8-41 16,-8-3 833-16,-8-11 464 16,-9-8 280-16,-11-6 280 0,-4-3 584 31,-19 0 64-31,-13 0-455 16,-16-6-473-16,8-4-273 0,8 1-2463 0</inkml:trace>
  <inkml:trace contextRef="#ctx0" brushRef="#br2" timeOffset="154882.51">24144 14789 3936 0,'0'0'7442'0,"0"0"-4962"16,0 0-271 0,0 0-793-16,0 0 169 15,0 0-545-15,0 0-408 16,0 0-336-16,53-45-256 0,-34 67-40 16,5 7-16-16,-12 9-56 15,-8 7-32-15,-4 2 32 0,-8-2 24 16,-12-4-104-16,-4-9-48 31,0-10 80-31,5-9 56 0,2-13 64 16,10 0 0-16,-2-10 112 15,9-15-8-15,9-10 16 16,15-10-112-16,19-5-8 0,9 2 16 16,8 1 48-16,4 5-64 31,-9 10 0-31,-7 10 0 0,-12 9 208 15,-12 13-208-15,-9 0 0 0,-10 20-88 16,-5 11 88-16,0 7-8 16,0 1 0-16,-12 2 8 0,0-6-8 15,-4-7 8 1,8-8 0 0,0-11 0-16,4-6 0 0,4-3 88 15,0-7 88-15,8-18-104 0,16-3-72 16,12-10-88-16,7-4 32 15,6 4-8-15,2 3 64 0,-7 4 0 32,-12 11 0-32,-8 11 0 15,-9 6 56-15,-11 3-56 0,-4 12-120 16,0 14 112-16,0 5 8 16,0 4 0-16,0 4 0 0,0-1-8 15,0-7-376-15,17-2-528 31,11-6-537-31,7-11-831 0,9-6-777 16,4-6-792-16,8-16 1553 31,-5-9 1592-31,1-13 704 16,-7-3 1176-16,-2-4 224 0,-11 1 321 16,-8 6 223-16,-16 6 681 15,-8 7-401-15,-4 9-888 0,-20 6-687 16,-8 10-193-16,-4 0-152 15,-3 3-208-15,7 17-88 16,4 5 64-16,4 3-72 0,12-2 0 0,12-4 0 16,0-3-168-1,19-3-24 1,13-10 40-16,4-6 0 0,5 0 80 16,-6-9 72-16,-7-7 0 15,-8 0 48-15,-17 7 360 16,-3 5 216-16,0 4-392 0,-19 6-232 0,-9 17 0 31,-4 8-8-31,0 4-8 16,12 0-312-16,5 0-336 0,6-6-305 15,9-7-663-15,9-12-432 16,42-10-297-16,-7-20-2488 16</inkml:trace>
  <inkml:trace contextRef="#ctx0" brushRef="#br2" timeOffset="155060.41">25766 14636 9826 0,'0'0'4721'16,"0"0"-2705"-16,0 0-1248 0,0 0-512 31,0 0 800-31,-84 115-295 16,36-48-409-16,9-7-184 0,3 3-168 15,0-2-232-15,12-17-793 16,-8-9-1455-16,8-16-2457 0,9-16-1937 15</inkml:trace>
  <inkml:trace contextRef="#ctx0" brushRef="#br2" timeOffset="155222.34">25495 14633 9113 0,'0'0'4681'16,"0"0"-1800"-16,0 0-1009 15,0 0-1095-15,0 0-681 0,0 0 168 0,44 118-16 31,-24-55-184-31,0 1-64 16,16 19-288-16,-8-20-1281 0,0-19-3680 16</inkml:trace>
  <inkml:trace contextRef="#ctx0" brushRef="#br2" timeOffset="157834.37">4211 17106 9762 0,'0'0'3832'0,"0"0"-3047"15,0 0-377-15,0 0 648 16,0 0 72-16,0 10-528 16,0 3-456-16,0 12-136 0,0 4 216 31,12 9-40-31,8 10-88 16,8-1 96-16,8 4-184 0,-1 3 56 15,1 3-64-15,0-3-120 16,-16 0-552-16,-8-6-312 15,-12-4-136-15,0-6 328 0,-20-6 256 16,-8-13 536 0,-7-13 120-16,-6-6 944 15,2 0 448-15,-1-19-280 16,4-9-71-16,4-10-73 0,12-3-320 16,9-7-328-1,11-3-288 1,7 3-96-16,25 4-56 0,15 3-488 0,17 12-384 15,33 10-464-15,-18 6-1409 16,-16 10-3800-16</inkml:trace>
  <inkml:trace contextRef="#ctx0" brushRef="#br2" timeOffset="158389.6">4971 17243 6769 0,'0'0'7866'0,"0"0"-5914"0,0 0-504 31,0 0-375-31,0 0-281 16,0 0-400-16,0-22-392 0,0 41-96 16,-7 13 96-16,-1 9 0 15,-4 7 48-15,-4 3 96 0,-4-1-88 16,1-6-56-16,2-5 48 31,9-7-48-31,5-7 0 0,3-6-8 16,15 0 8-16,33-6-72 15,36 3-80-15,35-7-376 16,17-3-713-16,-9-6-807 0,-35 0-1081 16,-32 0-1800-16</inkml:trace>
  <inkml:trace contextRef="#ctx0" brushRef="#br2" timeOffset="158652.4">3888 18002 1528 0,'0'0'10722'15,"0"0"-9418"-15,0 0-1048 0,0 0 129 0,80 54 1711 16,23-41-328-16,60-7-959 16,29 0-457-1,15-6-184-15,-4 0 32 16,-23 0 16-16,-5 0-216 16,-24 0-504-16,-43 0-1601 0,-37-9-7361 15</inkml:trace>
  <inkml:trace contextRef="#ctx0" brushRef="#br2" timeOffset="159994.37">5291 17291 10082 0,'0'0'4929'0,"0"0"-3233"16,0 0-712-16,0 0 89 0,0-22-97 16,-41 31-360-16,-34 29-392 15,-37 19-64-15,-7 13 96 0,0 6 48 16,11-3-136-16,24-16-32 15,20-2-64-15,17-14-56 16,11-3-16 0,4 3-392-16,12-3-456 0,20 4-1009 15,0-14-2367-15,20-18-1618 16</inkml:trace>
  <inkml:trace contextRef="#ctx0" brushRef="#br2" timeOffset="161090.06">9725 17106 8553 0,'0'0'5818'16,"0"0"-3954"-16,0 0-1112 0,0 0-528 31,0 0-152-31,0 0-24 16,0 32 32-16,25 6 456 0,2 13-240 16,13 6-144-16,7 7-80 15,5 0 24-15,1-1-80 0,-2 0-16 31,-11-2-96-31,-8-7-144 16,-13-3 64-16,-15-7-112 0,-4-12 16 16,-15-10 192-16,-17-9 80 15,-16-13 272-15,-7-7 120 16,-10-18 128-16,10-10 73 0,3-9 263 31,16-1-320-31,16-2-136 16,16 2-120-16,8 4-224 0,32 12-56 15,12 7-272-15,8 16-416 16,15 6-880-16,-11 9-2569 0,-16 4-4985 16</inkml:trace>
  <inkml:trace contextRef="#ctx0" brushRef="#br2" timeOffset="161518.59">10478 17272 3512 0,'0'0'10434'16,"0"0"-8489"-16,0 0-1305 16,0 0-320-16,0 0-72 15,4 6-144-15,1 20 72 0,-1 2 320 16,3 10-184-16,-3 7-184 31,-4-4-56-31,4 0 72 0,-4-6-136 16,4-6-8-16,0-7 0 15,8-10 0-15,8-5-48 0,11-4 0 16,14-3 48-16,26-6 0 0,-3-7-120 16,4 0-264-1,-4-2-360 1,-20 5-608-16,-9 7-1097 0,-23 3-2200 0,-12 0-3008 16</inkml:trace>
  <inkml:trace contextRef="#ctx0" brushRef="#br2" timeOffset="161772.37">9645 18151 1240 0,'0'0'7561'0,"0"0"-4544"15,148 9-720-15,-13-5-769 16,25-4-224-16,7 0-144 16,0 0-15-16,-19 0-297 0,-1-4-376 15,-15-5-304-15,-13-4-168 32,-19-6-1032-32,-37 1-1289 0,-18 1-3592 0</inkml:trace>
  <inkml:trace contextRef="#ctx0" brushRef="#br2" timeOffset="162282.57">10167 18453 9554 0,'0'0'3096'0,"0"0"-1615"16,0 0-169-16,0 0-104 0,0 0 40 15,0 0-119-15,0 0-593 16,-43-45-376-16,19 45-96 0,0 13-8 31,0 3-8-31,8 0 32 0,0 9-72 16,12-2-16-16,4 5 16 15,4 1-16-15,20-1-56 16,12 1-32 0,4-1-360-16,28-9-441 15,-12-2-1127-15,-9-12-3145 0</inkml:trace>
  <inkml:trace contextRef="#ctx0" brushRef="#br2" timeOffset="162785.94">10674 18421 8433 0,'0'0'4329'16,"0"0"-2440"-1,0 0 15 1,0 0-528-16,0 0-263 0,0 0-721 15,0 0-256-15,0 0-8 0,0 0-128 16,-92 89 72-16,80-54-24 16,4 0-40-16,8 6-8 0,4-6 0 31,20 3-128-31,12-6-240 16,12-3-537-16,23-7-767 15,-11-7-1409-15,-4-11-2920 0</inkml:trace>
  <inkml:trace contextRef="#ctx0" brushRef="#br2" timeOffset="162982.29">11104 18551 9329 0,'0'0'4577'0,"0"0"-3968"15,0 0-457-15,0 0-80 31,0 0 88-31,-44 89 56 16,44-60-56-16,0-1-160 0,11 1-56 0,14-10-944 16,15-3-97-16,-8-10-887 15,0-6-2361-15</inkml:trace>
  <inkml:trace contextRef="#ctx0" brushRef="#br2" timeOffset="163134.04">11207 18377 11450 0,'0'0'1896'0,"0"0"-1896"15,0 0-136-15,0 0-472 16,0 0-1936-16,81 28-5594 16</inkml:trace>
  <inkml:trace contextRef="#ctx0" brushRef="#br2" timeOffset="163317.25">11482 18691 9778 0,'0'0'2104'0,"0"0"-816"16,0 0-343-16,0 0-545 16,56 79-128-16,-56-53 32 0,-8-4-64 31,-12-3-240-31,-11 0-80 15,-10-9-784-15,5-4-785 0,12-6-3192 0</inkml:trace>
  <inkml:trace contextRef="#ctx0" brushRef="#br2" timeOffset="163505.34">11769 18637 2664 0,'0'0'6585'0,"0"0"-5616"16,99-6-689-16,-50 2-152 16,3 4 72-16,-5 0 72 0,-3 0-272 15,-12 0-368-15,-20 0-1809 16,-12-3-287-16,0-3-1809 0</inkml:trace>
  <inkml:trace contextRef="#ctx0" brushRef="#br2" timeOffset="163685.37">11857 18707 3000 0,'0'0'2057'16,"0"0"-729"-16,16 73-152 15,-8-45-200-15,3-5-71 32,-3 2-97-32,-8-6-248 0,0-3-320 15,-4-4 24-15,-15-5-112 16,-9-1-152-16,-16-6-672 0,8-6-1553 15,12-7-6008-15</inkml:trace>
  <inkml:trace contextRef="#ctx0" brushRef="#br2" timeOffset="164000.31">12008 18412 8737 0,'0'0'2881'15,"0"0"-1817"-15,0 0-360 16,0 0-416-16,0 0 369 0,0 0-209 16,0 0-448-16,0 0-785 15,-4-7 1-15,4 10 488 0,-3 1 200 16,3 2 32-16,-4-3 64 16,-1 0 0-16,1 0 80 0,-8 1 152 31,5-1 48-31,-2-3 40 15,-3 0-112-15,9 0 193 0,-1 0-113 16,4 0-88-16,0 0-200 16,4-10-1737-16,11 4-2456 31,-2 0-3480-31</inkml:trace>
  <inkml:trace contextRef="#ctx0" brushRef="#br2" timeOffset="164209.26">12152 18380 4096 0,'0'0'6570'0,"0"0"-4522"15,0 0-944-15,79 3 385 0,-47 16-281 0,-4 10-16 16,0 9-472 0,-4 6-303-16,-12 7-265 0,-8 0-152 31,-4 0-393-31,-8-4-423 15,-16-5-216-15,-27-1-1056 0,6-16-945 16,6-12-4249-16</inkml:trace>
  <inkml:trace contextRef="#ctx0" brushRef="#br2" timeOffset="164691">13120 17751 8969 0,'0'0'5882'0,"0"0"-4850"15,0 0-592-15,0 0 88 16,0 0 512 0,0 0-320-16,127-3-311 15,-67 9-233-15,4 4-176 16,-1-1-32-16,14 4-881 0,-14-7-1447 15,-19 1-4137-15</inkml:trace>
  <inkml:trace contextRef="#ctx0" brushRef="#br2" timeOffset="164870.1">13395 17954 2632 0,'0'0'3937'0,"0"0"-2097"0,0 0-1272 0,0 0 401 16,0 0 391 0,103 61-352-16,-31-42-1008 15,32 3-56-15,-13-6-1728 0,-7-7-3017 16</inkml:trace>
  <inkml:trace contextRef="#ctx0" brushRef="#br2" timeOffset="165206.21">14355 17736 8649 0,'0'0'3105'0,"0"0"-841"31,0 0-543-31,0 0-913 16,0 0-208-16,0 0-448 0,-88 12 40 16,41 20 96-16,6 12-152 15,6 7-128-15,7 3 40 0,12-3-48 16,12 3-8-16,4-7-568 15,23-9-88-15,18-9-16 0,10-13 248 32,5-16 104-32,4-6 256 15,-4-29 72-15,-13-22 704 16,-11-20 328-16,-19 1-120 0,-13 10 129 16,-4 14-345-16,-24 21-232 46,-4 3-200-46,-16 5-264 0,-24 20-952 0,9 3-1969 16,11 3-6433-16</inkml:trace>
  <inkml:trace contextRef="#ctx0" brushRef="#br2" timeOffset="165786.66">17395 17373 14819 0,'0'0'4305'0,"0"0"-3889"16,0 0-416 0,0 0 0-16,-44 99 8 15,28-58 0-15,5 4 96 16,11-1-104-16,0 1-136 16,4-11-897-16,24-14-943 0,-1-11-2089 15,1-9-3096-15</inkml:trace>
  <inkml:trace contextRef="#ctx0" brushRef="#br2" timeOffset="165940.76">17562 16818 13474 0,'0'0'2745'31,"0"0"-1729"-31,0 0-1016 0,0 0-120 0,0 0-160 16,0 0 184-1,-8 76-328-15,8-35-2521 0,0-6-3960 0</inkml:trace>
  <inkml:trace contextRef="#ctx0" brushRef="#br2" timeOffset="166209.29">18176 17183 6001 0,'0'0'7129'0,"0"0"-5576"16,0 0-641-16,0 0-344 0,12-79 168 31,-44 62-80-31,-8 2-48 16,-7 5-152-16,-2 10-287 0,6 0-121 15,7 25-48-15,12 7 0 0,15 16-8 16,9 15-56-16,28 23 64 31,25 15-57-31,6 1 17 16,-3-13-264-16,-12-25-208 0,-20-23-144 15,-8-6-640-15,-4 6-1081 16,-8-6-1639-16,-4-10-3474 0</inkml:trace>
  <inkml:trace contextRef="#ctx0" brushRef="#br2" timeOffset="166373.76">17917 17586 3320 0,'0'0'5409'0,"92"0"-3240"15,-4 3-465-15,26 13-103 16,6 0-945 0,-12 0-656-1,-36-10-841 1,-29-6-2223-16</inkml:trace>
  <inkml:trace contextRef="#ctx0" brushRef="#br2" timeOffset="167075.28">20224 16929 11618 0,'0'0'3145'0,"0"0"-1633"15,0 0-592-15,0 0-112 0,-112-35 105 16,80 35-137-16,1 10-376 16,-1 15-184-16,8 10-24 15,-1 9-120-15,10 10 96 0,11 10-48 16,4-1-16-16,8 0-8 16,20-2-24-16,8-7-16 0,12-9-56 15,12-8-272-15,-1-11-312 31,24-17-848-31,-10-9-2337 16,-18 0-3273-16</inkml:trace>
  <inkml:trace contextRef="#ctx0" brushRef="#br2" timeOffset="167440.81">20825 16916 1840 0,'0'0'8074'16,"0"0"-4178"-16,0 0-1991 0,0 0-529 15,0 0-328-15,0 0-752 32,0 0 121-32,-111 42-129 0,71-1-40 15,4 9 8-15,12 7-120 16,9 4-40-16,15 6 88 16,11-7-112-16,25 0 8 0,8-6-80 15,12-15-248-15,-1-8-360 31,21-18-929-31,-12-13-2744 0,-12 0-2080 0</inkml:trace>
  <inkml:trace contextRef="#ctx0" brushRef="#br2" timeOffset="167638.03">21244 17164 9522 0,'0'0'4448'0,"0"0"-3887"0,0 0-561 16,0 0 544-16,-16 79 488 15,8-44-152-15,4 6-432 16,4 1-224-16,0-1-120 0,8-9-8 31,12-4-96-31,-1-12-688 16,22-16-856-16,-9-9-1665 0,0-17-6441 16</inkml:trace>
  <inkml:trace contextRef="#ctx0" brushRef="#br2" timeOffset="167778.81">21435 16849 8785 0,'0'0'4177'15,"0"0"-3777"-15,0 0-400 16,0 0-88-16,0 0 80 0,17 96-752 31,-10-65-4073-31</inkml:trace>
  <inkml:trace contextRef="#ctx0" brushRef="#br2" timeOffset="167938.89">21667 17361 9634 0,'0'0'2264'16,"0"0"-648"0,0 0-439-16,51 104-657 0,-51-69-168 0,0 1-64 15,-19 1-288 1,-9-8-712-16,-9-7-1289 0,10-9-1183 15,7-10-6234-15</inkml:trace>
  <inkml:trace contextRef="#ctx0" brushRef="#br2" timeOffset="168101.49">21961 17304 11138 0,'0'0'2945'31,"0"0"-1633"-31,0 0-1008 0,112 12-248 16,-61 4-56-16,25 0-608 16,-12 0-1809-16,-12-7-3552 0</inkml:trace>
  <inkml:trace contextRef="#ctx0" brushRef="#br2" timeOffset="168336.17">22156 17326 5001 0,'0'0'1240'0,"0"0"248"0,-27 76 409 16,22-44 63-1,5 9 176 1,0 0-663-16,5 4-769 0,3 2-448 16,3-2-152-16,-7-1-24 15,0-9-80-15,-4-6 0 16,-4-17-744-16,-15-12-368 0,-13-15-281 0,4-17-1127 31,0-10-4514-31</inkml:trace>
  <inkml:trace contextRef="#ctx0" brushRef="#br2" timeOffset="168603.2">22316 16980 9674 0,'0'0'2632'16,"0"0"-1712"-16,0 0-664 16,0 0-80-16,0 0 136 0,0 0-167 31,-37 0-145-31,37 0-433 16,0 0-511-16,0 0 408 15,0-4 528-15,0-2 8 0,0 0 48 16,0-4 232-16,-7 7 464 15,-5 0-8-15,-4 3-279 0,0 0-457 16,9 16-248-16,2-4-1849 16,5 1-5328-1</inkml:trace>
  <inkml:trace contextRef="#ctx0" brushRef="#br2" timeOffset="168830.44">22575 16948 6449 0,'0'0'6681'16,"0"0"-4824"-16,0 0-1129 0,0 0-392 31,0 0 16-31,0 0 712 16,80 114-296-16,-48-57-448 0,-1 7-143 15,-7 0-129-15,-12-11-40 16,-8 5 40-16,-4-8-48 0,-28-2-8 15,-40-7-745-15,1-6-1063 16,3-16-3337-16</inkml:trace>
  <inkml:trace contextRef="#ctx0" brushRef="#br2" timeOffset="169587.31">23694 17135 13394 0,'0'0'3825'0,"0"0"-3097"0,0 0-328 31,0 0 209-31,20 76 183 16,-20-38-216-16,4 7-280 0,-4 2-192 15,4 1-104-15,5-3-120 16,-2-4-568-16,5-6-537 0,16-16-791 31,-4-10-2201-31,0-9-3569 0</inkml:trace>
  <inkml:trace contextRef="#ctx0" brushRef="#br2" timeOffset="169736.04">24009 16856 3936 0,'0'0'9058'0,"0"0"-6913"0,0 0-1505 0,0 0-640 16,0 0-200-16,0 0-304 15,0 0-1769-15,-44 63-5720 0</inkml:trace>
  <inkml:trace contextRef="#ctx0" brushRef="#br2" timeOffset="170135.23">24276 17148 6529 0,'0'0'7682'0,"0"0"-6218"15,0 0-952-15,0 0-352 0,0 0-32 32,-107-32 200-32,66 32 16 15,5 0-208-15,8 13-136 0,13 12-304 16,15 4-88-16,4 3 72 16,31 2 88-16,14 1-320 15,7-3-336-15,3-3 167 0,-4-7 481 16,-6-6 240-16,-17-4 96 15,-12-5 409-15,-16-4 255 0,-4-3 216 16,-28 0-336-16,-13 0-336 0,-6-10-16 16,-9 4-152-16,4-3-136 15,12-1-856-15,12 4-3041 16,17 0-6273 0</inkml:trace>
  <inkml:trace contextRef="#ctx0" brushRef="#br2" timeOffset="170643.8">25447 17269 3792 0,'0'0'6250'15,"0"0"-4626"-15,0 0-8 32,-8-80-127-32,-12 61-225 0,-8 10-336 15,-12 9-232-15,-3 3-176 0,-5 19-192 0,-3 13-103 0,2 9-89 31,10 1-56-31,11-1-72 16,15-6-8-16,13-6 0 0,5-9-16 16,22-8 16-16,14-12 8 15,10-3 72 1,1-12 8-16,-4-14-88 16,-1-6 16-16,-11 1 288 0,-8-1 80 15,-4 6 112-15,-12 11-112 16,-3 5 56-16,-6 7-120 0,-3 3-320 15,0 13-200 1,0 15 128-16,0 7 72 16,0 6 0-16,0 1 0 15,4-4 0-15,12 0-192 0,0-10-576 16,12-8-1097-16,0-8-3480 16,-4-12-5961-16</inkml:trace>
  <inkml:trace contextRef="#ctx0" brushRef="#br2" timeOffset="171071.45">26100 17176 3016 0,'0'0'9122'16,"0"0"-6929"-16,0 0-1657 15,0 0-520-15,0 0 520 0,5 73-16 16,-5-41-104-16,-5 3-224 16,1-3-80-1,4-4-24-15,-3-5-80 16,3-10-8-16,0-4-64 0,0-6-64 16,0-3 128-16,0-3 176 15,16-16-160-15,3-7-16 0,13-5-64 16,5-4 16-1,6 0 40-15,1 3 8 16,0 0 184-16,-1 10 432 16,-11 6 304-16,-12 10-111 0,-8 6-401 15,-7 3-280-15,-1 22-128 16,-4 10-8-16,0 4 8 16,0 2-8-1,-4-3-144-15,4-3-192 16,0-10-393-16,0-3-359 15,23-9-384-15,1-7-1049 0,4-6-3208 0</inkml:trace>
  <inkml:trace contextRef="#ctx0" brushRef="#br2" timeOffset="171372.13">26770 17304 4280 0,'0'0'6226'0,"0"0"-3458"0,0 0-471 15,0 0-417-15,0 0-664 16,0 0-519-16,0 0-649 15,0 0 40-15,-51 0-80 0,10 31 40 16,2 4-48 0,7 0-8-16,12-3-136 15,8-4-416-15,12-5-105 16,8-5 313-16,16-11 240 0,11-7 112 16,10 0 8-1,-2-16 48 1,-3-9 424-16,0-10 337 0,-13-3-417 0,-10 0-32 15,-9 0-128-15,-8 9 0 16,-4 7-240-16,-24 9-168 16,-20 13-1160-16,0 0-1689 0,12 10-4161 15</inkml:trace>
  <inkml:trace contextRef="#ctx0" brushRef="#br2" timeOffset="172395.67">27220 17252 2816 0,'0'0'8986'0,"0"0"-7010"16,0 0-711-16,0 0-193 31,0 0 120-31,0 0-512 0,0-12-448 0,0 15-232 15,0 10 8-15,8 6 40 16,0 3-48-16,1 0 0 16,-2 4 40-16,-3-7-40 0,0-3-176 15,0-7-360 1,-4-3-96 0,0-6 320-16,0 0 272 0,-8-3 40 15,-3-9 96-15,-2-7-88 0,5 3 40 16,4-6-48-1,4 3 0-15,4-4 128 0,17 4-32 0,10 0 72 32,1 3 56-32,4 4-88 15,0-1 112-15,-8 10 96 0,-8 3-72 16,-5 0-176-16,-11 12-96 16,-4 7-56-16,0 7 48 0,-8 2 8 15,-12 1 0-15,-3-1-8 31,7-5-144-31,-5-7-48 0,6-4-248 16,11-9 104-16,-5-3 272 31,9 0 72-31,0-9 0 16,13-10-8-16,7-3-352 0,7-4 128 16,10 1 152-16,-1 0 80 15,3 5 0-15,-7 1 160 0,-4 4 88 16,-4 8-120-16,-8 4-112 15,-8 3-16-15,-4 6-48 0,0 10 40 16,0 4 8-16,0 5 0 0,0 3 0 16,-1 1 0-16,10 0-72 15,2-4-864-15,6 0-1513 16,18-9-463 0,-3-3-3514-16</inkml:trace>
  <inkml:trace contextRef="#ctx0" brushRef="#br2" timeOffset="172774.25">27989 17329 6681 0,'0'0'0'0,"0"0"-904"0,92-60-473 15,-64 38 1377-15,-9 2 1753 16,-10 1 319-16,-9 4-287 0,0-2-561 16,-24 2-280-16,-8 2-80 31,-7 6 32-31,-6 7-335 15,6 4-233-15,-2 15-168 0,9 10-144 16,13-1-8-16,11 0-8 16,8 1-72-16,0-3-184 0,16-7 112 15,12-7 16-15,0-6 128 16,0-6 0-16,-4 0 16 31,-5-9 192-31,-6-4 200 0,-10-6 200 16,-3 0-232-16,0 7-72 0,0 5 88 15,0 4-392-15,0 3-264 0,0 6-584 16,0 13 576-16,0 3 176 16,8 4-264-1,0 0-873 1,4-4 25-16,8-7-664 0,8-15-641 16,-8 0-711-16,-1 0-41 15</inkml:trace>
  <inkml:trace contextRef="#ctx0" brushRef="#br2" timeOffset="172992.4">28607 17247 12458 0,'0'0'5241'15,"0"0"-4465"1,0 0-776-16,0 0 8 15,0 0 144-15,-116 85-80 16,77-47-64-16,-1 4 73 0,0 2-81 16,4-3-169-16,8-6-599 15,4 0-424-15,8-13-1104 0,9-9-2329 16</inkml:trace>
  <inkml:trace contextRef="#ctx0" brushRef="#br2" timeOffset="173179.58">28412 17189 960 0,'0'0'10330'0,"0"0"-8250"15,71 76-783-15,-43-41-393 0,0 3 48 16,-8 4-296-16,4-5-312 16,-8-1-152-16,-4-5-192 0,-8-5-408 15,-4-13-1440 1,0-10-4602-16</inkml:trace>
  <inkml:trace contextRef="#ctx0" brushRef="#br2" timeOffset="180461.6">3242 13776 1096 0,'0'0'4577'0,"0"0"-3377"15,0 0-1192-15,0 0-8 0,13-10 672 16,-9 8 472-16,0-2-311 16,3 4-561-16,1 0-208 15,5 0-56 1,-2 0 64-16,6 0 80 0,-2 4-72 15,2-2 72-15,7 2 16 16,-1-4 56-16,9 0 136 0,-1 3-248 16,6-3 120-16,3 3-56 15,-1 0 32 1,6-3 48-16,-6 0-136 16,8 0 208-16,6 0-40 15,3 0-88-15,3 0-8 0,9-6 312 16,-4 3-352-16,3-3 257 15,-3-1-161-15,-1 4 152 0,-7-4-160 32,0 7-192-32,0 0 16 15,0 0 112-15,4 0-176 16,-5 0 88-16,10 7-88 0,-6-1-8 16,9 4-8-16,15 2 16 31,14-2 0-31,17 3 0 0,6-1 0 15,-12-2 48-15,-25-1-32 0,-27-2 32 16,-4-1-40-16,-8 0 64 0,12 1-64 0,7-1 184 16,25 7-136-1,11 0 88-15,21-1-48 16,4-2-32-16,-12-4-16 16,-13-3-48-1,-28-3 0-15,-11 0 96 16,-12 0 96-16,-8 0 64 0,3 0-176 15,6 0 168-15,7 0-120 0,0 0 16 32,-5 0-16-32,12 0-64 15,2 0-64-15,6 0 0 0,1 0-8 16,4 0 0-16,-8 0 8 16,-1 0 0-16,-7 4 0 15,-4-1 56-15,-5 0 0 0,-3 0-40 16,12 0 72-16,0 3-24 0,24 1-64 31,15-1-8-31,21 7-40 16,11-4 8-16,-11 1-64 15,-17-1-40-15,-23-2-64 0,-16-4 136 16,-17 0 64-16,-3-3 8 31,9 0 0-31,5 0 8 0,15 0 40 16,6 0-48-16,16 0 0 15,13 0-56-15,-4 0-160 0,-20 0-168 16,-25 0-64-16,-15-3 192 0,8 3-40 16,4-3 160-16,4-4 136 15,-4 4 48-15,-5-3 0 16,-3 3-16 0,-1-4 48-16,2 1-8 15,3 3-72-15,4 0-184 16,-1 3 184-16,4-4 0 0,-3 4 0 15,0 0 0 1,0 0 0-16,-8 0 0 0,0 0 0 16,-1 0 104-16,-2-2-104 15,-2 2 8-15,1-4 40 16,4 1-48-16,4-3-56 0,0 2 56 16,3-2 0-16,-7 0-64 15,-1 0 64-15,2-1 64 31,-1-3-56-31,-5 4-16 0,1 0 16 16,-4 0 24-16,0-4-8 16,-1 7-24-16,-3-1-8 0,1 2 8 15,2-2 0-15,1 4 0 32,8 0-8-32,-1 0 0 15,5 0 8-15,4 0-72 0,4 10 48 0,0-4 16 0,0 7 8 31,4-1-128-31,-1 1 24 0,5 0-144 16,-1 0 168-16,1 2 56 0,4-2-48 16,0 0 72-1,3-4 8 1,-3 4-8-16,0-4 0 0,-1-2 16 16,1 3-8-16,0-4 8 15,-5 3-32-15,2 1-16 0,-5 2 24 0,-1 1 8 31,1 0-8-31,0 0-40 16,-5 0 0-16,1-1-128 16,-5-2-296-16,1-4 344 0,-4 3-73 15,0 1-191-15,0-3 344 0,4 2 80 16,3 0-96-16,5 4 48 16,0 0-56-16,3 3-80 31,2 0-40-31,-2 2-136 0,1 5 48 15,-8-1-56-15,-1 0 232 16,-6 0 96-16,-6 1-80 0,-8-4 24 16,2 0 64-16,-5-3 0 31,-1 0 112-31,1 0-96 16,12 3 64-16,3 3-24 0,9 0-56 15,-4 4-200-15,4 2-120 16,-8-2 88-16,0-1-264 0,-12 0 168 15,-4-6 328-15,-5 3 200 16,-7-2 216-16,-4-1-168 16,0-3-8-1,0 3 72-15,-4 3-184 0,0 0-32 16,0 0 88-16,0 4-56 16,-4-1 40-16,0 0 24 0,0 4 0 15,-1 0 112-15,-2 2-152 16,-1-2-24-1,3 0-40-15,-2 6-80 16,-1-1 120-16,-1 1-120 0,-3 7 0 16,0-5-16-16,0 8 8 15,-4-4 0 1,0 7 16-16,0-4 32 16,0 1 8-16,9 3-56 15,-6-1 0-15,1 4 88 0,4 3-88 16,-4 0 0-16,-4 3 0 15,0 16-40-15,0 13 40 0,-4-7 8 16,-4-9 0-16,4-10-8 16,1-15-8-16,3-1 0 31,0 7-144-31,0-10 152 0,0 1 0 16,3-4 0-16,1-4-8 15,0 1 8-15,0 4 0 0,-4-2 104 16,0 5 65-16,0 2-169 15,0 1 136-15,4 6-136 16,8-1-8-16,4 11 0 0,4 2-120 16,8 1 63-1,0 0-79-15,0-1 40 16,-5-6 104-16,-6-7-72 0,-2 2 72 16,-2-11 160-1,-6 7 129-15,-3-4-9 16,0 3-200-16,-4 4-72 15,0 7 120-15,4 11-120 0,5 20-8 16,2 22 80-16,6-9-80 16,-6-16-272-16,-3-29 0 0,1-19 120 31,-2 10 7-31,1-1 17 16,0 4 128-16,4-3-8 0,-4-7-264 15,0-3-112-15,-1-9-104 16,2-4-128-16,-5-9-264 0,8 3-376 15,-9-10-953-15,6 1-3224 0</inkml:trace>
  <inkml:trace contextRef="#ctx0" brushRef="#br2" timeOffset="182133.84">3183 13881 3128 0,'0'0'2265'0,"0"0"-1281"15,0 0-824-15,0 0 696 0,0 0-64 16,0 0-56-16,0 0 25 31,-20 41-289-31,12-19-120 0,-4 4-64 16,0 2 176-16,4 7 24 15,4 3-72-15,0 10-64 16,0 6 0-16,0 3-168 0,4 16 144 0,0 19 80 16,0 10-200-1,0 2 1 1,-4-5-65-16,4-10-64 0,0-13 72 16,4-9-152-16,4-10 8 15,0-16-8-15,0-6 8 0,4 3-16 16,0 3 8-1,-4 10 0-15,-4-3 80 16,0 3-32-16,-4 3 208 16,0 3-80-16,0 0-32 0,-4 3 112 15,-4 1-104-15,0 2 16 16,0 13 16-16,0 13 16 16,4 16-152-1,4-10 32-15,0-15-56 16,0-23 144-16,0-16-112 15,0 7 24-15,8 6 48 0,-4 9 8 16,4 1-72-16,-4-1-8 16,-4 1-48-16,0 2 56 0,0 10-56 15,0 17-8-15,4 8 8 32,-4 4 40-32,4-7-48 15,-4-24-160-15,0-21-16 0,4-12 120 16,-4-9-48-16,0 7 32 15,0 2 64-15,0 3-160 0,0-9-272 16,0-6-80 0,0-4-160-16,0-6 72 15,0-6-321-15,0-4-15 16,0-6-520-16,0-3-1089 0,0 0-2656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2:50:48.8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16112 9128 2472 0,'-4'0'2449'0,"4"0"-1137"16,0 0-296-16,0 0 48 0,0 0 65 15,-4 0-193-15,4 0-344 0,0 0 32 16,0 0-40-1,0 0-88 1,0 0-64-16,0 0-160 0,0 0-96 16,0 0-24-16,0 0-144 15,0 0 88-15,0 0 40 0,0 0 17 16,0 0 175-16,0 0 104 0,4 0-32 31,4 0-96-31,12 0-56 16,4 0 232-16,8 0-248 0,0 0-112 15,4 0 32-15,3 0-144 16,2 0 80-16,-10 0-40 0,5 0 24 16,-12 0-72-16,-1-3 0 31,-2-1-56-31,-10 4-64 16,2-3-200-16,-5 3-40 0,-5 0-72 15,1 0-424-15,-4 0-481 16,0 0-583-16,0 0-1313 0,0 0-2032 0</inkml:trace>
  <inkml:trace contextRef="#ctx0" brushRef="#br0" timeOffset="354.34">16084 9283 800 0,'0'0'208'0,"0"0"1616"15,0 0-560-15,0 0 297 0,0 0 335 16,0 0-55 0,28 16-489-16,-8-12-400 15,-1-4-104-15,2 3-88 16,-1-3-144-16,4 0-119 0,-1 0-313 15,5 0 176-15,-4 0-112 16,8 0-120-16,0 0-16 0,0 0-104 31,-4 0 16-31,0 0-24 0,-4-3-96 16,-1-4-304-16,-6 4-569 16,-2-7-559-16,1 4-640 15,-8 0-2289-15</inkml:trace>
  <inkml:trace contextRef="#ctx0" brushRef="#br0" timeOffset="3105.65">9127 8506 264 0,'0'0'416'0,"0"0"-416"0,0 0-576 0</inkml:trace>
  <inkml:trace contextRef="#ctx0" brushRef="#br0" timeOffset="3377.69">9127 8506 576 0</inkml:trace>
  <inkml:trace contextRef="#ctx0" brushRef="#br0" timeOffset="4936.05">9127 8506 576 0,'-11'-13'336'16,"11"13"-208"-16,0 0 0 0,0 0 1464 0,0 0-256 0,0 0-407 0,0 0-193 15,0 0 48-15,0 0-144 32,0-3-120-32,0 3-464 0,0-4 120 0,0 1 32 15,3 0 112-15,5 0-320 16,-3-3-48-16,3 2-8 15,-1-2 8-15,1 3 40 0,1 0 8 16,-1-1 136 0,7-2-16-16,-2 3-56 15,2 0-64-15,1 0-520 0,0-1 520 16,0 1 0-16,0 3 48 16,-8-3 0-16,4 3 24 15,-4-3-136-15,4 3 168 0,0-3-8 31,-1 0 136-31,6 3-200 16,-2 0 64-16,2-3-192 0,-6 3 72 16,6 0 16-16,-6 0 8 15,6 0-160-15,-6 0 160 0,6 0 72 16,-2 0 56-16,1 0-128 31,0 0 80-31,0 0-80 16,-4 0 32-16,-1 3-32 0,2-3 0 15,-2 3 48-15,6 3 32 16,-6-3 104-16,2 4-80 0,2-1-32 16,2-3 113-16,-2 3-105 31,6 1-64-31,-6-1 40 0,-2 1-48 16,2-1-8-16,-2 0 0 0,-2 1 0 15,-3 2 0-15,0-2-120 16,0 5 120-16,4 1 128 0,-8-1-48 15,8 1 104 1,-8 0-64 0,4 0-64-16,-1 0 56 15,2 2-112-15,-1-2 80 0,3 0-72 16,-3 0 0-16,1 2 48 0,-1 1-56 16,-1 3-72-16,1-3 72 0,1 3-64 31,-5 3 64-31,7-3 48 15,-7 0 8-15,5 1-48 16,-5-2-8-16,-4 1-8 0,3-2-48 16,1 1-8-16,-4-1 56 0,0 1-40 15,0 1 48-15,0-3 48 32,0 3-40-32,0 0 0 15,0 1-8-15,0-1 0 0,-4 3 0 16,1 0 40-16,-5 0-40 15,3 0 0-15,-7-3 0 0,9 4 0 16,-5-4 0-16,-1 0 8 31,1 0-8-31,1-3 24 16,-1 3 24-16,-5-3-40 0,6-1 8 16,-5 2-16-16,3-2 8 0,-2 5 48 15,3-8 0-15,-4 1-56 16,4-1 0-1,0-2 0-15,0-1 0 16,-4 1 0-16,4-4 64 16,-8 7-56-16,0-7 48 0,0 4-48 15,1 0 8-15,-6-8 16 0,1 5 48 16,1-1-72-16,2-2 0 0,2-1-8 31,-2 0 0-31,6-3 8 16,-5 3 8-16,4-3 16 15,-4 0-24-15,0 0-8 0,0 0 0 16,-4 0 56-16,0 0 16 16,-4-3-64-16,1 0 64 0,3 0-64 31,-5-1 48-31,5-2-56 16,1 3 48-16,2-3-40 0,2 2-8 15,-1-2 0-15,4 0 0 16,1-4 8-16,-2 1 0 0,1 2 40 15,0-6 64-15,0 1-112 32,1 2 0-32,2-2 48 15,-3-1 8-15,5 0 0 0,3-3-8 16,-1 1-40-16,1-2-8 16,4 2-40-16,-4-5 40 0,0 2 0 0,4 2 48 15,-7 3-16 1,3-3 16-1,0 3-48-15,-1-2 80 16,-3 2 48-16,5-3 48 0,-1 3-120 16,0-2-8-16,0-2 88 15,4 2-128-15,-5-5 56 0,5 5-16 0,0-4 8 32,-4-1 8-32,4 2 48 15,-4-1 32-15,1-1-136 16,3 1 72-16,0 1-80 0,0 1 72 15,0 2-64-15,0-5 64 16,0 5-64-16,0-4 96 0,0-1 112 31,3 2-112-31,5-1 288 16,-3 3-71-16,3-3-89 0,-4 0-40 16,3-1-184-16,2 1 112 15,3 1 48-15,-1-2-168 0,2 1-56 16,6 0 8-16,1 0 0 31,1-3-8-31,7 3-160 16,-1-6-609-16,0-1 193 0,9-12-424 15,-8 6-784-15,-8 4-1417 0</inkml:trace>
  <inkml:trace contextRef="#ctx0" brushRef="#br0" timeOffset="6179.01">11291 8178 728 0,'0'0'704'0,"0"0"864"16,0 0 145-16,0 0-817 0,0 0 112 31,0 0 0-31,0 0-112 16,0 0 257-16,12 4-337 0,0-4 8 15,0 0-264-15,4 0-96 16,4 0 48-16,4-7 24 16,4 4-208-16,4-3-248 0,0 0 112 31,7-1-39-31,-3 1-73 0,-4-1-32 16,0 1-48-16,-8 0-72 0,-4 3 64 15,-1-4 8-15,-2 1-969 16,-6 2 81-16,6 2 576 15,-10 2-376-15,1 0-144 16,-4 0-593 0,-4 0-495-16,0 0-809 0,0 6-167 15</inkml:trace>
  <inkml:trace contextRef="#ctx0" brushRef="#br0" timeOffset="6518.77">11295 8328 3440 0,'0'0'2009'0,"0"0"-1241"0,0 0-96 16,0 0 360-16,0 0 200 15,0 0-183-15,0 0-273 16,4 0 0-16,8 0-64 0,4 0-200 31,3-7-144-31,9 1 104 16,0-3-183-16,4 2-33 16,4-6-256-16,4 4 176 0,0-4-176 0,-8 0-144 15,0 1-617-15,-4 2-367 16,0-2-440-16,-8-1-521 15,-9 4-3456 1</inkml:trace>
  <inkml:trace contextRef="#ctx0" brushRef="#br0" timeOffset="18983.71">14761 12376 5113 0,'0'0'6449'0,"0"0"-5265"0,0 0-880 0,0 3-144 15,0-3 849-15,0 0 111 16,0 0-168-16,4 3-248 0,8-3-112 15,4 4-136-15,12-4 24 16,4 0-135-16,3 0 7 16,6 0-296-16,-1 0 112 15,3 0-24-15,-3 0-136 16,0-4-16-16,-8 1-608 16,-4 0-561-16,-4 0-535 0,-5-1-1193 15,-10 1-1760-15</inkml:trace>
  <inkml:trace contextRef="#ctx0" brushRef="#br0" timeOffset="19223.48">14765 12538 8489 0,'0'0'3041'15,"0"0"-1977"-15,0 0-792 0,0 0 720 16,0 0 689-16,0 0-657 16,0 0-376-16,92 9-176 15,-40-6-216-15,4-3-104 0,3 0-152 16,25-3-224 0,-16-6-1320-16,-12-4-3681 15</inkml:trace>
  <inkml:trace contextRef="#ctx0" brushRef="#br0" timeOffset="23760.06">16538 8023 464 0,'0'0'736'0,"0"0"3817"16,0 0-3745-16,0 0-208 15,0 0-96-15,0-16 216 0,0 13 104 16,0-4-71-16,0 5-161 15,0-2-152 1,0 4 8 0,0-3-144-16,0 0-232 0,0 3-24 0,-3-3-48 15,-1 3 0 1,-5-7 0-16,-3 7-248 0,1-6 240 0,-6 3 8 16,6-3 0-16,-6 6 0 31,6-7-8-31,-1 4 8 15,0 0 96-15,-4 3-96 0,4-4 0 16,0 4 48-16,0-3-40 0,-4 0 56 16,5 3 0-16,-6-3-56 15,2 3 56-15,-2 0-64 32,1 0 0-32,1 0 40 0,-6 0-32 15,6 0-16-15,-2 3-32 16,-2 7 40-16,-1-4 0 0,-4 1 0 15,4 2 0-15,-8 0 0 16,4 1 0-16,-4 3-8 31,4-4-16-31,0 4 16 0,1 0 8 16,-1 2 0-16,0-2 0 16,0 0 0-16,4 0 0 0,0-1 0 0,5 1-32 15,-6 0 32-15,5-1 8 16,0 4-8-1,-4-3 24 1,5 0-24-16,-2 2 8 0,10-2 8 16,-6 0-8-16,5-4-8 15,5 8 40-15,-5-5-40 0,4 4 0 0,-5 3-8 16,5 0 8-16,1 0 0 31,-5 3 16-31,0 1-16 16,4-1 0-16,-1-3 8 0,-2 3-8 15,3-3 8-15,0 0-8 16,-4-3 0-16,8 0 16 0,0 0-16 16,-5-1 16-16,5-2-16 31,0 3 0-31,0-3 40 0,-3 3-40 16,-1 0 0-16,4-1 32 31,-4-2-32-31,0 6 16 0,0-3-16 15,-4 3 16-15,4 3 0 16,0 1-16-16,0-1 0 16,4 0 8-16,-4 0-8 0,4 4 48 15,0-7-48-15,0 3 0 16,0-3-24-16,0-3 24 16,0 0 24-16,0 3-8 0,0-3-16 0,4 0 0 15,0 2 0 1,4-1 0-1,-4-2 16-15,8 1-16 0,-1 0 40 16,2 0-40-16,2 0-48 16,2-3 48-16,-2-1 8 0,6 1-8 15,-10 0-16 1,9 0 16-16,-7-1 0 16,2 4 8-16,-3-4-8 15,4 1 0-15,-4 3 0 0,4 0 0 16,0-3-40-16,0 3 40 15,0-4 64-15,-4 1-64 16,4 0 0-16,-4-4 0 0,4 4 0 31,-4-4-8-31,4 1 8 0,0 0 0 16,-1-1 8-16,2-3-8 16,2 1 8-16,5 3-8 15,0-4 0-15,0 3-16 0,4-2 16 16,-1-1-8-16,1 0 8 31,0-3-8-31,-3 1 8 0,-1-1 0 16,-9-3 0-16,5 0 0 15,-3 0-56-15,2 0 56 16,-3 0 48-16,8 0-48 0,0 0 0 0,4-7-120 16,-4 4-48-1,4 0-88 1,-4-3-64-16,-1-1 200 0,1 4 64 15,-4-3 32-15,0-3 24 16,4-1-56-16,0 0 48 16,0 1-184-16,4-1-248 0,0-3 264 15,-1 1 8 1,1 2-8-16,0-2 0 16,-4-1 24-1,4 3 144-15,-8-2-8 16,4-4-224-16,-8 3 240 15,-1-3-9-15,2-3 9 16,-2 6-8-16,-2-6 65 0,2 1-57 16,2 1 0-16,-2 2 16 0,2-4-16 15,-6 3 8-15,6-3-8 16,-6 3 72-16,-3-3-64 0,0 0 56 0,-4-1-32 16,-4-2 16-1,0 7-24-15,0-5 72 31,0 1-16-31,0 4 80 0,0-1-160 16,0 0 80-16,0 0 112 16,0-3 56-16,0 0-160 15,0 0 16-15,0 0 16 0,0-3 216 16,0 6-200-16,0-3 264 16,0 6-136-1,-4-3-120-15,1 3-40 0,3-3-96 16,-5 4 64-16,5-4 64 15,-8 0-88-15,4 0 72 16,0-3 32-16,-3 0-152 0,-2 3 56 16,-3-3-48-1,1 3 0-15,-2 4-8 16,2-4 48-16,-2 3-48 16,2 0 8-16,3 0-8 0,-5-2 8 15,6 2-8-15,-1-3 0 0,-4 0 0 16,0 4 0-16,0-4 0 31,4 0 64-31,0 3-64 0,-4 0-8 16,4 0 8-16,-4-2 0 15,4 2-8-15,-3 4-40 16,-2-4 48-16,1 0 56 0,0 0-56 16,0 1 0-16,1-1 0 31,-6 1 0-31,6-1 0 0,-6-3-32 15,-2 3 32-15,3 0 0 16,-8-2 0-16,4-2 0 16,0 2 0-16,0 2 0 0,0 0 0 15,0 4-24-15,0-4-24 16,1 4 24-16,-5-4-144 0,-1 3 104 16,-3 4-72-1,5-6 128-15,-10 5-96 16,2-3-384-16,-17 7-224 15,13-3-560-15,-1 3-1657 0</inkml:trace>
  <inkml:trace contextRef="#ctx0" brushRef="#br1" timeOffset="45074.99">3191 13497 616 0,'0'-7'4425'0,"-5"-2"-2969"0,5 3 496 0,0-1-239 16,0 4-281-16,-3 0 256 15,3-1 353-15,0 1-753 0,0 3-296 16,0 0-400-1,0 0-224 1,0 0-175-16,0 0-193 16,0 0-49-16,0 0-39 0,0 7-72 0,0 6 16 15,16 12 136-15,8 4 8 16,12 8-48-16,7 8 48 0,9-1 72 31,0 4-64-31,-4 0-8 16,-4 2-48-16,-4 1-136 0,-8 0 16 15,-8 0 24-15,-9-4-16 16,-11 1 48-16,-4-3 32 0,0-7 80 16,-12-4-112-16,-4-8 56 31,-11-7 56-31,-6-10 72 16,-3-5 32-16,-7-4 112 0,-1-6 64 15,4-17-32-15,1-6 96 31,-1-8-47-31,12-8-201 0,8 1 208 16,12 2 56-16,8 1-296 16,8 3-64-16,20 6-96 15,7 7-192-15,18 6-313 0,18 6-751 16,-4 6-2473-16,-18 1-2816 0</inkml:trace>
  <inkml:trace contextRef="#ctx0" brushRef="#br1" timeOffset="45997.47">3992 13452 7617 0,'0'0'1841'0,"0"0"-409"16,0 0-560-16,0 0 408 15,0 0 1001-15,0 0-969 0,0 0-560 31,-5-31-512-31,5 31-216 16,0 0-24-16,0 15-216 0,0 11 216 16,0 5 0-16,0 14 16 15,-4 3 40-15,1 2-56 16,-5 1 8-16,0 0 8 0,-1 0 24 16,2-7-40-1,-1-6 0-15,0-9 8 16,4-7 0-16,4-9-8 0,0-7-8 15,0 0-64-15,0-6-80 16,20 0-152-16,12 0 304 16,12 0 416-16,11 0-88 15,13-3-184-15,4-3-8 16,-1 0-88-16,-2 3-48 16,-10-1-400-16,-15 1-816 0,-8 3-960 15,-25-3-345-15,-6 0-1968 16,-5-1-1848-16</inkml:trace>
  <inkml:trace contextRef="#ctx0" brushRef="#br1" timeOffset="46452.5">3044 14424 304 0,'0'0'7497'15,"0"0"-5888"-15,0 0-1137 16,0 0 512-16,0 0 600 16,0 0-200-16,0 0-319 15,107 0-129-15,-63 0-80 16,28 0-216-16,23-4 40 0,45-5-176 16,23-1-95-16,13-2-129 15,-6-1-80-15,-6 1-120 16,-8 2-16-1,-13 4-8-15,-24 2-48 16,-31 4-16-16,-28 0-72 16,-28 0-504-16,-21 0-177 0,-2 0-255 15,-5 10-648-15,-17 0-689 16,-15-4 137-16,-4 3-4986 0</inkml:trace>
  <inkml:trace contextRef="#ctx0" brushRef="#br1" timeOffset="47318.93">2956 14725 6025 0,'0'0'6249'15,"0"0"-3928"-15,0 0-1009 0,0 0-648 16,0 0 40-16,0 0-64 16,0-12-424-16,0 18-216 0,11 7-104 15,2 9 104-15,11 0 0 0,8 10 64 16,8-3 0-16,-1 6-56 16,1 0 48-1,-4-4 0-15,0 4-56 16,-8-3 16-16,-5 0-16 15,-3-1-16-15,-8 1-64 0,1 0-64 16,-13-1-128-16,0-2 96 16,-13-1 104-16,-6-2 72 0,-9-4 8 31,-8-6 136-31,-5-6 152 16,2-7 72-16,-5-3 153 15,4 0 159-15,4-19-80 0,1-10-208 16,10-2-8-16,10-8-96 15,11 1-184-15,4 0-104 0,16-3-8 32,12 3-176-32,7 6-256 0,21 6-592 15,-4 14-1465 1,-12 2-3840-16</inkml:trace>
  <inkml:trace contextRef="#ctx0" brushRef="#br1" timeOffset="47926.18">3558 14779 96 0,'0'0'9794'0,"0"0"-7954"15,0 0 184-15,0 0-207 16,0 0-313-16,0 0-704 0,-5-13-512 16,5 13-208-16,0 7-80 0,0 12 0 0,0 9 216 31,0 4 40-31,0 10-63 16,0-1-73-16,0 0-112 15,0 1 40-15,0-5-48 16,0-5 0-1,0-3-104-15,0-7-513 0,0-3-599 16,0-10-368-16,0-9-1201 16,0 0-1088-16,5 0 841 0</inkml:trace>
  <inkml:trace contextRef="#ctx0" brushRef="#br1" timeOffset="48307.99">3856 14814 1424 0,'0'0'6025'0,"0"0"-4185"16,0 0-1295-16,0 0 495 0,0 0 320 15,0 0 72-15,-103 86-391 16,67-61-297-16,0 4-160 16,-4-4-144-1,8-2-48-15,4-7-136 0,9-4-160 16,6-9-32-16,9 1-64 15,4-4 0-15,0 0-80 0,4 0-16 16,13 0 96-16,2 0 224 0,5 0-136 31,-4 0-88-31,4 0-48 16,-8 9 0-16,0 4 32 0,4 3-48 16,-4 3 64-16,-1 6 16 15,2-3 0-15,-2 3 40 0,2-2-56 16,-6-1 0-16,-2-3-152 31,-5-3-528-31,4-3-80 0,-8 0-8 16,0-7-641-16,0 0-839 15,0-6-1713-15</inkml:trace>
  <inkml:trace contextRef="#ctx0" brushRef="#br1" timeOffset="48661.83">4211 14754 128 0,'0'0'7441'15,"0"0"-5136"-15,0 0-177 0,0 0-79 16,0 0-353-16,0 0-536 16,-28-16-576-16,4 32-224 0,-4 6 80 15,0 10 25-15,-4 9-1 0,8 4-56 16,1 2-128-16,7 4-72 16,8-6-112-16,8-4 0 0,8-3-96 15,12-6 0-15,12-4 0 31,3-9 0-31,5-3-424 0,12-13-600 16,-9-3-1673-16,-6-3-2856 0</inkml:trace>
  <inkml:trace contextRef="#ctx0" brushRef="#br1" timeOffset="49214.99">4426 14849 1856 0,'0'0'6425'16,"0"0"-4112"-16,0 0-281 16,0 0-279-16,0 0-441 15,0 0-496-15,0 0-472 0,0 0-296 16,-20 38 136-16,12-6 32 0,-4 6-120 16,4 3 40-16,4-2-64 31,4-4-8-31,0-4-56 15,0-5-8-15,12-11-120 0,4-2-280 16,4-13-24-16,7 0 144 0,1-9-80 16,0-14-208-16,-3-12 256 15,-1-3 200-15,-9-9 112 32,-2-1 88-32,-2 4 176 0,-7 6 528 15,0 12 360 1,-4 14-208-1,0 12-415-15,0 0-473 0,0 6-56 16,0 19-96-16,0 10 96 16,0 6 0-16,-8 1 0 15,8-1 0-15,-4-3-497 0,4-9-783 16,0-1-968-16,8-9-657 0,5-6-2672 16</inkml:trace>
  <inkml:trace contextRef="#ctx0" brushRef="#br1" timeOffset="49389.25">4829 15087 4849 0,'0'0'4721'0,"0"0"-3737"0,0 0-56 15,0 0 336-15,0 0 497 0,0 0-505 16,-73 76-520-16,41-47-312 31,1-1-200-31,-1 1-200 16,4 0-24-16,5-4-856 0,2-6-1769 15,14-9-2096-15</inkml:trace>
  <inkml:trace contextRef="#ctx0" brushRef="#br1" timeOffset="49799.68">4984 14951 5353 0,'0'0'4025'0,"0"0"-1873"15,0 0-144-15,0 0-407 16,0 0-601-16,0 0-640 0,0 0-360 16,0 32 16-16,0-4 88 0,0 1-96 15,0 3 64 1,0-1-24-1,0-5-48-15,8-1 8 0,-1-6 0 16,2-3 0-16,-1-7 48 0,0-5-56 16,-1-4 168-16,10-4 328 15,-2-15 24-15,5-6-80 0,1-10 81 32,-2-9-49-32,1-1-88 15,-3-6-240-15,-6 10-16 0,-3 10-56 16,0 5 0-16,-8 13-40 15,0 10-32-15,0 3-912 0,0 7-1809 16,0 8-1872-16,4 1-1768 0</inkml:trace>
  <inkml:trace contextRef="#ctx0" brushRef="#br1" timeOffset="50070.49">5323 14801 8785 0,'0'0'2745'0,"0"0"-489"15,0 0-943 1,0 0-617-16,0 0-384 0,0 0 88 0,0 0 32 16,60 74-88-1,-41-36-152 1,-7 0-88-16,-4 6-8 0,0 4 16 15,-8-1-16-15,0-2-88 0,-12-1-8 16,-12 1-104 0,-8-4-448-16,-24 1-1000 0,5-11-2601 0,7-12-6481 15</inkml:trace>
  <inkml:trace contextRef="#ctx0" brushRef="#br1" timeOffset="57601.21">6294 14512 9482 0,'0'0'2496'16,"0"0"-1096"-16,0 0-511 15,0 0 535-15,0 0 8 0,0 0-328 16,17 0-359 0,7 0-393-1,8 0-216-15,7-5-64 0,5 1-16 16,0 1-56-16,-1 3-112 0,-2-3-624 16,2 3-801-16,-11 0-1455 15,-11 0-2218-15</inkml:trace>
  <inkml:trace contextRef="#ctx0" brushRef="#br1" timeOffset="57819.62">6266 14707 2512 0,'0'0'8458'16,"0"0"-6842"-16,0 0-976 0,0 0 48 15,0 0 665-15,0 0-81 16,116 9-544-16,-56-9-336 0,7 0-392 16,21 0-208-16,-15-3-3649 31,-18-10-5785-31</inkml:trace>
  <inkml:trace contextRef="#ctx0" brushRef="#br1" timeOffset="59020.11">9084 13452 7209 0,'0'0'4369'15,"0"0"-3489"-15,0 0-608 0,0 0-224 16,0 0 248-16,-92 0 72 0,8 0 233 16,-32 13 31-16,-11 6-160 0,3 3-72 15,14 1-96 1,29-8 64-1,25 1-96-15,17-3-24 16,15 3-120-16,1 0-56 0,6 2-72 16,6 8-104-16,11-4-88 0,15 7 112 15,33 3-88-15,31 2 168 0,30 1 120 32,10-3-48-32,-16-7-72 15,-31-12-120-15,-24-3 16 16,-16-1 88-16,0-2 16 0,-8 2-88 15,-5 1 0-15,-15-1-160 16,-4 1 224-16,-32 2 24 0,-19 7 192 31,-37 10 24-31,-20 12-72 16,5-2 56-16,19-2-72 0,24-8 24 16,24 0-104-16,1 2-48 15,-1 11 0-15,8-8-8 16,17 5-88-16,11-7 48 0,11-4 48 31,41 4 88-31,36-4 296 0,31-9 128 16,21-6-120-16,7-13-144 15,-12 0 57-15,-19-13-17 16,-24 1-184-16,-29-1-104 0,-23 7-72 16,-16 0-280-16,-7 2-65 15,-2 1-79 1,-7 3-376-16,-8 0-1440 15,-20 9-233-15,-8 1 601 0,-3 3-4090 16</inkml:trace>
  <inkml:trace contextRef="#ctx0" brushRef="#br1" timeOffset="59536.56">8028 15125 5417 0,'0'0'6361'0,"0"0"-3856"16,0 0-1769-16,0 0-320 16,0 0 272-16,0 0 320 15,0 0 160-15,0 0-527 16,-40 83-305-16,32-54-192 16,4-1-48-16,4 1-48 0,0-7-48 15,8 0-16-15,16-6-312 16,0-3-104-16,8-7-585 15,15-6-679 1,-6-12-2433-16,-6-11-4689 0</inkml:trace>
  <inkml:trace contextRef="#ctx0" brushRef="#br1" timeOffset="59730.28">8223 14887 6601 0,'0'0'5705'16,"0"0"-2784"-16,0 0-1289 15,0 0-392-15,0 0-327 0,0 0-129 16,0 0-536-16,-11-32-248 16,11 36-928-1,0 9-3105-15,0-1-1264 0</inkml:trace>
  <inkml:trace contextRef="#ctx0" brushRef="#br1" timeOffset="59970.96">8378 15138 4993 0,'0'0'7385'0,"0"0"-5720"16,0 0-1121-16,100-3-304 0,-56 0-16 16,0 3-48-16,-5 0-80 15,-7 0-96-15,-12 3-1521 16,-12 6-879-16,-8-2-1913 0,0-1-1816 16</inkml:trace>
  <inkml:trace contextRef="#ctx0" brushRef="#br1" timeOffset="60132.35">8311 15281 2920 0,'0'0'4217'0,"0"0"-2481"0,0 0-855 15,0 0 655 1,0 0 656-16,0 0-471 16,95 22-689-16,-46-22-552 0,6 0-280 15,1 0-200-15,0 0-128 16,11-9-1744-16,-15-1-2177 15,-12 1-2273-15</inkml:trace>
  <inkml:trace contextRef="#ctx0" brushRef="#br1" timeOffset="60339.65">9048 15129 3208 0,'0'0'8858'16,"0"0"-5681"-16,0 0-1249 15,0 0-736-15,0 0-447 16,0 0-249-16,0 9-376 0,0 10-24 16,-8 10 24-16,4 3-104 15,0 5-16-15,-8 15-696 0,4-11-1193 32,-4-6-2208-32</inkml:trace>
  <inkml:trace contextRef="#ctx0" brushRef="#br1" timeOffset="61289.61">8148 12963 640 0,'0'0'9298'15,"0"0"-7418"-15,0 0 120 16,0 0-1039 15,0 0 15-31,0 0 136 16,60-57-312-16,-45 48-384 15,5 2-208-15,4 7-192 0,3-3-16 16,1 3-96-16,-3 0-48 16,-1 3-304-16,-9 4-184 0,-6 5-104 15,-1 1 0-15,-8-1-272 16,0 1 816-16,-8 3 192 16,-5-3 64-16,2 0 104 0,-6-4-96 15,10-3-8-15,-1 4 56 16,8-3-112-16,0-1 40 0,0 3-48 31,0 1 8-31,11 2 144 16,2 1-24-16,2 3-80 15,-3 0 0-15,-3 3-48 0,-5-3 8 0,-4 3 0 16,0 0 168-16,-8 0-72 16,-12 0-56-16,-5 0 80 15,-3-3 80 1,-3 0 32-16,-5-6 8 15,4-4-120-15,4 0-128 16,8-6-368-16,16 0-624 0,4-9-793 16,0-7-3360-16</inkml:trace>
  <inkml:trace contextRef="#ctx0" brushRef="#br1" timeOffset="61692.47">8702 12871 6041 0,'0'0'3192'0,"0"0"-1023"15,0 0-217-15,0 0-703 0,0 0 135 31,0 0-504-31,83-19-200 16,-67 19-360-16,3 6-320 16,-6 7-48-16,-5 6-104 0,-5 3-32 15,-3 4 184-15,0-1 104 0,-11 4 0 16,-6-7-48 0,-7 0 64-1,9-3-32-15,-1-6-8 0,8-3-72 16,4-4-8-16,4-6-112 15,12 3-176-15,16-3 280 0,12 0 16 16,11 0-16-16,5-6-448 16,17-17-896-1,-10 8-1329-15,-16-5-4248 16</inkml:trace>
  <inkml:trace contextRef="#ctx0" brushRef="#br1" timeOffset="66847.92">10721 13389 6145 0,'0'0'2768'15,"8"-7"-1367"-15,-8 4-745 0,0 0-72 16,0 0 184-16,0 3 160 16,-16 0-480-16,-15 0-264 15,-14 0-128-15,-22 0 32 0,-25 6 217 16,-24 7-121 0,-11 3-104-16,12-1 24 15,23-2 48-15,36-3-56 0,17-1-96 16,11-2 0-16,4 2 0 15,3 4-80-15,6 3-88 16,11 3-8-16,4 0 48 16,12 7 48-16,20 2 80 15,11 3 0-15,29 8 16 16,20 5 64-16,-4-6-80 0,-9-3-120 16,-15-9 16-16,-25-4 104 15,2 0 0-15,-13 4 0 16,-13-4-217-1,-15-3 161-15,-15 0 56 16,-30-3 153-16,-22 6 199 0,-21 6 40 16,0-6-16-16,9 1 0 15,12-1-160-15,22-3-56 16,-2 3 32-16,6 4-144 0,18-4-48 31,7 4-8-31,16-4-88 16,7 6 8-16,21-2 88 0,17 2 96 15,6 1 96-15,29-7-192 16,16 0 152-16,31-9-104 0,4-3 72 16,-7-4 136-16,-29-6-72 31,-30 3-184-31,-22-3-184 0,-7 3-1384 16,0-3-577-16,-12 3-2080 0,-4-3-856 15</inkml:trace>
  <inkml:trace contextRef="#ctx0" brushRef="#br1" timeOffset="67244.2">9933 15033 4825 0,'0'0'9177'0,"0"0"-7672"0,0 0-1505 31,0 0 272-31,83 0 328 16,-31 0 184-16,12 0-144 0,3 0-360 0,1 0-280 16,-5 0-952-16,-14 7-904 15,-18-4-513-15,-14-3-1792 16,-17 0-3272-16</inkml:trace>
  <inkml:trace contextRef="#ctx0" brushRef="#br1" timeOffset="67480.89">10072 15100 1192 0,'0'0'5697'15,"0"0"-3929"-15,0 0 113 0,0 0-649 16,28 95-456-16,-13-66 368 15,-6 2-295-15,-1 1-345 16,-8 3-208-16,0-3-144 0,-12-3 0 16,-16-1 0-16,-8-6-80 0,-4-3 80 31,0-6-152-31,-3-13-320 16,2 0-840-16,2-28-473 15,11-4-711-15,11-3-3546 0</inkml:trace>
  <inkml:trace contextRef="#ctx0" brushRef="#br1" timeOffset="67840.17">10156 14729 10194 0,'0'0'2320'15,"0"0"-1104"-15,0 0-175 16,0 0-121-1,0 0-272-15,0 0-336 16,0 0-216-16,0 0-16 0,0 0-80 16,0 0-8-16,-32 44-160 0,32-31-112 15,0-1-208-15,11-5-160 16,1-4-80 0,4-3 440-16,-8 0 288 15,5-16 56-15,-9-3-8 16,-4-3 56-16,0-4 80 0,-4 8 264 15,0 5-32-15,-5 3 104 16,1 7-56-16,8 3-416 0,0 0-48 31,-3 6-416-31,3 10-56 16,0 10-1096-16,0-1-1161 16,0-9-4561-16</inkml:trace>
  <inkml:trace contextRef="#ctx0" brushRef="#br1" timeOffset="68138.59">10510 15233 1584 0,'0'0'11570'0,"0"0"-9441"16,0 0-1497-16,0 0-312 15,116-6 192 1,-77 3 120-16,6-1-320 16,-2 2-136-16,-3 2-176 15,-4 0-360-15,-16 0-768 16,-12 0-1377-16,-13 6-1407 0,-18 3 983 15,-5-2-4103-15</inkml:trace>
  <inkml:trace contextRef="#ctx0" brushRef="#br1" timeOffset="68280.75">10558 15344 2616 0,'0'0'2577'0,"0"0"-1121"16,0 0-128-16,0 0 97 15,0 0-49-15,0 0-600 0,116 35-456 31,-77-35-320-31,21-9-192 16,-12-4-1512-16,-4-6-3770 0</inkml:trace>
  <inkml:trace contextRef="#ctx0" brushRef="#br1" timeOffset="68453.64">11112 15138 10730 0,'0'0'4481'16,"0"0"-3249"-16,0 0-624 15,0 0-192-15,0 0 32 0,0 0-112 16,0 0 313-16,0 70-297 16,0-38-160-1,-4 3-192 1,-12 12-520-16,0-8-1513 0,0-11-3120 0</inkml:trace>
  <inkml:trace contextRef="#ctx0" brushRef="#br1" timeOffset="69314.66">10016 12769 7985 0,'0'0'2641'15,"0"0"-1737"-15,0 0-368 0,0 0-168 16,0 0 312-16,95-63-16 16,-63 54-287-16,-4 5-137 31,0 4-240-31,-4 0-32 0,-8 0-144 0,0 7-561 16,-12 2 169-16,-4 7 208 15,0 0 360-15,-8 0 0 0,-12 3 88 16,5 0 80-16,-6 0 176 15,6-3-72 1,6 0-168-16,1 0-64 16,8 2-40-1,0 5 0-15,8-1 48 16,12 0-40-16,5 0 0 0,-6 1 16 16,-3-4-16-16,-4 0-8 15,-3-3-32-15,-9 0-64 16,0-3 80-16,-13-1 16 15,-11 1 72-15,-4-7 136 0,-8 0 145 16,-3-2 71-16,3-1-376 0,8-3-48 16,16-3-785-16,8-7-567 15,4-6-2881-15</inkml:trace>
  <inkml:trace contextRef="#ctx0" brushRef="#br1" timeOffset="69668.92">10498 12728 1168 0,'0'0'8258'0,"0"0"-5914"16,0 0-824-16,0 0-479 0,0 0-377 15,0 0 104-15,92-38-56 16,-60 38-192-1,7 0-312 1,-7 7-24-16,0 8-184 0,-12 5-248 0,-8 5-152 16,-12 4 376-16,-4 2 24 15,-24-5 56-15,-8 2 192 0,-3-6 104 16,-2-3-88-16,6-3 32 31,15-3-168-31,8-3-128 16,12-4-72-16,0 0-24 0,44 0 96 15,24-2 48-15,39-1-48 16,8-3-256-16,-3 0-1064 0,-36-10-1385 16,-24-5-5088-16</inkml:trace>
  <inkml:trace contextRef="#ctx0" brushRef="#br1" timeOffset="72300.39">12470 13319 7465 0,'0'0'2089'16,"0"0"-409"-16,0 0-488 0,0 0 224 31,-7-29-191-31,7 26 79 15,0 3-352-15,0 0-496 0,0 0-248 16,0 0-208-16,0 0-104 16,0 13-144-16,7 9 136 15,9 7 112-15,12 9 96 0,9 9-24 0,6 1-72 16,0 9-24-16,2-3 24 16,-6 3 0-16,-11 0-216 0,-4-2-264 15,-12-5-64 1,-12-6-16-1,0-5 192-15,-8-7 16 16,-16-10 272-16,-4-7 32 0,-8-5 48 16,1-10 0-16,-10 0 232 0,6-3 64 15,-1-19 40-15,5-7 200 0,3-9-64 32,8-6-48-32,11-1-200 15,9-3 272-15,4 4-160 16,13 3-264-16,15 6-72 0,7 9-16 15,-3 7-216-15,4 13-552 16,4 6-1352-16,-12 6-2265 0,-8 4-2049 16</inkml:trace>
  <inkml:trace contextRef="#ctx0" brushRef="#br1" timeOffset="72822.8">13434 13366 6777 0,'0'0'1352'15,"0"0"-256"-15,0 0-327 0,0 0 215 32,0 0-256-32,0 0 288 15,-91-47-216-15,59 47-111 0,0 0-137 16,-4 13-96-16,-3 9-56 16,7 0-32-16,4 10-152 15,4 3-48-15,7 3-112 0,10 3 24 31,7 1-72-31,0-5-8 16,20 2 0-16,12-4 0 0,7-4 0 16,10-5-392-16,7-11 0 15,-1-2-904-15,21-13-729 0,-13-9-815 16,-15-10-3194-16</inkml:trace>
  <inkml:trace contextRef="#ctx0" brushRef="#br1" timeOffset="73705.5">13865 13332 6345 0,'0'0'1504'0,"0"0"-128"0,0 0-255 15,0 0-9 1,0 0 776-16,0 0-623 16,0 0-673-16,0 0-448 0,-32-13-48 15,8 32 192-15,-8 7-88 16,4 2 88-16,1 10-88 15,7 0-40-15,8 6-104 16,7 4-56 0,5 3 8-16,13 0-8 0,19-4-248 15,3-5-608-15,21-7-1193 16,-8-10-591-16,-4-13-2977 0</inkml:trace>
  <inkml:trace contextRef="#ctx0" brushRef="#br1" timeOffset="73988.97">14116 13481 7593 0,'0'0'2209'0,"0"0"-953"16,0 0-560-16,0 0-184 31,-12 6-88-31,-4 13 993 0,-4 4-473 16,-4 2-392-16,9 7-328 15,-2 3-56-15,6-1-80 0,11 5-88 16,0-1 8-16,0 0-16 0,15-7-192 16,9-5-760-16,4-10-689 15,12-16-15-15,-4-3-1609 0,-8-20-3792 16</inkml:trace>
  <inkml:trace contextRef="#ctx0" brushRef="#br1" timeOffset="74172.28">14235 13290 1424 0,'0'0'7777'15,"0"0"-5216"-15,0 0-385 16,0 0-743-16,0 0-241 15,0 0-752-15,0 0-440 0,0 0-64 16,0 0-872-16,0 0-1209 16,-63 32-655-16,59-16-4322 0</inkml:trace>
  <inkml:trace contextRef="#ctx0" brushRef="#br1" timeOffset="74504.78">14495 13744 1064 0,'0'0'5089'0,"0"0"-3793"16,0 0-200-1,0 0-215-15,0 0-345 16,0 0 376-16,0 0-256 0,0 0-264 16,-9 86-152-16,-14-58 64 0,-5 4-160 15,0-3-40-15,-4-4-104 16,0-3 0 0,8-2-960-16,16-5-712 15,5-5-857-15,3-7-4192 16</inkml:trace>
  <inkml:trace contextRef="#ctx0" brushRef="#br1" timeOffset="74682.61">14666 13719 880 0,'0'0'7033'16,"0"0"-5617"-16,0 0-1335 0,0 0 199 31,99-7 112-31,-59 7-176 16,0 0-216-16,8 0-416 15,-8 0-1889-15,-12-3-4856 0</inkml:trace>
  <inkml:trace contextRef="#ctx0" brushRef="#br1" timeOffset="74924.42">14761 13732 1016 0,'0'0'3072'0,"0"0"-1639"16,0 0-129-16,0 0-400 0,-4 98 304 15,4-66-327 1,0 0-161-16,0-1-176 16,0 4-272-16,0-6-96 15,0 3-40-15,-4-4-56 16,-16-2-8-16,-8-11-64 0,1-2 16 15,-5-7-24-15,-4-6-88 16,-8-6-592 0,12-10-744-16,8-6-2481 0</inkml:trace>
  <inkml:trace contextRef="#ctx0" brushRef="#br1" timeOffset="75278.39">14857 13475 5921 0,'0'0'2832'0,"0"0"-1271"15,0 0-849-15,0 0-248 16,0 0-72-16,0 0-40 16,-80 22-160-16,68-7-144 0,8-2-48 31,4 0 0-16,0-4-96-15,0-5-80 16,0-4-352-16,9 0 528 0,-2-4 256 0,1-9-144 16,-4-2-96-1,-4-4 120-15,0 3 136 0,0 3 272 16,-4 4 144-16,-4 2-159 0,-4 7-297 16,4 0-232-16,4 0-80 15,-3 13-64-15,3 0-529 0,0-1-375 16,4 4-256-16,0-6-1817 31,11-7-3792-31</inkml:trace>
  <inkml:trace contextRef="#ctx0" brushRef="#br1" timeOffset="75511.89">15072 13325 7433 0,'0'0'2521'0,"0"0"-713"16,0 0-856-16,0 0-592 0,0 0-56 16,0 0 0-16,88 39 225 15,-60-2-177-15,0 11-152 32,0 6-72-32,-8 3-120 0,-5 4 40 0,-15 2-48 15,0 0-344-15,-24-2-617 16,-47 15-471-16,-1-16-832 0,0-12-4738 15</inkml:trace>
  <inkml:trace contextRef="#ctx0" brushRef="#br1" timeOffset="76211.32">12682 14354 912 0,'0'0'5345'15,"0"0"-3673"-15,0 0-848 16,0 0 545-16,0 0 23 16,103 3 232-16,-35 0-135 0,32 3-345 15,35 1-64-15,24 3-304 32,17-4-40-32,11 3-191 0,0 1-57 15,21-4-168-15,3 0-128 16,-1-2-112-16,-22-1 24 0,-21 0-104 15,-39 3 8-15,-37-2 0 16,-31-1 0-16,-28 0 0 31,-20 0-8-31,-4-3-328 0,-8 3-480 16,-16 0-1097-16,-16 4-431 0,-8-1-1617 16</inkml:trace>
  <inkml:trace contextRef="#ctx0" brushRef="#br1" timeOffset="77013.64">12682 14672 2528 0,'0'0'8130'32,"0"0"-5258"-32,0 0-1367 15,0 0-633-15,0 0-128 0,0 0-120 16,0 0-264-16,0 0-160 15,47 31 304-15,-15 1-168 16,16 3-159-16,-1 6-49 0,2 3-40 31,-1 4-80-31,-1 3-8 0,-7-3 16 16,-4-1-16-16,-9-2-320 16,-2-7 127-16,-17-4-287 15,-4-5-112-15,-4 0 72 0,-12-7 296 16,-13 0 224-16,-2-6-56 31,-9 0 56-31,4-9 64 0,0-5 48 16,0-2 176-16,4-9 136 15,5-10 32-15,3-10 225 16,3-5-193-16,6-8-64 0,11-2-152 0,0-4-72 16,16 1-200-1,16 2-8 1,11 10-648-16,13 7-673 0,-3 12-2519 15,-10 10-6011-15</inkml:trace>
  <inkml:trace contextRef="#ctx0" brushRef="#br1" timeOffset="77910.05">13586 14783 1536 0,'0'0'6825'0,"0"0"-4760"16,0 0-177 0,0 0-816-16,0 0 217 15,0 0-25-15,0 0-136 0,4-54-352 16,-4 54-384-16,0 0-200 15,0 0-80-15,0 3-112 0,0 13-112 16,-8 9 112 0,0 13 8-16,-4 10 40 15,8 6-40-15,0 3 40 16,4 3 16-16,0-6-64 0,0-3 0 16,4-7 0-16,5-9-352 15,-2-9-368-15,-3-7-472 0,0-6-168 31,-4-10-961-31,0-3 369 16,4-7 840-16,-4-9-4610 0</inkml:trace>
  <inkml:trace contextRef="#ctx0" brushRef="#br1" timeOffset="78286.13">13925 14814 1640 0,'0'0'6641'0,"0"0"-4392"16,0 0-1521-16,0 0-504 0,0 0-72 16,0 0 648-16,-56 51 0 15,24-19-472 1,0 3-176-16,0-1-80 16,-4 2-64-16,1-8 48 0,3-6 8 0,0-6-64 15,4-6-256 1,8-4-24-16,8-6 104 0,8 0 152 15,4 0-56 1,0-6-528-16,8-4 216 16,8 1 392-16,0 5 208 15,0 4 24-15,4 0-160 0,-4 0-64 16,3 17 96-16,5 5 24 16,0 3-56-1,4 7-56-15,0 0 80 16,0-1-96-16,4-2-64 15,-4-4 64-15,-8-9-432 0,0-3-816 16,-5-10-1361-16,-6-3-2504 0</inkml:trace>
  <inkml:trace contextRef="#ctx0" brushRef="#br1" timeOffset="79680.23">14267 14783 9121 0,'0'0'2249'15,"0"0"-801"-15,0 0-432 16,0 0-87-16,0 0-9 0,0 0-160 16,-71 57-240-1,47-22-96-15,-1 6-200 16,14 4-80-16,3-1-96 0,8 3 8 15,4-5-8-15,16 2-48 16,7-6-288-16,29 10-904 0,-8-17-1289 16,0-5-1871-16</inkml:trace>
  <inkml:trace contextRef="#ctx0" brushRef="#br1" timeOffset="80247.5">14562 14849 6041 0,'0'0'2896'0,"0"0"-943"16,0 0-529-16,0 0-280 15,0 0-127-15,0 0-465 0,0 0-480 16,0 0 40 0,-52 67 88-16,28-26-56 15,5 4-136-15,2-1 40 0,6-3 8 16,11-3-48-16,0-6-8 0,0-3-384 15,19-7-584 1,1-10 87-16,8-8-15 16,4-4 488-16,0-13 232 15,0-12-400-15,-4-10 560 16,-4-7 32-16,-5-2 64 0,-2-10 224 16,-6 0 120-16,2 4 256 15,-9 8-112-15,3 7 617 16,-7 19-121-1,0 7-408-15,0 9-600 16,0 3-56-16,0 16-120 0,-3 13 112 16,-1 3 0-16,4 3 16 15,0 0-8-15,0-3 8 16,11 0 0-16,6-7 56 0,7-2-64 31,-5-4-248-31,9 0-1592 16,-12-6-713-16,-4-9-4360 0</inkml:trace>
  <inkml:trace contextRef="#ctx0" brushRef="#br1" timeOffset="80468.67">14957 15132 680 0,'0'0'6681'0,"0"0"-5353"15,0 0-623 1,0 0-217 0,0 0 136-16,0 0-168 0,0 86-152 15,-24-64-136-15,-4 3-168 16,-4-6-184-16,-8 4-648 0,9-8-1417 16,6-8-3688-16</inkml:trace>
  <inkml:trace contextRef="#ctx0" brushRef="#br1" timeOffset="80886.75">15092 14938 1176 0,'0'0'7473'0,"0"0"-5456"16,0 0-1137-16,0 0-536 0,0 0-232 31,0 0 160-31,12 51 584 0,-4-22-256 16,0-1-231-16,0 4-169 16,4-3-120-16,-4-1 24 0,4-6-88 15,-9-3 48-15,1-9-56 16,1-4-8-16,-1-6 48 15,4 0 424 1,-4-6 776-16,8-14-672 16,4-2-432-16,0-6 256 0,-1-10-72 15,-3-3-136-15,8-4 56 0,-3-3-152 16,-2 7-24-16,1 3-72 16,-4 13 16-1,-8 15-16-15,-4 10-1128 16,-4 7-2881-16,-11 8 1289 15,-2 1-5450-15</inkml:trace>
  <inkml:trace contextRef="#ctx0" brushRef="#br1" timeOffset="81164.2">15415 14738 1664 0,'0'0'6825'0,"0"0"-5160"0,0 0-537 47,0 0-120-47,0 0-24 0,83-9 209 16,-55 28-457-16,-4 12-24 16,0 10-104-16,0 7-256 0,-8 6-160 15,-4 3 8-15,-9 4 0 16,-3-4-24-16,-15-3-104 0,-13-7-72 15,-8-2-88-15,-3-10-608 16,-21 0-952-16,8-16-1545 16,8-7-6217-16</inkml:trace>
  <inkml:trace contextRef="#ctx0" brushRef="#br1" timeOffset="82270.5">16128 14290 968 0,'0'0'2632'0,"0"0"601"0,0 0-873 15,0 0-479-15,0 0-81 16,16-35 457-16,-16 32-369 0,0 3-576 16,0 0-295-16,0 0-513 15,0 0-256-15,-4 0-248 16,-12 13 8 0,-8 9-8-16,-4 3 8 0,0 4-8 15,0 3 0-15,0 0-456 16,4-7-416-16,9 0-761 0,2-3-847 15,13-5-1897-15,0-11-1289 16</inkml:trace>
  <inkml:trace contextRef="#ctx0" brushRef="#br1" timeOffset="82499.67">15996 14243 312 0,'0'0'7905'31,"0"0"-5664"-31,0 0-561 0,0 0-480 16,0 0-592-16,0 0-455 16,0 0 535-16,0 0 192 0,32 73-312 15,-12-41-320-15,8 3-120 16,-4-4-32-16,4 4-96 31,0 3-1160-31,-8-9-2697 0,-4-10-4273 16</inkml:trace>
  <inkml:trace contextRef="#ctx0" brushRef="#br1" timeOffset="84764.43">17029 13484 6361 0,'0'0'2496'15,"0"0"-471"1,0 0-201 0,0 0 81-16,0 0-81 15,0 0-688-15,-32-26-520 0,32 26-488 16,0 4-128-16,0 11-224 15,7 14 224-15,6 9 8 16,6 13 80 0,13 22-8-16,-4-3-56 0,8 6 32 15,-4-3-56-15,-4-13-96 16,7 7-104-16,-7-10-152 16,-4-9-80-1,-3-3 56-15,-10-11-56 16,-7-5-128-16,-4-10 16 0,0-3 320 15,-11-10 160-15,-14-6 64 16,-3 0 88-16,-7-9 128 0,-1-14 32 16,-4-8 56-16,-4-8 304 15,8-5-80-15,5-3-128 0,6-1-128 16,18 3 128-16,7 1-40 31,11 6-328-31,25 6-32 16,8 10-248-16,8 12-376 0,16 10-1144 15,-17 0-3001-15,-10 13-6049 0</inkml:trace>
  <inkml:trace contextRef="#ctx0" brushRef="#br1" timeOffset="85467.46">17786 13522 4096 0,'0'0'4569'0,"0"0"-3008"16,0 0 471-16,0 0 1 15,0 0-833-15,4-32 176 0,-4 32-576 16,0 0-544-1,0 10-256 1,0 12 0-16,0 13-8 16,-17 13 8-16,-3 18 8 0,5 1 40 0,-6 3 0 15,2-7-48-15,3-9-8 16,0-6 8-16,4-7-112 0,12-12-64 31,0-10 40-31,0-6 136 16,16-7 8-16,12-6 0 15,8 0 88-15,7-4 0 0,9-8-48 16,8-7 0-16,0-4-48 0,0 8 8 31,-13-1-8-31,-11 6-496 16,-16 4-632-16,-7 6-1201 16,-10 0-3032-16,-3 0-2936 0</inkml:trace>
  <inkml:trace contextRef="#ctx0" brushRef="#br1" timeOffset="86156.75">16869 14477 1632 0,'0'0'4833'15,"0"0"-3025"1,0 0-7-16,0 0-1 15,0 0 144-15,96 0-327 0,-49 0-313 16,25 0-312-16,28 4-264 0,40-1-111 16,15 3-97-16,8 1-288 15,4 3-88 1,-12-5-136-16,-15 2 64 16,-29-1-72-16,-31 1-320 15,-31-1-312-15,-18 0-585 0,-7 1-559 16,0-4-489-16,-20 3 401 31,-4-6-568-31,-8 0-1521 0</inkml:trace>
  <inkml:trace contextRef="#ctx0" brushRef="#br1" timeOffset="87030.01">16829 14830 368 0,'0'0'9970'15,"0"0"-7434"-15,0 0-743 0,0 0-793 16,0 0-168-16,0 0-152 15,0 0-328-15,0-3-344 16,8 28 0-16,8 13 112 31,8 7-120-31,12 3 120 16,-1-1-72-16,10 1-40 16,-2-1-8-16,-3-2-8 0,0-4-288 15,-12 0 64-15,-5-6-64 16,-6-3-128-16,-9-7-232 15,-8-6 168-15,0-3 312 0,-16 0 104 16,-8-6 72-16,-12-7 120 0,-12 0-16 16,5-3-8-16,-9 0 136 15,4-13 224-15,4-6-24 16,8-6 8-16,4-7 136 0,16 0 216 31,12-6-63-31,4 4-225 16,16-5-168-16,20 8-240 0,8 5-96 15,-4 7-440-15,11 13-440 16,-14 6-985-16,-18 0-3560 0</inkml:trace>
  <inkml:trace contextRef="#ctx0" brushRef="#br1" timeOffset="87909.06">17734 14881 7017 0,'0'0'2160'0,"0"0"-559"15,0 0-81-15,0 0 112 0,-100-32-231 32,69 32-297-32,-6 0-456 15,5 19-144-15,0 7-192 0,4 5-104 16,13 10 16-16,-2 4-152 0,14-1 40 16,3 1-32-16,0-1-72 15,24-5-8-15,4 2-72 16,7-10-416-1,10-5-440-15,18-10-432 16,-15-13-1553-16,-4-3-5705 16</inkml:trace>
  <inkml:trace contextRef="#ctx0" brushRef="#br1" timeOffset="88508.79">18204 14786 3424 0,'0'0'5281'0,"0"0"-3856"16,0 0-225-16,0 0-288 0,0 0 192 15,-104 6 121-15,69 22-465 0,3 14-232 16,4 5-208 0,8 5-56-1,8 1-152-15,7 1 16 16,5-3-32-16,9-4-96 0,10-5 0 16,9-4-224-16,8-9-656 15,12-4-112-15,0-9-1009 31,-12-10-3144-31</inkml:trace>
  <inkml:trace contextRef="#ctx0" brushRef="#br1" timeOffset="88769.42">18411 14992 1712 0,'0'0'5617'0,"0"0"-3881"0,0 0-1135 16,0 0 407-16,0 0-32 0,-39 80-112 15,22-49 416-15,6 1-343 16,-2-1-425-16,9 5-192 0,4-5-144 16,0-2 8-16,8-4-112 15,8-5-72-15,8-8-344 0,16-12-680 16,-8 0-929-16,-4-6-2840 15</inkml:trace>
  <inkml:trace contextRef="#ctx0" brushRef="#br1" timeOffset="89310.45">18383 14824 4280 0,'0'0'5170'0,"0"0"-3538"15,0 0-1376-15,0 0-256 31,0 0-56-31,0 0 56 0,0 0-16 16,0 0-352-16,0 0 8 16,0 0 208-16,20 57 152 0,-16-57 72 15,0-3 64-15,4-10-80 16,-4-3-32-16,-4 0 328 31,0 3 64-31,0 1 120 0,0 5 424 31,-8 4-488-31,-4 3-360 16,0 0-112-16,-4 7-8 0,0 8 0 16,5 2-248-16,7 5-560 15,-1-3-944-15,5-7-3481 0</inkml:trace>
  <inkml:trace contextRef="#ctx0" brushRef="#br1" timeOffset="89564.48">18666 15138 1040 0,'0'0'7529'16,"0"0"-6184"-16,0 0-273 31,0 0-16-31,0 0-120 15,0 0-136-15,11 86-295 0,-18-58-313 16,-9 1-192-16,-8-3-905 0,-4-1-607 16,4-9-1008-16,5-3-3426 0</inkml:trace>
  <inkml:trace contextRef="#ctx0" brushRef="#br1" timeOffset="89783.18">18873 15132 8249 0,'0'0'2089'0,"0"0"-841"16,0 0-536-16,84-13 112 0,-44 13 32 15,-1 0-183-15,10 0-209 16,-10 0-464-1,-3 3-40 1,-16 0-1921-16,-8 1-967 0,-12-1-2826 16</inkml:trace>
  <inkml:trace contextRef="#ctx0" brushRef="#br1" timeOffset="89992.38">18937 15176 4096 0,'0'0'1209'15,"0"0"-233"-15,0 0 304 0,0 0 296 16,-8 79-175-16,8-53-417 16,4 2-264-16,8 1-256 0,0 3-184 15,0-4-128-15,-4 4-136 16,-5-7 24-16,-3-2-40 0,0-7-312 16,-11-7-56-16,-13-3-8 15,-16-6-296-15,5-2-904 16,-1-11-2681-16</inkml:trace>
  <inkml:trace contextRef="#ctx0" brushRef="#br1" timeOffset="90345.2">19068 14903 6873 0,'0'0'2440'16,"0"0"-1615"-16,0 0-457 16,0 0 112-16,0 0 32 0,0 0-168 15,-88 76-200-15,81-50-64 0,3-4-80 32,4-6-168-32,0-4-184 15,4-8-400-15,12-4 392 0,0 0 40 16,0-10 24-16,-4-9 296 15,-12-6 360-15,0-1 312 16,0 4 296 0,-21 3 112-16,2 10-424 15,-5 5-248-15,0 4-271 0,3 10-137 16,6 9-81-16,3 6-1199 16,8-2-712-16,4-7-3913 0</inkml:trace>
  <inkml:trace contextRef="#ctx0" brushRef="#br1" timeOffset="90622.52">19388 14837 3024 0,'0'0'5409'0,"0"0"-3448"0,0 0-593 15,99-10 160-15,-75 13-55 16,-1 16-409-16,-2 16-328 16,-1 13 8-16,-1 9-192 0,-2 6-88 0,-2 4-72 31,-6 3-135-31,-5-4-89 16,-4 1-168-16,-9-3-104 0,-59 15-1081 15,8-22-1223-15,-11-9-3633 16</inkml:trace>
  <inkml:trace contextRef="#ctx0" brushRef="#br2" timeOffset="97974.06">16929 13287 6801 0,'0'0'1456'0,"0"0"-648"0,0 0-552 31,0 0-55-31,0 0 351 16,0 0 8-16,-28-19-112 0,28 19-192 15,-4 0-152-15,0 0-96 16,-4 0 8-16,-4 0-16 15,-8 0 16-15,-4 0 32 0,1 3-48 16,-1 4 16-16,-4-1-8 16,0 0-8-16,3 4 8 0,2-1-8 15,3 1 0-15,0 3 0 0,4-1 0 16,0 4 0 0,0 0-8-1,0 3 8-15,4 0 0 0,-4 3 0 16,5 0 0-16,-2 1 8 15,5-1-8-15,1 0 0 0,-1-3 0 16,-1 3 0-16,1-2 8 0,1-1-8 31,-1 3 8-31,-1 0-8 16,5 0 0-16,1 1 8 0,-1 5-8 16,4 1 0-16,0-1 16 15,0 4-16-15,0 0 0 0,0 0 8 16,0-4-8-16,0-2 8 31,0-1 0-31,0-6 48 0,0 0-48 16,0 0 40-16,0 0 16 15,0 0-56-15,0 0 40 0,0 3 80 16,0-3-8-16,0 7-56 16,0-4 128-16,7 0 0 31,-3 0-40-31,5 1-32 0,-1-1 32 15,-1 0-24-15,1 0-72 16,1 0 0-16,-1-2-40 0,-5 2-8 16,5-3 0-16,1 0 0 15,-1-3 8-15,-5 3 24 16,5-3-40 0,-4 0 0-16,1 2 0 0,-5 2-8 15,0-8 8-15,0 4-8 16,0 0 8-16,0-3 0 0,0-1-8 15,0 1 8-15,0-3-8 16,0-1 0 0,0 4-40-16,0 0 48 15,-9-1 8-15,1 1 8 0,-3 3-16 16,-6 3 0-16,6 0 0 16,-2 3 0-16,6 1 0 0,3-1 0 15,0 6 0-15,4-2 0 31,0 2-8-31,0-2 8 0,0 3 0 16,0-4 0-16,0-3 0 16,0 3 0-16,0-2-40 0,0-1 40 15,0 0 0-15,0 0 0 32,0-3-8-32,4 1 8 15,0 2 0-15,-4 0-16 0,3 0 16 16,-3 0-8-16,0 1 0 15,0-4 8-15,0-1 0 0,0 5 8 16,-3-4-8-16,-9 0 8 16,-1 0 8-16,-2 0 32 15,-1 3-48 1,4 0 8-16,4 0 0 0,0 4 0 16,8 3-8-16,0-1 96 15,0 1 16-15,12 2-56 0,0-2-48 16,0-1 136-1,0 2 16 1,3-2-144-16,6 0 88 16,-1 4 57-16,3-3 95 0,10-1-128 0,6 1-112 15,5-1 88-15,0-5 0 16,0-1-104-16,-5 0 0 0,-2-9-80 31,-14 3-120-31,-3-10 40 16,-3 1 96-16,-2-5 64 0,5 5-385 15,8-7 337-15,-1 3-32 16,5 4-288-16,1-4-400 0,-1 6 304 16,0-3 336-16,-4 1 128 15,-5 3 104-15,9-4 96 32,-1 6-64-32,6-2-8 0,3 3 16 15,12-1-136-15,7 4 160 16,0-3 0-16,10-1-168 0,-1-2 8 15,-5 0 160-15,-3-1-104 16,-4-2 296-16,-9-1-48 31,-2-3 41-31,-6 0 79 0,1-3 48 0,-5 0-128 16,6 4-72-16,6-4-192 16,1 0 24-16,4 2-112 0,0 2 72 15,4-1-64-15,-9 3 0 16,5 1-8-1,-4-1 8 1,-4 0 48-16,0 1-56 0,0-1 16 16,-9 1-8-16,5-7 0 0,-4 0 8 15,-4 0-16-15,8 0 16 16,3 0 56 0,6 0-16-16,-2-7-56 15,5 1-72-15,0 2 72 0,-5-2 0 16,-6 3 8-16,-2 0-8 15,-7-3 0-15,4-1 72 16,-4 1-72-16,0-4 8 0,7 1-8 31,2-4-16-31,-2 0-160 16,6-3-40-16,-2 1-128 0,-3-4 160 16,-5-3 184-16,2 2 0 15,-5-2 8-15,0 3 40 16,0 0-40-16,-1-3-8 0,5 3 0 15,0-4-8-15,-1 4-40 32,5 0-8-32,-3-3 56 0,-2 0 8 0,1 0 48 15,0-1 48-15,-8 1-32 16,0 0 32-16,-4 0 64 16,0 0-32-16,-1-4-40 15,5 4 64 1,-4-3-56-16,4 2-32 15,4-2-56-15,-4-1 72 0,0 1-16 16,-5 0 0-16,1-4-72 0,0 1 0 16,-3-4 48-16,-2 0-32 15,-3-6-8-15,5 3 40 0,-2 0 8 32,-7-3-48-32,0 3-8 15,-4 0 72-15,-4 0 24 0,-4 3-96 16,0-6 0-16,-4 0 0 31,-4 0 8-31,-4-3 56 0,4 3-64 16,0 0 0-16,4 3 8 15,-3 0-8-15,-2 0-8 0,1 3 8 16,-3-3 0-16,-2 0 0 16,-2 1 0-16,-10-5 0 15,1 1-48-15,-8-6-40 0,-3 2 8 16,-1-2 80-16,0 6-16 31,1 0 8-31,3 6 0 0,0-3 0 16,4 7 8-16,-4-4 8 15,8 3-8-15,-4 4 0 16,4-4 0-16,0 4 0 0,-4 0 0 0,5 2-96 16,-9-2-8-1,0 6 48 1,0-3-64-16,-5 0 120 0,-2-4-48 15,-1 4 0-15,1-4 40 0,-2 1 0 16,6 3-8-16,-1 0 8 16,4-1-112-16,-8 4-16 0,9 0 40 31,-6 0 16-31,1 0 72 16,1 0 0-16,-1 0 0 0,0-3-8 15,-4 0-168-15,4-1 88 16,0 1 0-16,1 3 88 0,-1-3-40 15,4 6 48-15,-4 0-80 32,8 3 64-32,0 1-56 0,-3-1-8 15,3-3 24-15,-4 3-312 16,-4-2 160-16,-1-2-144 16,-2-5 128-16,-1 7 39 0,1-5 1 31,2 5 168-31,-3-2 8 15,9 5 0-15,-1 2 8 0,4 1-8 16,0 3 8-16,-4-1-8 16,0 4 0-16,0-3 0 15,-3 3 8-15,3 0-8 0,-4-4 8 16,0 4-24 0,0-4-48-16,0 1-88 15,0 3 80-15,1-3 64 0,-1-1 8 16,0 4 0-16,-1 0 8 15,6 0-16-15,-1-1 16 16,4 2 0-16,1-2 0 16,-1-2 0-16,4 3 0 15,-4-1 0-15,4 1 0 16,-4 0 0-16,0 3 0 0,0-3 0 16,-4 0 0-16,-4 0 0 15,0 3 0-15,5 0 0 0,-5 0 0 31,0 0-8-31,0 0 8 16,5 3 0-16,-1 0 8 0,-1 0-8 16,1 0 0-16,0 4 8 15,9-4-8-15,-5 3 0 16,8 0 0-16,4-2 0 0,0 5 0 31,-4-2-48-31,4-1 32 16,-4 3 16-16,5-2-8 15,-9-1 8-15,3 1 0 0,2-1 0 16,-1 0 0-16,-1-3 0 16,6 1 0-16,-1-1 24 0,8-3-16 15,0 0-8-15,8 3-280 16,0-3-616 0,16 0-1392-16,0 0-4266 15</inkml:trace>
  <inkml:trace contextRef="#ctx0" brushRef="#br2" timeOffset="103377.62">12140 13858 4584 0,'0'0'2785'16,"0"0"-1721"-16,0 0-224 15,-8-18-431-15,4 11-1 0,0-3 312 16,4 1-40-16,-4-4-320 16,-1 4 168-1,5-1-192-15,0-2 80 16,0-1-120-16,0 0-184 0,0-2-16 15,0-5-96 1,0 1-64-16,5-6 8 16,-1 0 40-16,-4-1-72 15,4-6 88-15,-4 1 0 0,4-1 8 16,0 3-8-16,3-3 8 16,2 4-8-16,-1 3 0 0,-1-1 0 15,5 1-8-15,-3-1-80 16,2-2 88-16,2 6 8 15,-2-7-8 1,1 3 56-16,4-2-48 16,-4 2-8-16,1 4 0 0,-2-3 0 15,1 3 0-15,4 6 0 16,-4-3 0-16,0 3 72 31,4 0-72-31,4 0-104 0,-1-3 48 16,5 3 40-16,8-6 16 15,0 0 48-15,0 3 8 0,0-7-40 16,4 8-16-16,-4-2-88 16,-5 1-16-16,1 0 24 15,0 3 32-15,0 1-192 0,4 2 112 16,-4-3 24-16,4 3-296 16,4 1 160-1,-5 2 32-15,1 0 160 0,-4 4 48 16,0 0 8-16,-4 3-8 15,0-1 0-15,4 1 8 0,0 3-8 16,4 0 0 0,4 0-72-1,0 0-32-15,-1 0-56 0,5 3 64 16,4 1 88-16,-4 2-80 0,4-3 72 16,-4 0-64-16,-1 3 72 15,-3-2 8-15,-4 2 8 16,0 1-8-1,4 2-16-15,0-3-72 16,4 4 80-16,3 2-64 0,1 1 64 16,9 0 0-16,-6-4 8 15,5 4 8-15,4-3 0 32,-5-1 8-32,-3 1-16 0,0-1 0 15,-8-2-64-15,-8-1-48 16,-4-3 96-16,-5 1 8 0,1-1 8 31,0-1 0-31,8 2 0 16,4-1 72-16,3 0 0 15,10 7-8-15,3-4-56 0,-5 4 0 16,1-4 0-16,-4 4 0 0,-9-4 0 16,-3 0 0-1,-8-3-8 1,-3 1 0-16,-2-1 0 0,1 0 8 15,4 0-8-15,0 0 8 16,0 0-8-16,4-3 8 0,0 7-8 0,0-1 8 16,0-3-8-16,-8 1 0 15,3 2 8-15,-3-3-8 16,0 0 8-16,-4 0 8 0,4-3-8 16,4 3-8-16,-4-3 8 15,8 0 0 1,0 4-8-16,0-4-120 15,3 0 16-15,-3 0 96 16,0 3 8-16,-4-3-8 0,-4 3 8 16,-4-3 0-16,0 3 0 15,-4-3 0-15,4 0 0 0,4 4 0 32,0-2-8-32,-1-2 8 15,6 7 0-15,-1-4 0 16,4 4 0-16,0-1 0 0,-1 3 0 15,4 4 0-15,-3-3 0 16,-3 2 0-16,-5 1 0 0,-9 0-8 31,2-1-8-31,-1 1-72 0,-5 3 88 16,2-4-8-16,-1 5-16 16,3-2 16-16,-3 5-8 0,4-5 8 15,0 4 0-15,-8 1-72 16,5-2 80-16,-6 5 8 15,-3-1-8 1,0-3-8-16,0 3 0 0,-3 0 8 16,-6-2 0-16,5 2-8 15,-8-3 0-15,5-4 0 0,-6 5 0 16,2-1 8-16,-6-3 0 16,2 3 0-1,-5 0 0-15,-1 0 0 31,2-3 0-31,3 0 0 16,0-1 0-16,0 1 0 0,0-3 0 16,4-1 0-16,-4 1 8 15,4-3-8-15,-4 2 80 0,5 5-8 16,-2-2 0-16,5 1-24 0,1 3-48 16,-2 3 0-1,5 0 16-15,0 1-16 0,1-4 0 16,-1 3 8-16,-4 0 0 15,-1-2 0-15,2-5-8 0,-1 1 72 32,4-3-72-32,-5 3-8 15,9-4 8-15,0 5-8 0,0 1 8 16,0-2 0-16,0 3 0 0,0 0 0 16,0-6 0-16,0 3 0 15,0 0 0-15,0-4 8 16,0 5 0-1,0-5 8-15,5 1-16 16,3 3 8-16,3-1-8 0,6 1-8 16,-2 3 8-16,5 1 0 0,1-5 0 31,-6 4 0-31,2-3 0 16,-6 0 0-16,1-3 0 0,0-1 0 15,-4 1 0-15,0 0 0 16,-1 0 0-16,-2 0 0 0,-1-4 0 15,0 4 0-15,-4-1 8 16,0 1-8-16,4-1 0 0,0 5 0 31,0-4 0-31,-1-1 0 16,6 1 8-16,-1-1-8 16,3 1 16-16,-2 0-16 0,3 0 8 15,-5 2-8-15,6 1 0 16,-1 0 0-16,-5 0 8 0,6-3-8 31,-5 0 8-31,-5-1-8 16,5 1 80-16,-4-1-72 0,1-5 0 15,-1 2 40-15,-1 1-48 0,1-1 56 16,-4 1 48-16,8 2 16 16,-4 5 32-16,0-2-48 15,4 1 24 1,0 7-80-16,0-1 16 15,4 0 88-15,-4 4-48 16,4-4-40-16,0 3-64 0,-4-3 8 0,0 0 0 16,-1 0 48-16,-2-2-56 15,-1-1 64 1,0 0-64-16,0 0 8 16,-4-3 8-16,4 0 0 15,-4 3-8-15,0-4 0 16,0 1 0-16,0 7-8 0,0-1 48 15,0 0-48-15,0 4 8 32,0-1 0-32,0 0 0 0,0 4 48 15,-4-1-48-15,-4-2 32 16,4-1-40-16,-8 0 0 0,0 1 8 16,0 0-8-16,-4-1 8 31,0 0 0-31,-4 4 0 0,-4 0-8 0,0-4 0 0,-4 3 0 31,0-2 0-31,-4-1 16 0,1-3-8 16,-9 0 48-16,4-2-48 15,1-1 0-15,-1-3 48 16,3-4-8 0,-3 1 32-16,5 0-24 15,3-7-8-15,0 4 8 16,-4-1-56-1,0-3 0-15,4 4 0 16,-4-4 8-16,-4 0 0 0,1 1 40 0,-1-4 32 16,-4-3 96-16,-4 3 32 15,4-3-32-15,-3 4-48 16,-1-1 1-16,0 0-73 0,-4-3-56 16,8 6 48-16,-8 0-24 15,5-2-24-15,3 2 8 0,0 1 40 16,4-1 16-16,0 0 0 31,1 1-64-31,-6-4 8 0,2 3 0 16,-9 0-8-16,0 1 16 15,1-4 32-15,-5 0-48 0,0 0 64 16,4 1-48-16,-4-4 136 16,4 0-24-16,1 0-120 31,-2 0 184-31,2 0-112 0,-1 0-64 15,4 0 120-15,0 0-120 16,1 0 64-16,3 0-72 0,0 0-8 16,0 0 0-16,4-4 0 15,-8 4-64-15,4-3 0 16,1 3-48 0,-6-3 40-16,6 0 72 0,-1-1-8 15,5 1 8-15,-1-3 0 16,3 3 0-16,1-3 0 0,5 2 8 0,-1-2-8 31,0 3 0-31,0-3-8 16,-4-1 8-16,1-3 8 15,-1 1-8-15,0 3 8 0,-5-4 0 16,5-3 0-16,1 7 0 16,-1-3 8-16,0-1-8 0,0 1 0 15,4-4 8-15,-4 4 88 31,4-1-104-31,-4 0 0 0,5-2 8 16,-1 5-8-16,4 1 0 16,0-4 0-16,9 7 16 0,-2-6 88 15,6 2-96-15,-2-2 88 32,2-4-24-32,-2 0-72 15,1-2 48-15,-3-5-48 0,-5 5 0 16,3-4 96-16,2-1-32 15,-5 5 40-15,8-2 0 0,-4 5 64 16,8-1-24-16,-4 1-96 16,0-1-40-16,4-3 56 15,0 0-64 1,-4-6 80-16,0 3-24 0,-3 0 64 16,2-7 32-16,-2 4-24 15,-2 0 16-15,2 0-40 0,6-1-96 16,2 8 96-16,-1-4-104 15,4 6 16 1,0-3-16-16,-1 0 48 16,5 4-40-16,-3-5 8 0,3 2-8 15,-4-5 48-15,0 2-48 16,-4-5 8-16,-1 5-16 0,2-5 0 16,-1 4 48-16,0-3-32 31,4 3-16-31,-4 3 64 0,4-3-64 0,0-4 0 15,0-2 8 1,0 0-8-16,0-7 8 0,1 3 80 16,3-2-88-16,0 2 48 31,0-2-40-31,0 2 8 16,0 0 24-16,0 1-32 0,0 3-8 15,0-7 72-15,3 6-56 16,1-5 80-16,0 2-88 0,0-3 88 15,4 4-32-15,-4-4-56 16,4 6-8-16,-8-2 72 16,8 3-64-1,-8-1 64-15,4 0-64 0,-4 1 40 16,0 0 80-16,0-1-64 16,0-2 88-1,0 2-144 1,0 1 41-16,8 0 15 0,-5-1-56 15,6 4-8-15,-1-4 0 0,3 4-48 16,2-3 48-16,2 0 40 0,2-1-32 16,-2-6-8-16,2-3 8 15,-2-3 8-15,-2-3-16 16,2 0-40-16,-2 3-40 0,-10 6 15 31,1 4-111-31,0 8-224 16,-4 1-1192-16,0 6-1393 0,0-2-5376 0</inkml:trace>
  <inkml:trace contextRef="#ctx0" brushRef="#br2" timeOffset="105862.59">21694 13846 3040 0,'0'0'3073'16,"0"0"-1065"-16,0 0-583 16,-4-13-577-16,4 13-168 0,0 0 128 15,0 0 168-15,0 0-200 32,-4 0-303-32,4 0-273 15,-4 0-152-15,4 13-40 0,-8 3-8 16,1 12 80-16,2 4 88 15,-3 6 8-15,4 7 8 0,4-1 64 16,0 7-40-16,0 3-32 16,0 6 0-1,0-3 80-15,0 16 104 16,0-6-144-16,0 3-88 0,0 0 0 16,0 3-32-16,0 19 8 15,4 16-88-15,4 0 88 0,1-20 24 16,-2-21-80-1,-3-22 96 1,0-4-136-16,0 10 56 0,-4 19-56 16,9 22 80-16,-2 13-80 0,1 6 56 15,12-10-56-15,-1-6 32 16,13-9-32-16,-4-3 0 0,0-13 48 31,-7-10-56-31,-6-16 0 16,1-5 8-16,0 5-8 15,4 7 48-15,-3 9 32 0,-2-2-72 16,1-2 80-16,-4 5-80 0,3-4 40 31,-2 6-32-31,-2-2-16 16,-2 6 8-16,-1 5 0 16,-8 14-8-16,0 19 0 0,0-13-16 15,-4-12 8-15,0-26 0 16,4-10-80-16,-5 6 0 0,1 8 72 15,4 8 16-15,0 1 0 32,0 9 0-32,9-9-56 0,3 3-8 15,-5-7-184-15,1-15-184 16,-3 2-312-16,-5-8 280 16,0-13-360-1,-24-11-337-15,0-8-711 0,0-7-2225 16</inkml:trace>
  <inkml:trace contextRef="#ctx0" brushRef="#br2" timeOffset="107470.76">22591 13798 3200 0,'0'0'5385'0,"0"0"-3808"15,0 0-985-15,0 0-384 16,0 0 176-16,0 0 464 0,0 3-32 16,0 10-16-16,12 9 305 15,8 4-297-15,-1 6-72 32,9-1-240-32,8 4-24 0,0 0-120 15,8 3-120-15,-5 0-136 16,6 3-48-16,-2 1-32 0,-7-4 56 15,-4 0-72-15,0-6 8 16,-8-4 8-16,0-2-16 16,-9-4 0-16,-2-6 0 0,-9 3-120 15,-4-3 0 1,-4-4 40-16,-16 5 64 16,-5-5-80-16,-6-6-16 15,-1 1 16-15,-4-7 88 0,0 0 0 16,-3-3-8-16,7-13 16 15,4-3 240-15,0-10 232 16,12-3 265-16,8-3-49 16,8 1-240-16,0-5-184 15,8 4-88-15,16 7-168 16,0 2-8-16,0 4-280 0,12 13-768 16,-13 2-1953-16,-7 4-5585 15</inkml:trace>
  <inkml:trace contextRef="#ctx0" brushRef="#br2" timeOffset="109079.31">23738 13814 3304 0,'0'0'4801'0,"0"0"-3480"16,0 0-1-16,0 0-416 15,12-79 600-15,-16 66 1 0,-16 0-513 16,-7 1-440-16,-10 5-208 0,1 4 184 31,-3 3-48-31,-1 3-32 16,0 13-160-16,4 10 32 0,4 2-71 16,12 10-129-16,4 4-16 15,13 2-104-15,3 1 16 0,11-1 56 16,17-3 16-16,12-6-24 31,12 0 8-31,0-10-64 0,8-5 48 16,-4-8-56-16,-1-9-376 15,-11-3-777-15,-12-6-1335 0,-21-26-1425 16,-7 1-1280-16,-4 5 240 0</inkml:trace>
  <inkml:trace contextRef="#ctx0" brushRef="#br2" timeOffset="109620.85">24212 13697 3648 0,'0'0'5529'15,"0"0"-3680"-15,0 0-17 0,0 0-23 16,0 0-457-16,0 0-672 0,-12-20-480 15,-8 37-128-15,-8 8 112 16,0 7 56-16,0 6 56 16,5 9-24-16,7-2-40 15,12 3-128 1,4-4-40-16,7-3 8 0,21 0-32 16,12-2-40-16,8-8-264 15,8-5-280-15,19-13-960 0,-15-11-2361 16,-8-2-3120-16</inkml:trace>
  <inkml:trace contextRef="#ctx0" brushRef="#br2" timeOffset="109866.7">24455 13855 9089 0,'0'0'2185'0,"0"0"-81"15,0 0-583-15,0 0-617 0,0 0-488 16,0 0-360-16,0 0 208 0,0 0 64 16,8 80-96-16,4-51-32 31,0 2-40-31,8-3-56 16,4-2-48-16,0-7-56 0,-4-6-424 15,0-13-928-15,-5-10-1385 16,-11-12-3104-16</inkml:trace>
  <inkml:trace contextRef="#ctx0" brushRef="#br2" timeOffset="110079.02">24503 13538 8209 0,'0'0'2513'16,"0"0"-321"-1,0 0-559 1,0 0 7-16,0 0-640 0,0 0-816 0,0 0-184 16,0 0-320-16,-3-6 120 15,-6 15-464-15,-3 1-776 16,5-1-769-16,2-5-3072 0</inkml:trace>
  <inkml:trace contextRef="#ctx0" brushRef="#br2" timeOffset="110489.43">24917 13944 1016 0,'0'0'8962'15,"0"0"-6994"1,0 0-312-1,0 0-359-15,0 0-473 0,0 0-472 0,0 0-168 16,24 26 24 0,-24-4-96-16,0 4 48 0,0 2-96 15,-12 1 16-15,-11-4 0 0,-1 0-80 32,-4-3-168-32,-4-5-264 15,-4-15-968-15,4 2-1273 0,12-4-3760 16</inkml:trace>
  <inkml:trace contextRef="#ctx0" brushRef="#br2" timeOffset="110742.92">25164 13887 4889 0,'0'0'5601'16,"0"0"-4417"-16,0 0-648 15,0 0-368-15,96-12 64 0,-57 12 176 16,-2 0-192-16,3 0-216 0,-9 0-544 16,-6 0-920-1,-10-4-1345 1,-15-2-3752-16</inkml:trace>
  <inkml:trace contextRef="#ctx0" brushRef="#br2" timeOffset="110962.16">25276 13890 2696 0,'0'0'4257'16,"0"0"-2897"-16,0 0-640 0,0 0 153 15,0 0 471-15,-16 74-24 16,16-49-8-16,0 0-615 15,4 4-297-15,4 3-320 0,-4-7 40 32,-4 0-112-32,0-6-8 0,-12-6-352 15,-4-4-408-15,-8-9-169 16,-15 0-119-16,7-12-1208 16,8-4-3282-16</inkml:trace>
  <inkml:trace contextRef="#ctx0" brushRef="#br2" timeOffset="111292.66">25351 13684 1592 0,'0'0'5649'0,"0"0"-4433"0,0 0-376 16,0 0-383 0,0 0 143-1,0 0 48-15,0 0-208 0,0 0-216 16,-43-48-128-16,43 48-88 15,-4 0-8-15,-1 0 8 0,5 0-8 16,0 7-32-16,0-4 24 0,0 0 8 31,0 0 0-31,0-3 56 16,0 0-56-16,0 0 144 0,0 0 184 16,0 0-32-16,0-9-208 15,0-4-24-15,-3-3-64 16,-5 7 0-1,-4-4-32-15,0 10 8 16,0 3-456-16,4 9-1168 16,5 4-2305-16</inkml:trace>
  <inkml:trace contextRef="#ctx0" brushRef="#br2" timeOffset="111561.93">25651 13525 784 0,'0'0'10410'16,"0"0"-8786"0,0 0-1128-16,0 0-304 15,0 0 208-15,75 105 177 0,-43-45-57 16,4 23-256-16,-9 19-104 15,-2-11-80-15,-18-14-32 0,-7-26-40 16,-23-10-8 0,-57 25-472-16,5-8-1345 15,-5-5-1263-15</inkml:trace>
  <inkml:trace contextRef="#ctx0" brushRef="#br2" timeOffset="112218.72">22870 14843 984 0,'0'0'3913'0,"0"0"-1001"16,0 0-879-16,0 0-129 16,111 9 120-16,-23-2-335 0,43 2-281 15,24 4-368-15,25 3-223 32,7 3-145-32,9-3-280 15,14-4-200-15,5-2-88 0,-7-10-40 16,-5 0 32-16,-16 0-96 15,-20-10 0-15,-19 4 0 0,-49 3 72 16,-35 3-64-16,-32 0 8 16,-12 0-16-1,-3 0 8-15,-17 0-8 16,0 0-384-16,-53 0-1145 0,-6 0-759 16,-9 0-3793-16</inkml:trace>
  <inkml:trace contextRef="#ctx0" brushRef="#br2" timeOffset="113295.78">22833 15046 4705 0,'0'0'7553'0,"0"0"-5120"0,0 0-1585 16,0 0-560 0,0 0 32-16,0 0 80 0,41 38 480 15,-9-3-168 1,7 3-440-16,5 7-144 16,0-1-48-16,3 4-64 0,-6-4 40 15,-9 1-48-15,-4-8-8 16,-9 2-8-16,-7-11-192 15,-12-2-264-15,0-10 64 0,-3-1 200 32,-18-2 144-32,-3-3 56 15,-4-4 0-15,-8 0 16 0,1-6-16 16,3 0 16-16,-4 0 32 16,12-12 56-16,0-7 368 15,5-3-48-15,10-7 41 0,5-3 31 31,4-3-32-31,13 3-176 16,14-3-288-16,13 7-24 0,20 6-632 16,-9 6-1073-16,-10 6-3176 0</inkml:trace>
  <inkml:trace contextRef="#ctx0" brushRef="#br2" timeOffset="113698.58">23547 15186 8569 0,'0'0'2937'0,"0"0"-304"16,0 0-809-16,0 0-616 16,0 0-344-16,0 0-424 0,0 0-280 31,0 0 417-31,19 79-169 15,-11-44-200-15,1 3-112 0,-5 0-96 16,0 0-40-16,-4-6-504 16,0-3-657-16,0-10-543 15,0-6-1089-15,3-7-295 0,1-6-3362 0</inkml:trace>
  <inkml:trace contextRef="#ctx0" brushRef="#br2" timeOffset="114038.45">23961 15265 304 0,'0'0'11202'15,"0"0"-8169"-15,0 0-2017 16,0 0-664-16,0 0-256 0,0 0 144 16,-99 35-72-16,58-16-112 15,-6-3-8-15,7-3 16 0,0-4-56 31,8-5 0-31,9-2-8 16,6-2-72-16,14 0 64 0,3 0 8 16,0 0 0-16,7 4 80 15,10-1-64-15,2 3-16 16,5 4-16-16,0 2 16 0,-3 1-8 31,-2 6-40-31,1 1 40 16,4 2 0-16,-5 0-40 15,6 0-96-15,3 0-472 0,-4-3-496 16,11-3-761-16,-10-10-1303 16,-6-2-5850-16</inkml:trace>
  <inkml:trace contextRef="#ctx0" brushRef="#br2" timeOffset="114366.82">24371 15208 3000 0,'0'0'6658'0,"0"0"-4746"15,0 0-328 1,0 0-415-16,0 0 167 15,-83-19-224-15,51 38-560 16,4 10-216-16,0 9-64 0,8 6-160 16,5 4 0-16,11-1-16 15,4 4-88-15,4-7 24 0,19-2-32 32,5-4-448-32,8-9-528 15,16-14 48-15,-13-8-3305 16,-2-7-4185-16</inkml:trace>
  <inkml:trace contextRef="#ctx0" brushRef="#br2" timeOffset="114988.76">24503 15249 8905 0,'0'0'3161'0,"0"0"-2177"0,0 0-744 31,0 0-232-31,0 0 929 16,-24 73-105-16,8-34-376 15,4-2-304-15,1 2-96 0,6-4-8 16,5-7-48-16,0 1-56 15,12-7-288-15,8-6-184 0,4-7 64 32,4-9-169-32,0 0 121 0,-4-6 336 0,-5-16 176 15,-2-10 104 1,-1-3 280-16,-4-6-8 0,-1-4 65 16,-7 4-193-16,9 0 280 15,-10 6-168-15,5 9 264 16,-4 11-40-1,-4 8-40-15,0 7-328 0,0 0-216 16,0 7-192-16,0 15 192 16,0 9 72-16,0 5 48 0,0 5-16 15,0 0-48-15,4 1-40 16,5-8-16 0,2-5-272-16,1-1-1048 15,-4-12-1441-15,0-10-3216 16</inkml:trace>
  <inkml:trace contextRef="#ctx0" brushRef="#br2" timeOffset="115180.65">24925 15541 184 0,'0'0'6625'0,"0"0"-3800"0,0 0-1473 0,0 0-96 31,0 0-8-31,32 74-583 0,-36-52-313 31,-20 0-352-31,-3 0-745 16,-14 3-191-16,6-5-744 15,7-8-3049-15</inkml:trace>
  <inkml:trace contextRef="#ctx0" brushRef="#br2" timeOffset="115589.28">25144 15373 2696 0,'0'0'7602'0,"0"0"-5410"0,0 0-896 31,0 0-607-31,0 0-305 0,0 0-248 15,0 13-128-15,0 6 480 16,-4 6-80-16,0 4-8 16,4-1-144-16,0 1-64 0,0-1-56 15,4 1-64-15,5-7-24 16,-1-2-32-16,3-8 40 0,2-2-8 16,-6-7 8-16,9-3 256 31,0 0 0-31,5-10 304 15,-2-9-271-15,5-6 87 0,0-4-128 16,0-2 32-16,-5 2-192 16,-6 0-56-16,-1 7-88 0,-9 6-80 15,-3 6-544-15,-7 8-1265 16,-10-2-2856-16,2 4-1496 0</inkml:trace>
  <inkml:trace contextRef="#ctx0" brushRef="#br2" timeOffset="115815.48">25516 15278 9017 0,'0'0'1881'0,"0"0"-353"0,0 0-128 16,0 0-159-16,0 0-257 15,0 0-240-15,75 89-192 0,-60-45-280 16,-2 7-176-16,-6 0-8 31,-3-1-40-31,-4-2-32 0,0-7 32 16,-15 1-48-16,-9-10-240 15,-12-4-704-15,0-12-1464 0,5-10-2858 16</inkml:trace>
  <inkml:trace contextRef="#ctx0" brushRef="#br2" timeOffset="117480.19">26392 14655 4064 0,'0'0'6498'0,"0"0"-4210"0,0 0-287 16,0 0-585-16,0 0 184 31,0 0-295-31,0 0-649 0,87-37-432 16,-51 33-120-16,11 1-16 0,2 3-88 15,3 0 0-15,-9 0-792 16,-11 0-1385-16,-19 0-2664 0,-13 0-2400 16,-9 0 2049-16</inkml:trace>
  <inkml:trace contextRef="#ctx0" brushRef="#br2" timeOffset="117625.74">26296 14779 1112 0,'0'0'4521'16,"0"0"-2129"-16,0 0-423 16,111 39-417-16,-55-30-160 0,24 1-304 15,23 2-559-15,13-9-529 16,-16-3-1337-16,-28 0-3176 15</inkml:trace>
  <inkml:trace contextRef="#ctx0" brushRef="#br2" timeOffset="117986.64">27455 14376 9450 0,'0'0'2872'0,"0"0"-1960"16,0 0-648-16,0 0-144 16,-87 35 280-16,35-3-15 0,-4 9-209 0,4 4-72 15,5 2-24 1,11 4-80 0,8-3 0-16,15 2 0 15,13-5-8-15,5-4 8 0,27-12-272 16,11-7 48-16,10-12 136 0,6-10 88 15,5-13 16-15,-4-19-8 16,-9-9 344-16,-10-7 432 16,-18-9 16-1,-15 3 80-15,-8 3-72 16,-20 7-152-16,-12 9-111 0,-11 9-513 16,-13 10-32-16,-16 16-1169 15,13 10-1327-15,10 6-2345 0</inkml:trace>
  <inkml:trace contextRef="#ctx0" brushRef="#br2" timeOffset="119234.11">29552 14249 8545 0,'0'0'2209'16,"0"0"-281"0,0 0-503-16,0 0 87 15,0 0-128-15,0 0-616 16,0 0-472-16,-105-3 8 0,58 19-56 15,-1 9-63-15,8 7-33 16,5 6-8-16,10 6-96 0,13 4-40 16,12 3 88-16,16 6-88 31,20-3 8-31,16-3-16 16,12-6-208-16,-1-11-337 0,29-24-767 15,-20-10-1808-15,-13-3-3402 0</inkml:trace>
  <inkml:trace contextRef="#ctx0" brushRef="#br2" timeOffset="119595.08">30097 14220 7449 0,'0'0'2049'16,"0"0"-65"0,0 0-272-16,0 0-191 15,0 0-817-15,0 0-416 16,-83-6 88-16,38 32-48 0,2 2-96 15,2 13 128-15,10 4-208 16,7 6-72-16,16 3 40 0,8 3-40 31,4 0-40-31,27 0-40 16,10-3 0-16,6-13-232 0,33-6-432 16,-16-12-728-16,-8-17-2889 0</inkml:trace>
  <inkml:trace contextRef="#ctx0" brushRef="#br2" timeOffset="119873.9">30400 14401 8161 0,'0'0'4249'0,"0"0"-3361"0,0 0-360 0,0 0-271 16,-8 39-257-16,-5-11 680 15,2 4-328-15,3 3-152 16,4 3-128-16,4 0-64 0,0 0 88 16,20-10-24-16,0-8-72 15,4-8-328-15,12-24-656 0,-1-10-2049 16,-11-13-6697-16</inkml:trace>
  <inkml:trace contextRef="#ctx0" brushRef="#br2" timeOffset="120014.11">30607 14205 184 0,'0'0'9386'31,"0"0"-7938"-31,0 0-704 16,0 0 320-16,0 0-456 0,0 0-608 15,0 0-1016-15,0 0-3609 0</inkml:trace>
  <inkml:trace contextRef="#ctx0" brushRef="#br2" timeOffset="120210.49">30671 14583 5705 0,'0'0'4873'0,"0"0"-3761"15,0 0 64-15,56 72-248 0,-52-43-151 16,-4 0-321-16,-4-1-208 16,-20 1-216-1,-8-4-32-15,-8-6-200 16,-20-6-768-16,12-7-993 16,13-6-2072-16</inkml:trace>
  <inkml:trace contextRef="#ctx0" brushRef="#br2" timeOffset="120409.93">30946 14477 9161 0,'0'0'1601'0,"0"0"-1137"31,0 0-320-31,103 4 176 15,-67 2-88-15,-1 4-232 0,18-7-8 16,-14 0-1696-16,-6-3-3954 0</inkml:trace>
  <inkml:trace contextRef="#ctx0" brushRef="#br2" timeOffset="120630.79">30982 14573 696 0,'0'0'5593'0,"0"0"-3657"16,0 0-31-16,7 79-305 16,2-47-216-16,-1 0-672 15,-1 3-327-15,1-10-209 16,-4 0-80 0,-4-8-80-16,0-8-16 15,-12-9-208-15,-12 0-137 16,-11-26-1007-16,7-5-1536 0,3-4-4482 15</inkml:trace>
  <inkml:trace contextRef="#ctx0" brushRef="#br2" timeOffset="120928.67">31169 14275 8105 0,'0'0'1401'15,"0"0"-1081"-15,0 0-256 0,0 0-64 16,0 0-40-16,0 0 32 16,-52 9 0-16,40 1-152 0,0 3 88 15,8-4 16 1,4-3 48-16,0-3 8 16,0-3 0-16,0 0 544 15,8 0-296-15,0 0-160 0,0-3 16 16,-4-3 144-16,-4-1 112 15,0 1-152-15,0 3-72 16,-12 3-136-16,-8 0-576 16,8 7-712-16,4 2-1049 15</inkml:trace>
  <inkml:trace contextRef="#ctx0" brushRef="#br2" timeOffset="121208.57">31380 14236 4112 0,'0'0'3025'15,"0"0"-1569"-15,0 0-319 0,0 0 239 32,0 0 160-32,80 83-312 0,-68-48-543 15,-1 6-73 1,-7 7-280-16,-4 3-120 0,0 3-32 15,-4-1-88-15,-11 1-24 0,-9-2-16 16,-4-5-48-16,-4-6-656 16,-8-9-1393-1,5-7-591 1,7-12-4090 0</inkml:trace>
  <inkml:trace contextRef="#ctx0" brushRef="#br2" timeOffset="121628.02">31942 14433 2920 0,'0'0'6634'15,"0"0"-5402"-15,0 0-488 0,0 0 896 16,0 0 265-16,0 0-761 16,20 0-664-16,-20 0-288 0,0 0-160 31,-17 0-16-31,-6 0 88 16,-10 7 168-16,2-1-96 15,-1 7-80-15,5-1-96 0,3 1 8 16,11 0 0-16,2-1 0 15,7-2 40-15,4 0-48 0,0-1 16 32,15 1 32-32,9-1-40 0,8 4 112 15,8-4-112-15,4 4 56 16,3-4-64-16,-2 1-216 0,-6-1-352 16,-3-5-664-16,-12-1-1153 0,-16-3-207 15,-4 0-1553 1,-4-3-1496-1</inkml:trace>
  <inkml:trace contextRef="#ctx0" brushRef="#br2" timeOffset="121814.27">31730 14668 96 0,'0'0'7257'0,"0"0"-5184"16,0 0 47-16,0 0 8 15,0 0-695-15,104 19-617 0,-60-9-416 16,0 0-272-16,0-1-128 0,16 0-16 31,-13-9-1272-31,-11 0-2785 0</inkml:trace>
  <inkml:trace contextRef="#ctx0" brushRef="#br2" timeOffset="122234.45">32627 14465 2880 0,'0'0'4033'16,"0"0"-2529"-16,0 0-576 15,0 0 417 1,0 0-233-16,0 0-816 15,0 0-296-15,0 0 0 16,0 0 216-16,-64 32 160 0,36-13-112 0,5 3 64 16,-1 0-32-16,11 4-160 31,2-1-64-31,7 0 0 16,4 1-64-16,11-4 80 0,17-3-16 15,8-3 113-15,4-3 31 16,4-4-128-16,4-6-72 0,-8-3 80 15,-1-9 16-15,-11-13 568 32,-7-10-128-32,-14-9-72 0,-3-4-72 15,-4 4 80-15,-11-1-304 16,-6 14 0-16,-6 6-184 0,-25 19-1080 16,4 3-1937-16,0 0-1960 0</inkml:trace>
  <inkml:trace contextRef="#ctx0" brushRef="#br2" timeOffset="125798.93">23037 16075 8785 0,'0'0'2273'0,"0"0"-1337"0,0 0-664 16,0 0-160-16,0 3 64 16,0 16-96-16,16 3 632 0,3 10 225 15,13 3-329-15,4 0-272 32,5 6-64-32,6-3 80 15,-3 0-152-15,0 0-72 0,-5 1-24 16,-11-5-96-16,-8 1 8 15,-8-6-16-15,-12-1 0 0,0-6-8 16,-8-2-104-16,-16-5 104 16,0-5 8-1,-3-7 8-15,3-3 104 16,-4 0 168-16,0-3 264 0,4-12 80 16,5-8-32-16,6-6 177 15,5 1-57-15,8-4-248 0,0-3-200 16,16 0-136-1,8 4-80-15,0 5-48 16,4 7-144-16,4 13-480 16,-4 6-1193-16,-13 0-4368 0</inkml:trace>
  <inkml:trace contextRef="#ctx0" brushRef="#br2" timeOffset="127045.74">24013 16281 8241 0,'0'0'2209'16,"0"0"-465"-16,0 0-208 0,0 0-295 15,0 0-257-15,0 0-384 16,-72-35-40-16,40 32 24 0,-8 3-32 0,1 0-104 31,3 13-175-31,4 6-177 16,8 6-24-16,8 1-72 16,8 9 0-16,8-1 96 0,17 4 0 15,14 3 0-15,17-5 8 16,4-5-16-16,11-5-88 15,-3-7-216 1,0-12-521-16,0-11-1023 16,-13-15-2913-16,-11-6-6033 0</inkml:trace>
  <inkml:trace contextRef="#ctx0" brushRef="#br2" timeOffset="127389.14">24734 16078 9097 0,'0'0'2041'0,"0"0"-201"16,0 0-647-16,0 0-129 15,0 0-208-15,0 0-24 16,-96 35-280-16,53-3-160 16,3 9-232-16,4 3-40 15,8 4-8-15,12 6-24 16,13 0 48-16,3 0-136 0,23-3 48 16,17-7-48-16,7-9-176 15,9-10-272-15,20-18-984 0,-12-7-3177 31,-13-7-6049-31</inkml:trace>
  <inkml:trace contextRef="#ctx0" brushRef="#br2" timeOffset="127620.46">25089 16259 3688 0,'0'0'6226'0,"0"0"-4186"15,0 0-304-15,0 0-399 0,0 0-529 16,0 0-512-16,0 0-200 0,-4 54 440 16,-5-16-160-16,2 0-176 15,7 6-24 1,0-5-104-16,0-5 0 16,11-8-72-16,10-7-792 15,3-16-400-15,11-16-697 0,-3-12-1167 16,-4-7-3602-16</inkml:trace>
  <inkml:trace contextRef="#ctx0" brushRef="#br2" timeOffset="127933.77">25256 16021 8361 0,'0'0'2257'0,"0"0"-1513"16,0 0-600-16,0 0-136 0,0 0 72 16,0 0 128-16,0 0-56 15,-24 63-136-15,24-53 32 0,0-4-48 32,0-6 0-32,0 0 600 15,9-3 544-15,2-10-663 16,-3-6-425-16,4-3-48 0,-4 0 552 15,-4-1-144-15,-4 8-208 16,0 8-32-16,0 7-176 0,-8 10-1697 31,-8 9 265-31,4 3-3201 0</inkml:trace>
  <inkml:trace contextRef="#ctx0" brushRef="#br2" timeOffset="128167.19">25411 16332 3912 0,'0'0'4633'16,"0"0"-3280"-16,0 0-377 16,0 0-256-1,0 0-336-15,17 76-128 16,-26-57 32-16,-14 0 16 15,-1 4-120-15,-8-5-184 0,0-1-256 16,8-2-520-16,4-5-952 16,12-7-3409-16</inkml:trace>
  <inkml:trace contextRef="#ctx0" brushRef="#br2" timeOffset="128377.34">25718 16322 9450 0,'0'0'1680'0,"0"0"-1064"0,92 0-56 16,-56 0 672-16,-1 0-399 0,2 4-505 16,-10-1-328-16,1 0-648 15,-8-3-1129-15,-12 0-1184 16,-4-3-5176-1</inkml:trace>
  <inkml:trace contextRef="#ctx0" brushRef="#br2" timeOffset="128591.43">25738 16376 1112 0,'0'0'5433'15,"0"0"-4161"-15,0 0 240 16,0 0 57-16,16 73-481 0,-7-50-96 15,-6-1-344-15,1-3-296 16,-4 0-223-16,0-6-33 0,-7-1-40 31,-14-2 8-31,-3-7-64 16,-4 0-593-16,-4-3-519 16,8-6-1152-16,5-7-3842 0</inkml:trace>
  <inkml:trace contextRef="#ctx0" brushRef="#br2" timeOffset="128849.57">25950 16205 8009 0,'0'0'2241'16,"0"0"-1097"-16,0 0-832 0,0 0-136 0,0 0 72 31,0 0-88-15,0 0-104-16,0 0-56 15,0 0-8-15,-49 45-272 0,49-45-32 16,8 0 312-16,-4 0 16 0,1 0-16 16,-1-13 288-16,-4 0 88 31,0 4-200-31,-13 2-88 16,2 4-88-16,-1 3-1040 15,3 0-3729-15</inkml:trace>
  <inkml:trace contextRef="#ctx0" brushRef="#br2" timeOffset="129060.04">26176 16122 10866 0,'0'0'2680'16,"0"0"-1511"-16,0 0-793 15,0 0 64-15,84 48 288 31,-64-13-168-31,0 6-200 0,0 7-104 16,-12 3-128-16,-8 2-16 16,-4 1-32-16,-32 0-80 0,-51 13-848 15,-1-13-1072-15,0-12-2665 0</inkml:trace>
  <inkml:trace contextRef="#ctx0" brushRef="#br2" timeOffset="129569.48">23097 16846 5417 0,'0'0'7537'0,"0"0"-6064"0,80 0-705 16,-29 0 208-16,25 6 328 0,31 4 49 15,41 6-433 1,24 3-288 0,19 3-200-16,15-3-224 0,9-3-48 15,28-9-8-15,8-1-152 16,-15-6-80-16,-29 3-288 0,-40 0-32 15,-55 4 224-15,-45-4 128 16,-27 0-344 0,-24-3-464-16,-4 0-233 15,-16 0-7-15,-15-10-1064 0,-18-2-5514 16</inkml:trace>
  <inkml:trace contextRef="#ctx0" brushRef="#br2" timeOffset="130140.81">23112 16989 7945 0,'0'0'4569'0,"0"0"-4017"0,0 0-408 15,0 0 296-15,80 108 753 16,-48-70-297-16,-4 7-376 0,0-8-272 16,0 5-80-16,0-4-72 31,-5-3-16-31,-3-3-32 15,-3-4-48-15,-13-3-24 0,-4-8-56 16,-4-4-8-16,-17-7 88 0,-10-3 160 16,-1-3 184-16,-4-3 72 15,-3-7 8-15,2-6-152 32,9-3 96-32,9 3-119 0,11-3 119 15,8 4 72-15,11-5-432 16,21 1-8-16,12 4-552 15,19 2-721-15,-7 3-2800 0,-7 7-4016 0</inkml:trace>
  <inkml:trace contextRef="#ctx0" brushRef="#br2" timeOffset="130439.62">23905 17110 6665 0,'0'0'7337'16,"0"0"-5080"-16,0 0-1353 0,0 0-592 31,0 0-304-31,0 0 528 16,-32 85-96-16,21-40-264 0,3-4-96 15,3 4-80-15,5-7-184 16,0-7-728-16,0-5-504 0,17-7-841 16,-2-3-199-16,1-10-1641 0</inkml:trace>
  <inkml:trace contextRef="#ctx0" brushRef="#br2" timeOffset="130731.59">24064 17247 4913 0,'0'0'5473'0,"0"0"-3657"15,0 0-976-15,0 0 104 0,0 0-247 16,0 0-217-16,56 5-432 16,-56 8 104-16,-15 0-144 0,-13 0 0 15,-4 0-8 1,0-7 0-1,4 0 48-15,8-3 8 0,12 1-56 16,8-1-152-16,4 3 152 0,16 7 80 16,8 0 320-16,4 2-248 15,0 1-152-15,0 0-160 0,0 0-72 32,-8 0-248-32,3-4-729 15,-7 1-831-15,-3-6-2745 0</inkml:trace>
  <inkml:trace contextRef="#ctx0" brushRef="#br2" timeOffset="131032.13">24638 17138 440 0,'0'0'11210'16,"0"0"-9010"-16,0 0-1511 0,0 0-57 15,0 0 704-15,-115 38-208 16,79-9-608-16,4 3-296 0,8 3-104 16,9 3-24-1,11 0-96 1,4 3 64-16,19-3-64 0,9-3-384 15,16-3-624-15,16-7-752 16,-13-12-2433-16,-2-7-4281 0</inkml:trace>
  <inkml:trace contextRef="#ctx0" brushRef="#br2" timeOffset="131573.47">24794 17243 6409 0,'0'0'5113'0,"0"0"-3801"0,0 0-1080 15,0 0-104-15,0 0 192 0,0 0 321 16,-8 89-241 0,4-54-248-1,4-3-16-15,0-4-64 0,4-2 32 16,12-7-64-16,0-7-40 15,3-5-72-15,1-7 72 16,5 0 56-16,-1-10-56 0,-1-15-104 0,1-1 104 31,0-5 8-31,-4-1 48 16,0-3 16-16,-4 9 176 0,-4 8 488 16,-8 8 72-16,-1 4-272 15,-3 6-480-15,0 3-56 16,0 13-144-16,0 9 144 0,-7 7 264 31,-1 0-144-31,0 5-56 16,4-5 8-16,4 0-72 0,-4-3-768 15,4-3-1616-15,0-11-1657 16,0-5-3025-16</inkml:trace>
  <inkml:trace contextRef="#ctx0" brushRef="#br2" timeOffset="131728.9">25220 17523 8105 0,'0'0'3025'15,"0"0"-2273"-15,0 0-344 16,0 0 32-16,-48 76-344 16,16-51-96-1,0-2-1480-15,9-8-3705 0</inkml:trace>
  <inkml:trace contextRef="#ctx0" brushRef="#br2" timeOffset="132086.81">25415 17345 7665 0,'0'0'2993'31,"0"0"-1449"-31,0 0-696 16,0 0-344-16,0 0 497 0,0 0 103 16,0 0-584-16,9 79-256 15,-9-50-112-15,-5 2-48 0,1-2-88 16,4-6-16-16,0-1-48 31,0-7-256-31,0-5-296 0,13-7 192 16,-2-3 408-16,1 0 352 15,8-19-96-15,0-3 456 16,5-7 32-16,-2-3-48 0,1-3-376 16,0 3-216-16,-5 4-104 15,1 6-592 1,-12 0-1120-16,-4 9-1097 16,-4 7-5024-16</inkml:trace>
  <inkml:trace contextRef="#ctx0" brushRef="#br2" timeOffset="132283.9">25671 17275 8905 0,'0'0'4353'0,"0"0"-3408"15,0 0-201-15,0 0-48 0,0 0 176 16,0 0-224-16,67 98-200 16,-59-56-128-16,0-1-64 0,-8 0 80 31,0 0-152-31,-4-2-71 15,-16-8-113-15,-3 1-337 0,-22 3-823 16,9-13-2801-16,5-6-4793 0</inkml:trace>
  <inkml:trace contextRef="#ctx0" brushRef="#br2" timeOffset="132989.4">26595 16941 6857 0,'0'0'6321'0,"0"0"-4592"16,0 0-777-16,0 0 288 0,83 7 168 16,-55-4-455-16,4 0-377 15,0 4-312-15,-4-1-120 16,0 0-144 0,0-3-48-16,0 4-688 15,-4-7-1105-15,-5 0-3248 0,-10 0-5857 16</inkml:trace>
  <inkml:trace contextRef="#ctx0" brushRef="#br2" timeOffset="133168.87">26611 17049 7193 0,'0'0'3113'15,"0"0"-2225"-15,0 0 176 0,0 0 632 16,91 48-279-16,-47-32-537 16,16 0-880-16,-12-4-1520 0,-9-5-4162 0</inkml:trace>
  <inkml:trace contextRef="#ctx0" brushRef="#br2" timeOffset="134529.51">27853 16494 12778 0,'0'0'3121'0,"0"0"-2249"16,0 0-672-16,0 0 112 15,0 0 232-15,0 0 288 16,32 86-63-16,-15-39-305 16,-2 7-264-16,1 3-104 15,1 0-48-15,-2 0 24 16,-3 1-64-16,0-7-8 0,0-4-128 16,1-6-456-16,-10-12-377 15,1-3-455 1,-4-17-1352-1,-4-9-1369 1,-8 0-1657-16</inkml:trace>
  <inkml:trace contextRef="#ctx0" brushRef="#br2" timeOffset="134768.51">27555 16313 8649 0,'0'0'4009'16,"0"0"-2641"-1,0 0-263-15,0 0-233 16,104-13 208-16,-52 13-376 16,4 4-160-16,-1 8-312 0,4 1-176 15,-3-1-56-15,-7 4-984 16,-10 7-1520-16,-15-5-2793 15,-12-1-2449-15</inkml:trace>
  <inkml:trace contextRef="#ctx0" brushRef="#br2" timeOffset="134976.94">27547 17027 1672 0,'0'0'8554'0,"0"0"-6810"16,104 51-8-16,-44-29 145 16,3-3-1-16,1 0-567 0,4-3-553 31,-1-3-440-31,2-4-320 16,2-9-568-16,-11 0-1561 15,-17-12-3312-15</inkml:trace>
  <inkml:trace contextRef="#ctx0" brushRef="#br2" timeOffset="135658.41">28659 16370 9353 0,'0'0'2289'0,"0"0"-1457"0,0 0-560 15,0 0 296-15,0 0 857 16,0 0-273-16,-112 48-488 0,73-10-112 16,-2 6-56-16,9 10 16 31,4 7-184-31,9 11-15 16,10-5-113-16,9 3-96 0,13-3 8 15,15-13-8-15,11 3-104 0,10-10-168 16,2-5-505-16,12-20-831 15,-7-12-2537-15,-11-10-5913 16</inkml:trace>
  <inkml:trace contextRef="#ctx0" brushRef="#br2" timeOffset="135989.14">28878 16697 10098 0,'0'0'2312'0,"0"0"-1416"15,0 0-79-15,0 0-105 0,0 0-512 0,0 0 768 16,-16 73-304-16,8-35-344 31,4 3-8-31,4 4-72 16,0-4-136-16,16-3 24 0,0-6-88 16,8-7-40-16,-1-8-736 15,14-17-656-15,-5-4-1185 0,-9-15-3024 0</inkml:trace>
  <inkml:trace contextRef="#ctx0" brushRef="#br2" timeOffset="136389.94">29093 16437 5849 0,'0'0'1304'16,"0"0"-512"-16,0 0-112 0,0 0-152 15,0 0 33-15,-76 79-321 16,76-63-120-16,0-7-88 0,0-5 24 0,8-1 344 15,4-3 48 1,4 0-104 0,0-10-344-16,-4-6-272 15,-4-2 272-15,-4-2 352 0,-4 1 192 16,0 6 176-16,0 1 200 16,-12 5-463-16,-4 7-361 0,-4 0-96 15,5 4-489-15,-10 15-687 31,5-6-592-31,9 2-4209 0</inkml:trace>
  <inkml:trace contextRef="#ctx0" brushRef="#br2" timeOffset="136718.31">29144 16840 2936 0,'0'0'7282'16,"0"0"-3433"-16,0 0-2985 0,0 0-40 31,0 0 320-31,88-10-88 16,-56 7-552-16,4-3-239 0,0 3-185 15,0 0-64-15,-4-1-16 16,-4 1-241-16,0 3-871 0,-13 0-1192 16,-3-3-2665-16</inkml:trace>
  <inkml:trace contextRef="#ctx0" brushRef="#br2" timeOffset="137290.4">29702 16487 10970 0,'0'0'3008'0,"0"0"-1943"16,0 0-625-16,0 0-48 15,0 0-312-15,0 0 208 0,-43 70 256 16,27-25-216-1,0-1-152 1,4 4-104-16,7-4-64 0,5-2 8 0,0-11-8 16,5-5 8-16,11-7-16 15,8-10 0-15,-4-5 104 16,7-4 0-16,-3-7-96 0,4-15 56 31,0-7-64-31,-4-2 0 16,0-11 0-16,0 1-16 0,-4-4 16 15,-4 4 56-15,0 6 16 16,-9 10-16-16,2 6 280 0,-9 9 241 16,4 7-401-16,-4 3-176 31,0 7-273-31,0 12 113 0,0 6 160 16,0 10 0-16,-4 3 80 15,4 3-72-15,0 1-8 16,0-5-8-16,0 2-96 0,0-7-496 15,-9-4-960-15,-6 4-1185 32,2-10-1263-32,2-6-1778 0</inkml:trace>
  <inkml:trace contextRef="#ctx0" brushRef="#br2" timeOffset="137511.76">30149 16935 2880 0,'0'0'8146'0,"0"0"-5722"16,0 0-1727-16,0 0-321 15,0 0 48-15,0 0 168 16,0 0-152 0,0 83-192-16,-20-52-104 15,0 7-64-15,-8 1-80 0,-4-7-88 16,-12-1-968-16,8-12-1489 0,5-6-2632 15</inkml:trace>
  <inkml:trace contextRef="#ctx0" brushRef="#br2" timeOffset="138127.72">30396 16672 5817 0,'0'0'6369'0,"0"0"-5025"15,0 0-631-15,0 0 47 0,107 0 24 16,-63 0-456 0,4 0-176-1,-8 0-152-15,-4 0-104 0,-16 0-1360 16,-12 0-1617-16,-8-7-4225 15</inkml:trace>
  <inkml:trace contextRef="#ctx0" brushRef="#br2" timeOffset="138358.78">30491 16681 7825 0,'0'0'3001'15,"0"0"-1953"-15,0 0 112 0,4 89 257 16,0-51-353-16,-4 6-488 31,0 4-264-31,0 0-192 16,-8-3-72-16,-3-8 16 0,-9-8-64 15,-5-10-88-15,-3-6-344 16,0-13 32-16,-3 0-96 0,-1-29-873 16,4 1-1119-16,12-4-3777 0</inkml:trace>
  <inkml:trace contextRef="#ctx0" brushRef="#br2" timeOffset="138697.66">30703 16354 9305 0,'0'0'1265'16,"0"0"-969"-16,0 0-144 0,0 0 232 0,0 0-96 15,-84 32-112-15,72-10-104 32,0 0-64-32,4-3 40 15,8 1-48-15,0-2 0 16,0-5-104-16,12-7-88 0,0-6 0 16,3 0 88-16,-2-2 96 15,-1-21 8-15,-9 1 0 0,1-7 416 31,-4 1 40-31,0 2 184 16,-15 7 232-16,-2 7-175 0,-6 8-433 16,-1 4-216-16,0 13-48 15,0 6-184-15,5 19-1073 0,6-3-751 16,9-9-5018-16</inkml:trace>
  <inkml:trace contextRef="#ctx0" brushRef="#br2" timeOffset="139027.2">30794 16865 7761 0,'0'0'6426'15,"0"0"-5522"-15,0 0 56 0,0 0 256 16,84-31-304-16,-61 21-472 16,5 7-295-16,-3 0-137 0,6 0 0 31,-3 3-8-31,12 0-225 15,-4 3-775-15,16 0-984 0,-13 3-2297 16,-2-3-3633-16</inkml:trace>
  <inkml:trace contextRef="#ctx0" brushRef="#br2" timeOffset="139466.29">31416 16624 520 0,'0'0'9298'16,"0"0"-7682"-1,0 0-1176-15,0 0-216 0,0 0-88 16,0 0 904-1,-4 73-400-15,-4-38-351 16,-4 6-217-16,8-6-24 16,-4 6 8-16,0-9-48 0,8-3-8 15,-4-13-304-15,4-4 15 16,0-5 193-16,0-7 96 0,0 0 1041 31,12-7-57-31,3-12-352 16,10-6 296-16,3-4-224 0,7-2-128 15,10-8-231-15,2 2-217 16,5-5-40-16,-5 7 24 0,-2 0-104 16,-13 10 48-16,-8 6-48 31,-13 6-16-31,-11 13-328 16,0 0-2385-16,-11 0-3576 0</inkml:trace>
  <inkml:trace contextRef="#ctx0" brushRef="#br2" timeOffset="139736.44">31934 16408 992 0,'0'0'8914'0,"0"0"-7018"0,0 0-776 15,0 0 713-15,0 0-553 0,0 0-752 16,71 64-248-16,-58-17 112 0,-5 17-216 16,-8 25-104-16,0 12-8 15,-28 4 24-15,-8-22-88 16,-4-20 0 0,-20-12-376-16,-27-16-600 15,7-7-1945-15,0-8-5408 0</inkml:trace>
  <inkml:trace contextRef="#ctx0" brushRef="#br2" timeOffset="144247.19">22419 14512 7057 0,'0'0'1400'15,"0"0"-888"-15,0 0-320 0,-28-18 41 16,13 18 479-16,-9 0 320 16,0 0-256-1,3 0-368-15,-7 6-144 0,1 6-32 16,-4 8 24-16,-10 5 120 16,-2 4 56-16,2 12-199 15,-6 7-17-15,-2 18-160 0,6 20-8 16,4-6-48-1,18-8 0-15,14 4 104 16,7-2-104-16,19-5 0 0,5 5 280 16,8-11-136-16,0-12-24 15,8 3 8-15,4 3 0 16,-5-3 48-16,-3-10-176 0,-12-9-8 31,-4-3 0-31,-12-7-144 16,-8-6 56-16,0-6 96 0,-8 0 0 15,-16-1 96-15,-8 1-48 16,-3-3 104-16,-1 2 176 0,8 1-168 16,0-3-72-16,8 3-48 31,8-1-40-31,12 4 0 0,0 3-176 16,24 3-24-16,12 3 32 15,7 7-56-15,9-3-184 16,1 3-216-16,-6-1 39 0,-3-5 217 0,-12 2 136 0,-9-6 144 47,-14-2 88-47,-9-1 0 0,-9-6 128 15,-14 2 328-15,-14-2 273 0,2 3 31 16,3-3-232-16,0 2-200 16,13 2-256-16,6 8-64 0,13 6-8 15,0 11-248 1,13 18-104-1,14 26-104-15,-11 18-593 0,-12 8-23 0,-4-17 312 16,-20-28 152-16,-3-23 8 16,-5-2 296-16,0 5 304 15,-8 4 784-15,0 6 496 0,16 0 281 32,7-3-505-32,13 0-400 15,24 0-304-15,64 16-352 0,-8-13-352 16,-1-10-2561-16</inkml:trace>
  <inkml:trace contextRef="#ctx0" brushRef="#br2" timeOffset="145536.81">14203 16122 4424 0,'0'0'8418'16,"0"0"-7041"-16,0 0-1209 15,0 0-120-15,0 0 16 0,0 0 360 0,80 99 184 32,-52-70-216-32,0 8-232 15,4 5 40-15,0 2-152 16,12 4-40-16,15 5 48 0,33 8 32 16,48-7-88-16,27-9-144 15,24-14-192 1,12-18 160-16,0-7 176 15,8-3 520-15,-3-3 200 16,-21 0-272-16,-15 0-232 0,-33-6-216 16,-40-3-144-16,-23-7-576 15,-28 6-192-15,-17-2 240 0,1-1 456 16,0-3 216-16,-4-3 80 31,-11 0 64-31,-10 6 168 16,1 0 144-16,-3 4-176 0,-5 3-64 0,0 2-208 15,0 4-8 1,0 0-584-16,0 0-1240 0,0 0-2033 16,-9 0-3969-16</inkml:trace>
  <inkml:trace contextRef="#ctx0" brushRef="#br2" timeOffset="150276.64">2569 13551 8065 0,'0'0'1297'16,"0"0"-905"-16,0 0-272 16,0 0-56-16,-23-32 320 15,23 22 24-15,0 1-208 0,0-1-72 32,0-3-40-32,11 1 56 15,-3-4-32-15,1 0 88 0,6 0-72 16,-3 0-120-16,8-3 0 15,-4 1 88-15,8-2-96 0,4 1 16 16,0 0-16-16,7 0 8 31,2 0 72-31,3 0-80 0,-5 3 8 16,5 0 112-16,-5 0-72 16,6 1 80-16,-5 2 48 15,-1-3-48-15,1 3-32 0,0 1-48 16,-4 2-40-16,-1 4 64 15,-3-1-72-15,0-2 0 0,0 6 0 16,4-4 0 0,0 1 0-16,9 3 0 15,-6 0 0-15,1 0 48 16,0-1-48-16,3 1-8 0,-2-3 8 16,-1 2 0-16,3 4 32 0,-3-3-32 15,0 0 0 1,-1 3 0-16,2 0 0 15,-1 0 0-15,-1 0-8 16,5 0 8-16,4 0 0 16,4 0 0-16,0 0 0 0,3 0 32 15,1-3-24-15,0 3 0 16,-8 0-8 0,-4 0 0-16,-13 0 32 15,-3 0-32-15,-3 6-8 16,-10 1 0-16,2 2-40 0,2 1 48 15,5-4-8-15,0 7 8 32,4-4-48-32,8-2 48 0,-1 2-16 0,1-2-32 15,9-5 32 1,-5 5 16-16,3-1-8 16,4 1 8-16,-6-1-8 0,-1 3 8 15,-4 1-16-15,-4 3 16 16,0-1-8-16,-5 5 8 0,5-2-8 31,0 1 8-31,7 3 8 16,-3 0-8-16,9 0 0 15,2 0-8-15,-3 0 8 0,4 3 0 16,0-2 0 0,-9 5 0-16,-7 4 56 15,-4-4-56-15,-7 7 0 16,-6 0 0-16,6 0 0 0,-2 2 0 0,6 4 48 15,3 3-48-15,3 1 112 16,9 3-112-16,4-1 0 16,-4 0 8-16,-5 1 0 0,-3-4 48 31,-3 0-56-31,-10 1 0 16,-6-1 56-16,-2-3-56 0,1 3-8 15,-4-3 0-15,9 1 0 16,-6 2 8-16,1 0 0 0,3 0 0 15,2 1 80-15,-1-1-80 32,-4 3-8-32,-4 0 8 0,0-2 32 15,-4-1 272-15,0 0 80 16,0 0-160-16,-4-2 153 0,0-4-169 16,-1 3 24-16,2-3-64 15,-1 0-88-15,0 3 64 31,-4 0-32-31,-4 0-40 0,-4 0 152 16,0 0-168-16,-3 0 88 16,-2-3 176-16,1 0-112 0,-3 0-8 0,3-3-64 15,3 3-48-15,-2 0 72 16,2-3-152 0,-2 3 40-1,-1 2-40-15,-4 2 0 0,-4-1 96 16,0 3-104-16,1 0 0 15,-1-3 176-15,0 0-120 0,0-3 88 0,0-3-88 16,0 0 32-16,-4-1-24 31,-4-2-64-31,1-1 0 16,-10-2 80-16,2 0-72 0,-5-1 0 16,-4-3 0-16,-3 0 56 15,6-2-56-15,-3-1-8 0,5-4 8 16,-5-2 16-16,1 3-24 31,-1-3 0-31,-4 2 0 0,3-2 0 16,-2 3 40-16,3-3-40 15,0 2 0-15,5-2-24 0,-1-3 24 16,0-1 0-16,4 1 0 16,1 0 0-16,2-4-8 31,-2 0-48-31,-1 4-16 0,-4-4 72 15,0-3-72-15,1 3 72 16,-2-2 0-16,-2-4 0 0,-1 0 56 0,4 0-56 16,-3 0 0-16,-5 0-8 15,4-4 8 1,-4-2 0 0,1-3-8-16,3-1 8 0,-4 0 40 15,0-2-40-15,4 2 0 16,4-5 24-16,5 2 120 0,2-6 32 15,2-3-104-15,-1 0-64 16,4-1 80 0,5-2-88-16,-6-1 0 15,5 1 40-15,-4 3-24 0,5-4 136 16,-1-2-48-16,-4-1-104 16,0 1 88-16,-3-4-88 0,7 0 0 15,-5 4 8-15,5-4 1 31,4 3-9-31,5 4 0 0,-5 0 8 16,4-4 16-16,-4 4-24 16,0-7-8-16,0 3 8 0,0-3-57 15,-4-3 41-15,4 0-56 16,0-2 72-16,1-8 0 31,3 1 0-31,0-1 0 0,4-3 0 16,5 7 8-16,-2 3 8 15,9 3-8-15,1 3 40 0,-1-3-7 16,-1 0-41-16,2-3-9 16,-1 0 9-16,0-3 9 15,-1-7 39 1,6 1-48-16,-9-4 0 0,8 3 48 16,-5 1-48-16,2 2 0 0,-1 4 0 0,4-3 80 15,0 2-72 1,4-2-8-16,0-4 64 15,0-3-40 1,16-6-24-16,0-3-8 16,3-4 8-16,6-2 0 0,-1 2 0 15,0 4 0-15,-1 6 0 16,-3 10 16-16,0 5-16 0,0 8-8 31,4 5-40-31,4 1-201 16,8 2-271-16,8 1-192 0,7-3-328 15,29-4-840-15,-16 7-1025 16,-8-3-4193-16</inkml:trace>
  <inkml:trace contextRef="#ctx0" brushRef="#br2" timeOffset="156981.54">7928 15986 72 0,'0'0'5169'16,"0"0"-3865"-16,0 0-728 15,0 0 120-15,-4 0 120 0,4 0-104 32,0 0-319-32,0 0-185 15,0 0 112-15,0 0-24 0,0 0-56 16,0 0-40-16,0 0-96 16,4 0-56-16,5 0 32 15,-2 0 8-15,9 3 160 0,4 0-240 31,8 3 120-31,4 1 24 16,7-4 32-16,10 4 32 0,7-1-48 16,3 3-152-16,5 1 152 0,0 2-160 0,-4 1 32 15,-1 3 16 1,5 0-56-16,-8-4-8 16,8 5 8-1,3-8 72-15,12 1-72 16,22 2 8-16,14-2-8 0,8 3 136 0,-7-1 248 15,-12-2 104-15,-12 3-231 16,-5-4-57-16,0 4 200 16,5 0-296-1,3-1-24-15,10 1 88 16,10-1 104-16,4 5-216 16,9 5-56-16,-5 0 8 0,1 0-8 15,-5 3 120-15,-7 4-120 16,-5-4 56-16,1-2-56 0,-4-1-72 31,0 0 64-31,3-3 8 16,1-3 72-16,7 0-64 0,4 3-16 15,1 0-80-15,-4-3 88 16,0 3 40-16,-2-3-40 16,-6 3 0-16,4-3 40 0,-1-1-32 31,1-2 288-31,4 0-56 15,3-4-56-15,-3-2-88 0,3-1-96 16,5 1 0-16,-5-1 120 0,1 0-112 16,-4 4-16-1,-1 2-24 1,-7 1 32-16,3 6 64 0,1-3-64 16,-4 0-32-16,3-3 32 15,4-4 0-15,5 4-64 0,3-1 64 16,1-2 24-16,-1 6-24 15,-3-3-24-15,-9 0-96 0,-3-1 120 16,-8-2-128 0,-5-1 32-16,-3-5-88 15,3-2 184-15,5 2 96 16,8-4 8-16,7 3-8 16,9-3 72-16,-4 0-168 0,-6 0-40 15,6 0-152-15,0 0-176 16,3-3 64-1,-7-1 296-15,0 4-192 16,-5 0 152-16,-3 0-40 16,-9 0 72-16,-3 4-136 0,-5-1 40 15,-3 3 16-15,4 1 40 16,-4-1 56-16,-1 0 16 0,0 1 56 31,-3-4 8-31,4 0-80 16,-4 0-16-16,-1-3 16 15,5 0-152-15,0 0 80 0,-1 4-56 16,1-2-224-16,-16-2 135 16,-9 3 25-16,-14 1 40 0,-2-1 88 15,13 0-16 1,3-3 80-16,14 3 360 16,-2-3-88-16,5 0-31 15,-5 0 79-15,1 0-160 0,3-6 16 16,-2-4-104-16,-2 1-24 0,-8-1 24 15,2-2-72 1,-14 2 0-16,1-3 0 16,-12 1 0-16,-4-4 56 15,-4 0-48-15,-5-6 0 16,-3-3-8-16,0-10-40 0,0-4-48 16,0-5-232-16,0-4-32 15,4-3 192 1,0-2-49-16,4-1-199 15,-1-4 64-15,10 1 224 16,-6-6 120-16,5-1 432 0,-4-5 385 16,8-11-33-16,0-18-216 15,-5 12-208-15,-3 10 0 0,-8 12-224 32,-4 17-72-32,7-4-24 15,2-7-32-15,-1 5 24 16,-4-1-32-16,-4 6-64 0,-4-3 64 15,-1 7 0-15,-7-4 8 16,0 4-8-16,0-1 0 0,-8 4-80 16,-1-3 80-1,2 2-152-15,-1 1-160 16,0 0-216-16,-1-4-88 16,2-3-96-16,3-2-361 0,4-1 361 15,7 0 248-15,-3 1 312 16,5 2 144-16,-6-3 8 15,1 4 72 1,-8-5-64-16,0 5-8 16,-4-4 96-16,-8 4-96 0,0-1 0 15,0 4-56 1,0-1 56-16,0 4 0 16,-8 3 0-16,1-1 0 0,2 8 80 15,-3-4 16-15,-4 6 8 16,5 7 0-16,-6 0-32 15,-2 3 0-15,-9 3-72 0,-4-3 8 16,-8 3 32-16,-5 0-40 16,-6 0-8-16,-1 1-48 0,1-2 48 31,-2 5 8-31,6-4-8 16,-9-3 8-16,1 0 40 15,-5-7-40-15,-8 1-8 0,-16-7 0 16,-16-2 8-16,-16-8 0 15,2 4-8-15,5 6 8 0,22 10 48 16,27 6-48 0,4 3-8-16,9 1-8 0,-13-1 8 15,-8-3 8 1,-12-3 0-16,5 3 8 0,3-3-16 16,-8 3 0-16,4 3 8 15,1-2 0-15,-1-1 8 16,0 3-8-16,1-3 0 47,-2 0 0-47,6 4 24 15,-4-8-24-15,3 5-16 16,-4-1 16-16,4-3 0 0,-3 0 0 16,-6 0 0-16,6 0 0 15,0 0 48-15,-6-3-48 0,-10-4-16 16,-17 0 8-16,-15-5 0 15,16 5 8-15,19 4-56 0,24 10 56 16,20 2 64-16,-12 0-64 16,-4-5 0-16,-11 2-8 0,-9-3 8 15,-8-3 40-15,-19-7-40 16,-17 1 0-16,-3-3 0 16,3 2 0-16,16 4 0 0,25 6 0 15,15 0 0-15,16 3-16 16,-3 1 8-16,-14-7 8 0,-22-10 24 31,-24-2-24-31,-1-4 0 16,8 3-8-16,9 3 8 0,11 4 64 15,-4 3-64-15,5-4-24 0,-1 4-24 16,13 6 48-16,11 0 0 16,16 7 0-1,4-1 0 1,-3-2 48-16,-10 2-48 0,-10-6-16 15,-1 3 16-15,-16-3 0 0,-19-6 0 16,-21-3 0-16,-3-1 0 0,19 8 80 16,28 5-80-16,1 0-40 31,-5 0 24-31,-20-6 16 16,-12 0 0-16,13 0-8 0,7 0 8 15,1 3 8-15,-9-3-8 0,-4 0 0 16,-7 0 16-16,3 3-16 15,5-3 0-15,7 3-8 32,8 3 8-32,1 4-8 0,4-4 8 15,-5 1 0-15,-4-1 8 16,1 0-8-16,-5 1 0 0,-4-1-8 16,4 0 8-16,-3 4 24 15,-1-1-24-15,5 4 0 31,3-1-8-31,1 1 8 0,3 3-8 16,-4-3 0-16,-3 3-48 16,3-1 0-16,4 1 40 0,-4 0-40 0,1 3 56 15,-5-3 0-15,5-1 0 16,-5 4 0 0,1-3 0-1,3 3-56-15,16 0 56 0,12 0-144 16,17 0 40-16,-5 0-128 0,-4 0 56 15,-8 0 88-15,-11 0 64 16,6 0 8-16,-6 0 16 0,-9 0-48 31,-12 0 48-31,-14 3 0 16,-6 4 8-16,4-1-8 0,24 1 0 16,28-1 24-16,13-3-24 15,7 0-16-15,-8 0 16 0,-8 4 0 16,-11-1 0-16,3 0 0 31,-4 4 0-31,1 0 48 0,2-1-48 16,5 1 0-16,9 2-16 15,3 1 16-15,1 6 0 0,11-3-8 16,-5 6-144-16,6 0-464 16,-5 1-136-16,1-1 232 31,-2 0 319-31,-6-6 201 0,6 3 0 15,2-3 0-15,7 0-16 16,4 0 16-16,0 2 0 0,0-1-48 0,0 5 48 16,1 0 8-16,-6 0 169 15,-3 1 79 1,8 2-40 0,2 0 56-16,-2 1-80 0,7-4-72 15,5 6-112-15,4 1 40 16,1-1-40-16,-2 7 56 0,5 4-56 15,-3 5 72-15,-6 1-72 0,-3 2-8 32,1-3 224-32,-5 1-40 15,0-4-32-15,-4 4-24 0,5-4-80 16,-5 7 136-16,0-1-184 16,3 7 8-16,5 0 56 0,5 6-56 15,-2 1 96-15,6 6-104 31,3-1 0-31,4 14 24 0,-8 15-24 16,0 13 0-16,-8-7-8 16,4-21 8-16,0-23 8 0,1-12-8 15,-2 2 0-15,2 13 72 16,-2 4-72-16,6 2 0 31,2-2 0-31,9 12 8 0,0 13 0 16,16 22-8-16,12 7 8 15,-3-4 16-15,-2-12-24 0,-11-26 0 16,-4-16-8-16,-8-18 8 16,0-8-8-16,0 8 8 15,-12 5 0 1,4 7 64-16,-4-6-64 0,4 6 152 16,0-3 104-16,4-1 104 15,4 11 8-15,4 11-56 0,27 17 40 16,10 20 17-16,-1 2-321 15,-9-22 24 17,-10-26-56-32,-14-25 32 15,-3-12-32-15,-4 2-16 0,0 1 0 16,0-7 0-16,0-3-96 16,0-6-289-16,-4-13-815 0,-3 0-768 15,-2-16-3745-15</inkml:trace>
  <inkml:trace contextRef="#ctx0" brushRef="#br2" timeOffset="157969.73">4322 15526 1384 0,'0'0'4217'0,"0"0"-2825"15,0 0-184-15,0 0 393 0,-23-10-265 16,23 10-384-16,0 0-160 15,0 0-320-15,0 0-104 0,0 0-128 16,0 0-119-16,0 0-17 31,8 0-48-31,7 0-48 0,13 6 656 16,13 1-56-16,10-1-240 16,25-3-168-16,20 0 8 15,14-3-24-15,-9 0-56 0,-22-9-128 16,-27 3 120-16,-16-1-120 31,-1 1-176-31,1-4-392 0,-8 4-24 16,-8 0 40-16,-12 2 64 0,-8 4 216 15,0-3-297-15,-8 3-575 16,-20 0-1040-16,0 3-849 16,4 1-2360-1</inkml:trace>
  <inkml:trace contextRef="#ctx0" brushRef="#br2" timeOffset="158348">4438 15719 3040 0,'0'0'4153'31,"0"0"-2969"-31,0 0-448 16,0 0 65-16,0 0 55 0,0 0-144 15,0 0-168-15,64 3 192 16,-33-3-240-16,10 0 208 16,10 0-95-16,1 0-105 0,4-3-272 31,-5-3-8-31,-2-1-216 15,-10 1 104-15,-11 3-104 0,-8-3-8 16,-12 6 80-16,0-4-64 16,-8 4-16-16,0 0 48 0,0 0-48 15,0 0-512-15,0 0-977 16,8-6-791 0,-4 3-1857-16,0 0-2112 15</inkml:trace>
  <inkml:trace contextRef="#ctx0" brushRef="#br2" timeOffset="-166293.65">11084 10922 7841 0,'0'0'1945'16,"0"0"-521"-16,0 0-992 0,0 0-432 31,0 0-160-31,0 0-320 16,0 0-368-16,0-4-945 0,0 1-2664 0</inkml:trace>
  <inkml:trace contextRef="#ctx0" brushRef="#br2" timeOffset="-162671.85">27511 17497 3880 0,'0'0'5393'15,"0"0"-4176"-15,0 0-801 16,0 0 192-1,0 0 712-15,4 0 361 0,4 0-345 16,8 0-784-16,4 0-120 16,4 0-48-16,4-3 96 0,-1-3-128 15,5 2-192-15,9 4-8 16,-2-3-32 0,9 0-112-16,4 0 56 15,7 0-56-15,5 3 16 0,0-3 0 16,-4-1-16-16,3 1-8 15,-7 0 96-15,0 3-87 0,-4-3-1 16,-4 3 64 0,0 0-24-1,-5 0 64-15,9 0-96 16,0 0 32-16,3 0-24 0,1 0-16 16,0 0-8-16,4 0 64 0,-4 0-64 15,0-3 56-15,-5 3-48 16,1-4 128-16,-3 4 8 31,-2 0-144-31,1 0 96 0,-1 0-88 16,-2 0-8-16,-2 0 0 15,1 0 0-15,-4 0 0 0,0 0 32 16,-1 0-32-16,-3 0 0 16,4 0 48-16,-4 4-48 31,4-1 0-31,0-3 0 0,-4 3 16 15,4-3 56-15,-1 3-64 0,9-3-8 16,0 0 88-16,0 0-88 0,4 0 8 16,-5 0 0-16,1 0-8 0,0 0 0 31,0 0 0-15,-1 0 0-16,2 0 48 0,-6 0-48 15,1 0-8-15,4 0 8 0,-8 0 0 16,0 0 0-16,-1 0-184 0,2 0 184 15,-2 3 0-15,5 1 48 32,0-1-136-32,3 0 40 15,6 0 48-15,6 0-8 0,-3 0 16 16,-1-3-8-16,-3 0 144 16,0 0-136-16,-8 0-8 0,4 0-48 15,-1 0 40-15,-2 4 8 31,-2-1-120-31,2 0 16 0,-2 0-64 16,0 0 64-16,2-3 96 16,-2 4 8-16,6-4 8 0,-6 0 40 15,5 0-48-15,-4 0-224 16,-4 0 224-16,-4-4 0 31,0 1 56-31,-5 3 96 0,1-3-128 16,0 0-24-16,0-4-32 0,0 7 24 15,0-6 8-15,-4 3 0 0,0 0-72 16,0 3 72-16,-4-3 120 16,-1-1-120-1,-3 1-32 1,4 0 24-16,0 0-152 0,3 0 152 16,1-1-64-16,-4-2 8 0,4 3 64 15,0 0 104-15,-7 0-56 16,-2-1 104-16,-3 1-56 0,-4 0-80 31,-4 0 104-31,-4 3-120 16,-4 0 120-16,0 0-120 0,0-4-488 15,0-14-249-15,0 2-1359 16,-4-3-7202-16</inkml:trace>
  <inkml:trace contextRef="#ctx0" brushRef="#br2" timeOffset="-154864.72">27599 17573 336 0,'0'0'4481'0,"0"0"-2809"16,0 0-1080-16,0 0-384 31,0 0 80-31,0 0 800 0,0 0 49 16,0 0-489-16,0 0-256 16,0 0-232-16,0 0 224 0,0 0 184 15,-4 0-136-15,4 0-48 16,-4 0-24-16,4 0-56 15,-4 0-96 1,-5-3-192-16,6-6 88 0,-5 2 104 16,0-2-103-16,4-4 15 15,-4 4 40-15,-4-1 40 0,8-3 144 16,-4 4-104-16,5-1 72 16,3 1-56-1,-5-1-160-15,5 1 192 16,0-4-88-16,0 3-120 0,0-3 112 15,0 1-184-15,0-1 104 16,0 1-32-16,0-1-72 0,0-3 64 16,0 3-24-16,0-2 0 31,0-2 112-31,0 2-152 0,0-1 48 16,0 3 72-16,0-2-120 15,5-5 56-15,-5 1-56 0,0-3 0 16,0 0 104-16,0-1-112 15,0-2 144-15,0 3-32 32,0 0-48-32,0-1 8 0,0 4-24 15,0 4 88-15,0-5 48 16,0 1-184-16,0 1 0 0,0-2 56 16,0-2-56-16,0 3 0 15,-5 0 8-15,1 0-8 31,0 0 0-31,4 0 0 0,-4 0 0 0,4 3 40 16,0-3-32-16,0-3-8 16,0 3 0-16,0-3 0 0,4-1 0 15,0 1-16-15,-4-3 16 16,0 2 0 0,0 1 0-1,0 0 0-15,0 0 0 0,0-1 0 0,-4 5-8 16,4-5-32-16,0 4 40 15,0 0 8-15,0 0 0 0,0 0-16 16,0 3 8-16,0-6 0 31,0 3 0-31,0-3-16 0,0 2 16 16,0 5 16-16,4-4-16 16,-4 3 0-16,0 3 16 15,4 0-16-15,1 4 0 0,-2-1-8 16,1 1 8-16,0 2 0 31,0-2-24-31,4-1 24 0,-4 1 56 16,4-7-56-16,-4 0 0 15,0-3-24-15,0-3 24 0,-4 0 48 16,0 0-48-16,0-1 0 16,0 4 0-16,0 0 0 31,0 3-8-31,0 4-56 0,0 2 64 0,0 3 0 15,0 1 8-15,0 3-8 16,4 3 8-16,-4 0-8 0,0 0 0 16,0 0-24-16,0 0 24 15,4 0-72 1,-4 0-256 0,12 0 32-16,4 0 296 0,8 3 72 15,11 7-72-15,1 3-16 0,8-4-32 0,0 4 48 16,4-1 0-16,3 1-48 15,-3-3 48-15,5-1 72 32,-2-3-72-32,-3-2-40 15,-1-1 40-15,1-3 0 0,-4 0 48 16,0 0-40-16,-4 0 0 0,-1 0-8 16,6 0 0-16,-6-3-24 15,6-1 24-15,-2 4 0 31,1-3 16-31,8 3-16 0,4 0 8 16,0 0 40-16,0 0-96 16,-1 0 88-16,1 0-40 0,-8-3 0 15,-5 3 0-15,-3-3 0 16,-4 0 56-16,4-3-56 31,0-1 0-31,0 1-24 0,3-4 24 16,1 1 0-16,0-1-104 0,0 0 96 15,-5 1-64-15,6 3-88 16,-6-4 152-16,9 4-88 0,-8 3 96 16,3 0 0-1,2-4 48 1,-6 4-32-16,6-4 24 0,-2 1-32 0,9-3-16 16,-4 6 16-16,-4-4-8 15,-1 1 0-15,2 3 72 16,-10 0-80-16,5 3 8 0,0 0 0 31,0 0-8-31,4 0-8 16,-1 0 16-16,1 0 24 0,4 0-8 15,0 0-24-15,4 0 8 16,3 3 0-16,-3 0-8 16,0 0-48-16,-5 0 56 0,2 4 0 31,-6-1-40-31,-2 3 40 0,2-2 8 15,-3-1-8-15,4 4 0 16,-1-4 0-16,2-3 0 16,-6 0 8-16,1 0 8 0,4-3-16 15,-4 0 8-15,-1 4 0 32,6-4-8-32,-2 3 0 0,5 3 0 15,0-2 8-15,-4 2 64 16,0-3-72-16,-1 0 0 0,-11 0 0 15,1-3-48-15,-2 0 56 0,-4 0-8 16,1 0 0 0,4 0-64-1,0-3 64-15,0 0 0 0,1 0 0 16,-1-1 0-16,3 2-152 16,-3-5 56-16,4 1 88 15,-4-1-216-15,3-2 224 0,1 3 8 0,0-4-8 31,-4 0 0-31,-1 4-48 16,-3 0 48-16,-3 3 0 0,-5-1 0 16,-9 1 0-16,6 3 0 15,-6 0 16-15,2 0-32 0,-1 0-56 16,-1 0 72-16,2 0 0 31,-2 0-88-31,6 0 88 0,-2 0-8 16,1 0 0-16,-8 0 8 15,0 3-48-15,-8-3 48 16,4 4 0-16,-4-4-144 0,0 3 16 16,8 6-16-16,-4 1 40 31,8 6 96-31,-4-1-64 0,0 2 64 16,-4 2 8-16,0 3-112 15,0 3 40-15,-4 0 64 16,0 4-32-16,0-1-24 0,0-2 8 0,-8 0 56 15,-1-1-8 1,2-3-16 0,-1 0 24-16,-4 0 48 15,4 1-48 1,-4 2 0-16,4 1-16 0,-4 2 16 16,4-2 0-16,0 5 24 15,5 1-24-15,3-3 8 0,0-1-8 16,0 1 0-16,0-4 0 15,0 1 0-15,0-8-8 0,0 2 0 16,0-8 8-16,0 1 8 16,0 0 0-16,-5 0 72 15,5 2-80-15,0 1 72 0,-4 6 8 32,0 7-32-32,0 0-16 15,0 2 16-15,4-2-48 0,-3 3 0 16,-1-7 16-16,0 4-16 15,-1-7 0-15,1 3 48 0,0 4-48 16,-3-4 8-16,3 4-8 31,-4 2 0-31,3 1 8 0,-3 7-8 16,1-4 0-16,3 2 40 0,-5-2-40 16,5-3 16-1,0 0-16-15,1-7 16 0,3-3-16 16,-4-3 64-16,4-2 72 15,0-2-136 1,0 1 104-16,0-3-40 0,0 6-64 16,0 0 48-16,0 0-40 15,0 0 32-15,0 0-40 16,0-3 0-16,-4 0 0 0,4-7 8 16,0 1 0-1,0-4-8-15,0-6-64 0,-4-9-824 16,0-10-2265-16,-1-10-5025 15</inkml:trace>
  <inkml:trace contextRef="#ctx0" brushRef="#br2" timeOffset="-149315.39">29009 17234 1176 0,'0'0'2688'0,"0"0"-1391"15,0 0-537 1,0 0-96 0,0 0 232-16,0 0 136 0,0 0-360 0,0 0-207 15,8 0-105-15,0 0-88 16,0 0 208-16,4 0-320 0,1 0 48 15,6 0-8-15,1 3-96 32,-1-3 48-32,9 3-144 15,0-3 80-15,0 0 64 0,4 0-72 16,-4 0 240-16,-4 0 64 0,4 0 8 16,0 0-32-16,4 0-160 15,-4 0-56-15,8 0-32 31,-4 0-112-31,3 0 8 0,1 0 40 16,0 0-48-16,-1 0 120 16,2 0-112-16,-5-3 145 0,-4 0 207 15,-1-1-208-15,-7-2 72 16,4-1 8-16,-3 5-72 31,2-5-8-31,-7 1-152 0,0 3 112 16,-4-3-16-1,-4 6-88-15,-4-4 0 16,-4 4 0-16,0 0-8 16,0-3-352-16,0-3-816 0,0 2-1441 15,0-5-5041-15</inkml:trace>
  <inkml:trace contextRef="#ctx0" brushRef="#br2" timeOffset="-148115.28">30543 17247 2912 0,'0'0'2641'0,"0"0"-1497"15,0 0-592-15,0 0 16 0,0 0 448 16,0 0-15-16,36 0-553 16,-24 0-120-16,0 0 32 15,0 0-120-15,-1 0-72 0,10 0-104 32,-1 0-16-32,4 0-48 0,-1 0 16 15,5 0-8-15,0 0 80 16,0 2-80-16,8-2 160 15,-8 0 216-15,0 0-200 0,4 0 16 16,-8 0-72-16,4 0-48 31,-4 0 48-31,-1 0-120 0,5 0 56 16,0 0-48-16,4-2 32 0,0 2-48 0,0 0 8 31,3-4 0-31,2 1 56 0,-5-3-56 0,7 2-8 16,-3-2 160-1,-4-3-152 1,4 5 96-16,-8-2 24 0,-4 0 40 16,-4 2 136-16,-5 2-47 15,2 2 31-15,-6 0-176 16,1-4-56-16,-8 4-56 16,4 0 8-16,-8 0-8 15,4 0-80-15,-4 0-897 16,0 0-591-16,-12-3-1681 0,4 0-1784 15</inkml:trace>
  <inkml:trace contextRef="#ctx0" brushRef="#br2" timeOffset="-140725.98">32029 15786 5577 0,'0'0'3168'0,"0"0"-2311"15,4-3-497-15,-4-1 544 16,0 4 464-1,4 0-176-15,-4 0-648 16,0 0-135-16,0 0-17 0,0 0-200 16,0 0-16-16,0 0-88 15,0 0-88-15,0 0 0 0,0 0-72 16,0 0-8 0,0 0-144-16,0 7-208 15,0 5 344-15,0 5 88 16,-4-2 0-16,4 5 0 0,0 2-32 15,0 0 32-15,0-3 0 16,0 0-8-16,0-3 8 0,0-7 0 31,0-3 0-31,4-2 40 16,5-4-16-16,-1 0 232 0,11 0 144 16,5-4-392-16,4-5 336 15,4-1-96-15,7-5-112 0,6-5-32 16,2 2-56-16,5-8 16 31,8-2 64-31,0-4-128 16,0-6 280-16,-1 3-176 0,-3 6-88 15,-12 4 80-15,-5 6-96 16,-11 6 0-16,-7 4 32 0,-6 2-24 16,-6 7-16-16,-5 0-48 15,-4 0-600 1,0 0-1080-16,0 3-377 15,-4 10 257-15,-9-3-1177 0,-6-4-4135 16</inkml:trace>
  <inkml:trace contextRef="#ctx0" brushRef="#br2" timeOffset="-138312.15">29496 14948 1312 0,'0'0'8'15,"0"0"3272"1,0 0-2167-16,0 0-673 15,0 0 520-15,0 0 416 16,0 0-407-16,0 0-449 0,0 0-136 16,0 0 80-16,0 0-128 15,0 0 56-15,0 0-192 16,3 0 56 0,5 0-104-16,0 0-144 15,4 0-8-15,4 0 8 0,0 0-8 16,4 0 16-16,0 3-8 15,4-3-8-15,0 3 64 32,-1-3-56-32,1 3-8 0,1-3 16 15,-1 0 72-15,4 0 72 16,0 0-160-16,-1 0 56 0,4 0 72 16,6 0-128-16,-1 0 80 15,-4 0 32-15,3 0-104 16,-3 4 120-16,4-2-128 0,-4 1 88 15,0 1 32 1,-1-1-120-16,5 0 104 16,-3 0-40-16,3-3-64 0,-8 4 16 0,3-1 40 15,-3 0-56 1,-4 0 8-16,4-3-8 0,0 3 0 16,0 0 48-1,0 1-40-15,3-4-8 16,1 3-16-16,0 0 16 15,0 3 72-15,0-6-72 0,0 4-16 16,-1-2 16-16,-6-2 0 16,-1 4 0-16,0-4 24 15,-5 0-24 1,1 0 48-16,4 0-48 16,-4 3 0-16,0-3-8 0,-5 3 8 15,6 0 0-15,-5 1-40 16,0-1 40-16,4 0 24 15,-9 0-16-15,6 0-8 0,-2 0 8 32,5-3-8-32,-4 3 0 15,4-3-24-15,0 0 24 0,4 4 24 16,0-4-16-16,0 3-16 16,0 0 16-16,-1-3-8 15,-6 3 0-15,3-3-48 0,-9 0 48 16,1 0 72-1,0 0-72-15,0 0 0 16,1 0 0-16,2 0 0 0,5 0 0 16,0 4-64-16,8-1 64 15,-4 0 24-15,0 3-24 16,0-3 0-16,-5 0 0 16,-2 1 0-1,-6-4 0-15,6 3 32 16,-2 0-32-16,1-3 0 0,0 3 8 0,4 1-8 31,0-4 8-31,4 2-8 16,0 2 0-16,4 2-32 0,0-3 32 15,-4 0 64-15,-1 4-64 16,-3-7 0-16,0 3 0 0,0 0 0 16,-4 0 0-16,4 0 32 15,4 1-32-15,4-1 16 16,0 0-16-16,0 0 0 0,3-3 8 31,1 0-8-31,-4 4 0 16,0-4 48-16,-8 0-48 15,-4 0 16-15,0 0-8 0,0 0 152 16,0 0-15-16,0 0-81 16,8-4-64-16,0 1 88 0,4 0-88 31,4 3 0-31,-1 0 8 0,1-3-8 0,4 3 0 15,-8-4 0 1,-4-2 0-16,-8 3-8 0,4 0 8 16,-9-4 24-16,2 4-24 15,-1 0 0-15,-1 3 0 16,2-3 8 0,-2 0-16-16,1 3 8 0,-4-4 0 15,4 4 8-15,-4 0 0 16,0-2-8-16,0 2 0 0,0 0 0 15,4-4 0-15,0 1-369 16,0 0-631 0,0-4-304-16,0 4-672 15,-5-3-3122-15</inkml:trace>
  <inkml:trace contextRef="#ctx0" brushRef="#br2" timeOffset="-14631.08">27750 17729 368 0,'0'0'9370'0,"0"0"-7770"16,0 0-1040-1,0 0-400 1,48 0 440-16,-24 0 905 0,12 0-185 15,8-3-240-15,4 3-344 16,3-3-56-16,13-1 65 0,-1 1-169 16,1 0-112-1,5 3-216-15,-10 0-176 16,-4 0 0-16,-6 0-72 16,-18 0-472-16,-10 0-633 0,-17-3-703 15,-25-1-3065-15,-18-1-32 16,-9 1-1320-16</inkml:trace>
  <inkml:trace contextRef="#ctx0" brushRef="#br2" timeOffset="-14393.52">27718 17738 3568 0,'0'0'5481'16,"0"0"-4784"-16,0 0-457 15,0 0 1096-15,0 0 1176 31,0 0-719-31,84 64-585 0,-36-45-584 16,4 0-200-16,11 0-352 16,1 0 96-16,0-6-72 0,-12-3-96 15,-13-7-136-15,-15-1-216 16,-12-2-64 0,-16-9-1296-16,-20-10-2169 0,-8 0-5017 0</inkml:trace>
  <inkml:trace contextRef="#ctx0" brushRef="#br2" timeOffset="-13117.17">27703 17592 2832 0,'0'0'7842'0,"0"0"-6210"15,0 0-1632-15,0 0-64 16,0 0 64-16,0 0 448 0,-88 32 8 16,44-13-176-16,-7 0-136 31,-5 7-16-31,-12-1-16 16,0 3-104-16,-15 4 56 0,-18 10-48 15,-10-4 56 1,-5 0-24-16,9-6-40 15,11-7 9-15,13-3 55 16,-9 0-72-16,1 1 0 0,-5-1 8 0,-4-3 0 16,0 6 32-16,5-2-24 15,-5-8-16-15,5 4 8 0,3-3 0 16,4-3 0-16,4-3 0 16,2-4 120-16,-2 3 144 0,0-2-64 31,0-1 80-31,1-3-48 15,-1 4-144-15,0-7 72 0,0 0-32 16,-3 0 16-16,-1 0 0 16,-3-3-88-16,-9-4 32 15,-4-6 0-15,-3-6-48 0,-1 4 8 16,1-8-40-16,3 4-8 31,4 4 32-31,5-5-32 0,7 5 184 16,0-2 24-16,17 5-96 15,15 2 8-15,8 1-72 16,-11-4-40-16,-25-3 64 0,-16-9-80 16,-19-7 48-1,7 1-32 1,5-5-8-16,11 5 0 0,-8-8-8 16,1-2 0-16,-6 0-8 0,2 0-88 15,-5-7 96-15,9 7 8 16,-9-6 152-16,5 5 176 0,3-3-72 15,5 4-48 1,20 9 32 0,15 4 25-16,16 6 79 0,-1 0-56 15,-2-7-128-15,-12-3-72 0,-10-9-24 16,6 6-16-16,7-6 32 16,-4 2-80-1,4 1-8-15,0 4 16 16,4-8-16-16,-2 7 8 15,2-6 0-15,-4 3 0 0,0-6 56 16,-4 2-48-16,5 1 32 16,3 0-48-16,0 6-8 0,0 3 0 15,8 1-72-15,0 1 72 32,1 5 8-32,-1-3-48 0,4-4 0 15,0 3 8-15,0-5-32 16,1 2 64-16,-1 0-48 15,4 3 40-15,-1 1-40 0,2-1-48 16,-1 7 104-16,1 0 0 31,7 3-8-31,0 0 8 0,8 6 0 0,8 4 48 16,4-4 48-16,4 6-16 16,8 1 40-16,-5-3-48 15,5 2 0-15,0 1-72 16,0-3-24-1,-3 5 24-15,3 1 88 16,-4-3-80-16,0-1 32 0,4 1-40 16,-8-4 0-16,0 1 0 0,0-4-184 15,0-3-32-15,-3 1-176 16,2-2-265-16,-3 2-343 0,1 5 56 31,7 7 136-31,-1 3-1113 16,5 6-2928-16,0 10 601 0,0 0-656 15</inkml:trace>
  <inkml:trace contextRef="#ctx0" brushRef="#br2" timeOffset="-12644.43">19579 16198 784 0,'0'0'2112'0,"0"0"-768"16,0 0-551-16,0 0-249 0,0 0 112 15,-60 89-56-15,52-72 120 32,3-2 8-32,1-5 56 0,4-1 65 15,-3-2-41-15,3-4-256 16,0-3-8-16,0 0 360 0,0 0-8 16,0 0 17-16,3-3-57 15,6-13-440 1,7-3-288-16,0-10-16 15,-1-6 168-15,6-6 288 0,3-10-72 16,-1-3-168-16,1 0 16 16,-4-3-64-16,0 12 209 15,-4 7-25-15,-4 10-160 16,-9 12-48-16,6 6-56 16,-9 8-8-16,4-2-120 15,-4 4-72-15,0 0-64 0,0 10-64 16,0 6 0-16,4 12 128 15,4 10 16-15,8 7 32 0,3 2 8 16,17 1-48-16,5-4 0 31,10-5-8-31,-3-8-280 16,-5-8-264-16,2-8-89 0,-13-8-439 16,-8-7-1512-16,-9 0-1865 15,-11-13-2825-15</inkml:trace>
  <inkml:trace contextRef="#ctx0" brushRef="#br2" timeOffset="-11319.55">17268 17662 4961 0,'0'0'10370'0,"0"0"-7578"16,0 0-1487-16,0 0-377 0,0 0-40 15,0 3-136-15,4 10-56 16,0 10-248-16,-1 12 1 0,5 2-161 16,1 8-144-16,-5-1-64 15,3 7-72 1,-7-4-8 0,4 5-144-16,-4 2-232 0,0-7 15 0,0 0-31 15,0 1-112-15,0-9 16 16,0-2-200-1,0-8-168 1,0-7-224-16,0-2-721 0,-7-5-783 16,-18-12-1489-16,1 1-880 0,1-4 608 15</inkml:trace>
  <inkml:trace contextRef="#ctx0" brushRef="#br2" timeOffset="-10978.52">16980 17878 8105 0,'0'0'3161'0,"0"0"-1169"0,-4-108-647 16,21 76-433-16,15 4-128 31,7 6-48-31,9 9-240 0,12 10-160 16,4 3 144-16,7 0 89 31,-3 3-177-31,-1 13-160 0,-3 3-144 15,-12 9-40-15,-7 7-32 16,-10 7-16-16,-12 2-8 16,-6 10-72-16,-17 0-112 0,0 0-56 15,-12 3-24-15,-8-3 128 16,-16 0 144-16,1-3-97 0,-10-4 97 16,-6-2 0-16,-1-10 0 0,-4-7 0 15,0-8-392 1,5-5-232-1,-14-15-696-15,14 0-1713 0,12 0-2968 16</inkml:trace>
  <inkml:trace contextRef="#ctx0" brushRef="#br2" timeOffset="-10483.06">18280 17989 3976 0,'0'0'9682'0,"0"0"-7057"0,0 0-1425 16,-108-51-80 0,64 45-215-16,0 6-33 15,5 0-352-15,-1 6-184 16,3 16-136-16,5 10-104 0,9 3 48 15,3 10-72-15,12-4-64 16,8 0 16-16,0 0-8 0,16-5-32 16,12-8-16-16,7-3-40 0,10-5-48 31,2-11-72-31,9-9 16 16,4 0-40-1,-4-9-584-15,-4-11-673 16,-12-8-719-16,-12-7-2073 15,-17 0-656-15,-7 9-2192 0</inkml:trace>
  <inkml:trace contextRef="#ctx0" brushRef="#br2" timeOffset="-10072.43">18838 17770 9297 0,'0'0'3937'0,"0"0"-2736"0,0 0 279 16,0 0-216-16,0 0-120 16,0 0-343-1,-73 29-249-15,45-1-72 16,-4 4-8-16,9 10-80 0,3 2-32 16,4 6-112-16,12-2-88 15,4 6-104-15,4-3-56 0,20-4-192 16,11-2-104-16,10-7-360 31,6-6-112-31,9-13-352 0,16-13-409 16,-12-3-3416-16,-12-3-5993 0</inkml:trace>
  <inkml:trace contextRef="#ctx0" brushRef="#br2" timeOffset="-9680.02">19252 17938 10266 0,'0'0'5097'0,"0"0"-3777"16,0 0-424-16,0 0-256 15,0 0 273-15,0 0-185 0,-40 111-336 16,36-72-184-16,4 2-160 15,0-3-48 1,16-6-152-16,4-7-240 16,4-2-152-16,4-11-385 15,12-12-791-15,-9-3-2137 0,-3-16-1520 16</inkml:trace>
  <inkml:trace contextRef="#ctx0" brushRef="#br2" timeOffset="-9501.11">19391 17723 11002 0,'0'0'5073'31,"0"0"-3705"-31,0 0-472 0,0 0-255 0,0 0-25 16,0 0-376-16,0 0-240 15,0 0-1096-15,0 22-1513 16,0 0-3840-16,4 3-2721 0</inkml:trace>
  <inkml:trace contextRef="#ctx0" brushRef="#br2" timeOffset="-9290.3">19686 18142 7497 0,'0'0'5361'31,"0"0"-4457"-31,0 0-71 15,0 0-25-15,0 0 280 0,4 95 32 16,-20-76-464-16,-4 6-576 16,-4-5-80-16,5-5-488 0,-6-5-864 31,9-4-2601-31,4-6-4105 0</inkml:trace>
  <inkml:trace contextRef="#ctx0" brushRef="#br2" timeOffset="-9136.9">19981 18034 14018 0,'0'0'3065'31,"0"0"-1905"-31,92-42-720 0,-45 30-263 16,9 2-177-16,8 4-489 15,-12 2-1647-15,-13 4-4081 0</inkml:trace>
  <inkml:trace contextRef="#ctx0" brushRef="#br2" timeOffset="-8892.48">20041 18088 2696 0,'0'0'5889'0,"0"0"-3840"16,0 0-497-16,11 95-632 0,-3-57-472 15,5-3-8-15,-2 3-215 16,-3 3-41-16,-3-3-80 0,-5 1-56 16,0-8-48-16,-13-5-408 15,-15-11-73-15,0-5 145 0,-7-7-736 32,-1-3-600-32,-4-31-1129 15,12-4-3464-15</inkml:trace>
  <inkml:trace contextRef="#ctx0" brushRef="#br2" timeOffset="-8538.15">20124 17770 11810 0,'0'0'4497'0,"0"0"-3289"15,0 0-96 1,0 0-631-1,0 0-153-15,0 0-152 0,0 0-176 16,-47 57-160-16,50-37-456 0,5-5-265 31,5-12 89-31,-6-3 40 16,1-3 296-16,0-16 400 0,-8-3 56 16,0-4 320-16,-4 4 424 15,-8 10 248-15,1 2-183 16,2 7-217-16,-2 3-248 0,3 0-192 15,8 10-136-15,0-1-16 16,0 1-112-16,0-1-280 0,0-6-377 16,0-3-487-16,-9 0-760 31,-10 0-673-31,2 0-2616 0,6-6-800 16</inkml:trace>
  <inkml:trace contextRef="#ctx0" brushRef="#br2" timeOffset="-8269.23">20320 17662 7521 0,'0'0'8466'15,"0"0"-6610"1,0 0-495-16,0 0-649 15,0 0-392-15,79 26 64 0,-35 15-120 16,7 10-88-16,1 18-96 16,-3 18-80-16,-21 14-72 0,-21 4-160 0,-7-20-56 31,-20-18-48-31,-4-26-128 16,-40 10-256-16,4-6-1081 15,2-10-3600-15</inkml:trace>
  <inkml:trace contextRef="#ctx0" brushRef="#br2" timeOffset="-4702.38">29806 15214 384 0,'0'0'8265'0,"0"0"-6600"16,0 0-785-16,0 0 576 15,0 0 225-15,0 0-577 16,12 0-440 0,8 0-440-16,4 0-40 0,12 0-64 15,11 6-24-15,29 1 176 16,28 6-8-16,32-1-144 0,14 4 120 16,7-6-112-16,-11-1-80 15,-14-6 64-15,4 4-104 0,-5 5 0 31,1 1 104-31,-17 3 24 16,-3 3 144-16,-9-3-112 0,-19 0-23 16,-17-7 87-16,-14-2-40 15,-10 2-48-15,13 1-48 0,-4 3-24 32,8 0 0-32,-21-8-56 15,-7 2 56-15,-12-7 8 16,-12 0-72-16,-8 0-8 0,0 0-8 15,-4-12-384-15,-16-5-913 16,-16-5-1807-16,1 3-761 0,7 3-3353 0</inkml:trace>
  <inkml:trace contextRef="#ctx0" brushRef="#br2" timeOffset="148782.41">8981 5077 680 0,'0'0'616'0,"0"0"360"16,0 0 704-16,0 0-543 0,0 0 191 0,0-86-112 16,0 67 184-16,0 3-575 15,0 0 63-15,-5 0 128 16,5 3-16-16,0 4-24 16,0 3-319-1,0 2 103-15,0 1-184 0,0 3-288 16,0 0-88-16,0 0-120 0,0 0-64 15,0 0-16-15,0 0-160 16,-4 7 64-16,4 8 80 16,-8 11 16-1,4 9 0-15,-3 3 72 16,-2 0-56-16,5 3 32 16,-4 1 48-16,1-1-96 0,3 0 88 15,-9 3-32-15,5 4 64 16,1 6-72-16,-2 0 16 0,-3-3 32 31,5 6-24-31,-1-10-64 16,-1 1 40-16,5-3-40 0,1-4-8 15,3-6 8-15,0 0-8 16,0-10 0-16,0-2 24 16,0-4-24-16,0-4 8 0,3-2-8 31,-3-3 0-31,0-1-8 0,0-3 8 0,0 1 0 0,0 3 24 31,4-4-24-31,-4 0 8 0,0 0-8 16,0 4 0-16,4-7-16 15,1 7 16-15,-1-4 0 16,4 1 16 0,3 2-16-16,2-3 0 15,2 1-48-15,5-4 40 0,5 0-136 16,3 0 144-16,7-3 24 0,9 0-16 31,0 0-8-31,7 0 0 16,1 0 8-16,8 0 112 0,4 0-112 15,-1-6 40-15,5 3 56 16,0-1-88-16,-9 1 104 0,1 3-112 0,-4-3 0 16,0 3-8-1,-4 0 64-15,-5 0-64 0,-2 0 40 31,-6 0-40-31,-3 0 0 32,-8 0 0-32,0 0 8 15,-8 0-8-15,0 0-32 0,-13 0 32 16,6 0 80-16,-9 0-80 16,0 3 0-16,-4-3-8 0,0 0 8 15,0 0 88-15,0 0-32 16,0 0 72-16,0 0 192 15,0 0 120-15,0 0 25 0,0 0-145 0,0 0 24 16,0-3-48-16,0-9-288 16,0-5 64-16,0-5-64 15,0-10 0 1,7 1-16-16,-3-10 24 16,5-7-16-16,-1-3 0 15,3-6 32-15,2-4-40 0,-2-2 8 16,2 2 0-16,-5-2-16 0,3 6 40 0,-3 0-24 31,4 6 0-31,-4 0 48 16,0-3-48-16,4 4 0 15,0-1 48-15,-4 0-48 16,0 3-24-16,4 7 24 0,-4 9 56 16,-4 10-56-16,0 3 8 0,0 7 0 31,0 2-8-31,-4 0 0 15,4 7 0-15,-4 0 0 16,0 3 0-16,0 0-48 0,0 0 40 16,0 0-8-16,0 0-72 15,0 0 88-15,0 0-304 0,0 0 176 32,0 0 8-32,0 0 48 15,0 0 64-15,0 0-24 16,0 0 32-16,0 0 0 0,-4 0 0 0,0 0 0 15,-16 0 0-15,-4-3 8 16,-8 3-16-16,-4-3-40 16,-3 3 48-1,-2 0 0-15,-6 0 64 16,-1-4-64-16,-3 4 8 16,-2 0-8-16,5-3 0 0,1 3 0 15,-1 0 0-15,0 0 0 16,-4 0-8-16,5 0 8 15,-5 3 8-15,4 1 0 16,0-1-8-16,0 0-56 16,-3 0 56-16,3 0 0 15,-4 4 40-15,1-4-40 0,6 3 0 16,2 3 0-16,7-2 0 16,-1-1-24-1,6 1 24-15,4 3 0 16,2-8 8-16,5 5-8 15,0-4 8-15,4 0-8 0,5-3 0 16,2 0-16-16,1 0 16 16,1 0 48-16,3 0 0 0,-5 0-48 31,1 0 0-31,5 0 0 16,-5 0 0-16,-5 0-8 15,9 0 8-15,-3 0 48 0,3 0-48 16,-4 0-8-16,3 0 8 15,5 0 0-15,0 0-48 0,0 0 72 16,0 0-32 0,0 0 8-16,0 0-8 15,0 0-88-15,0 0-48 16,0 0-8-16,0 0 48 0,0 0-185 0,0 0 185 16,0 0-96-1,0 0-120-15,0 3 24 16,0 7 56-16,0-1-456 15,0 4-944-15,0 0-2433 16,0-7-3889-16</inkml:trace>
  <inkml:trace contextRef="#ctx0" brushRef="#br2" timeOffset="149917.28">9411 5292 4368 0,'0'0'1889'15,"0"0"-721"-15,0 0 32 0,0 0 177 16,0 0-297-16,-5 0-336 31,5 0-104-31,0 0-232 16,0 0 24-16,0 0 32 0,0 0-256 0,0 0 41 15,0 0-25 1,5 0 40-16,10 0 128 0,9 0-112 0,8 0 176 16,8-3-96-16,-1 3-256 15,-2-3 0 1,-5 0-88 0,-9-1-8-16,-7 4 8 0,-4-2 32 15,-8 2-48-15,-4 0 0 16,0 0-40-16,0 0-528 15,0 0-840-15,-8 0-193 16,-7 0 41-16,-6 0-2577 0</inkml:trace>
  <inkml:trace contextRef="#ctx0" brushRef="#br2" timeOffset="150755.97">9335 5340 5097 0,'0'0'1456'0,"0"0"-648"16,0 0 128-16,0 0-56 15,0 0-343-15,0 0-361 0,0 0-168 0,0 16 144 16,0-4 120 0,0 5-16-1,0 1-24-15,-4-1-120 16,0 5 72-16,0-3-8 0,0-1-152 16,-1-1 24-1,1-2-40 1,4-2 40-16,0-3-48 0,0-4 40 0,0-3-40 15,0 0 16-15,0-3-16 16,0 0 48-16,0 0 48 16,0 0 192-16,0 0 200 0,0 0-136 15,0 0 56-15,0 0-128 16,0 0-152-16,4 0-80 16,9 0-48-16,-2 0 64 0,10 0-40 31,3 0 24-31,-1 0-48 0,9 0 24 15,1 0-24-15,2 0 16 16,5 0-16-16,-4 0 8 16,-8 0 0-16,-4 0 56 0,-9 0-64 15,-2 0 8-15,-6 0 8 32,-7 0 112-32,0 0-128 0,0 0 129 15,0 0-121-15,0 0 48 16,0 0-56-16,0 0 8 15,0 0-8-15,4-3 0 0,0 3-128 0,4 0 128 16,1 0-8 0,-6 0 32-1,5-3-24-15,-4 0 16 0,0-3 88 16,1-1 0-16,-1-2-96 16,-4-1 128-16,0-3 264 15,0 0-248-15,0-2 96 0,0 2-160 16,0-3 0-1,0 4 80-15,0-1-160 16,0 0-8-16,-9 1 136 0,5-1-128 16,-8 0-8-16,9-3 8 15,-6 4 0-15,1 2-8 16,0 0 0-16,5 1 0 0,3 3 0 31,-4 2-72-31,4 4-560 0,0 0-1033 16,-4 0-1399-16,4 0-4322 0</inkml:trace>
  <inkml:trace contextRef="#ctx0" brushRef="#br2" timeOffset="151889.46">9434 5724 4064 0,'0'0'2105'0,"0"0"-73"15,0 0-295-15,0 0-321 31,0 0-120-31,0 0-16 16,0 0-439-16,-19-19-305 0,15 19-336 0,-1 0-104 16,-3 4-48-16,-3 8 8 15,-2 7-40-15,2 0 40 0,-1 3-48 16,3-3-8 0,5 1 8-1,4-8-8-15,0-2 0 16,0-4-272-16,13-3 272 0,-1-3 24 0,4 0 96 15,-1-12 40-15,2-7-64 16,-9-4 80-16,-1 1 0 0,-3 3-40 31,-4-3 80-31,0 9-40 16,0 3 104-16,-4 8-104 16,-3 2-176-16,-1 0-312 0,3 0-472 15,1 6-1144-15,4 10-809 16,0-7-1576-1,9 1-1032-15</inkml:trace>
  <inkml:trace contextRef="#ctx0" brushRef="#br2" timeOffset="151947.37">9434 5724 4232 0</inkml:trace>
  <inkml:trace contextRef="#ctx0" brushRef="#br2" timeOffset="152046.54">9434 5724 4232 0,'96'26'2305'0,"-96"-26"-1217"0,0 0-624 0,0 0-360 31,0 3 24-31,0 7 600 15,0-1 185-15,0 4-225 0,0-1-448 16,-8 4-112-16,4-3-128 0,4 0-824 16,0-7-961-16,0-6-2704 0</inkml:trace>
  <inkml:trace contextRef="#ctx0" brushRef="#br2" timeOffset="152354.87">9718 5692 6449 0,'0'0'2496'0,"0"0"-1287"15,0 0-545-15,0 0-368 16,0 0-248-16,0 0 56 0,-24 35-104 16,24-22-8-16,3 0-112 0,9-3-136 31,1-5 40-31,-2-5 168 15,1 0 48-15,-7 0 56 16,-5-5 400-16,0-12 312 0,0 2 872 16,-17-7-615-16,-3 2-401 15,-3 1-248-15,-1 6-376 0,3 4 0 16,-3 6-720-16,5 3-2297 31,2 0-6305-31</inkml:trace>
  <inkml:trace contextRef="#ctx0" brushRef="#br2" timeOffset="153217.46">9323 5457 2536 0,'0'0'1464'15,"0"0"-239"-15,0 0-113 16,0 0-24 0,0 0-72-16,0 0-216 15,0 0-47-15,0 0-57 16,0 0-400-16,-9 0-120 0,-2 0-120 15,3 0-56-15,-8 0 48 16,0 0-48-16,0 0 16 16,-3 0 16-16,-9 0 24 15,3 0-56 1,-6 0 72-16,-1 0 0 16,0-3 56-16,0 3-48 0,4-3 48 31,4 0 136-31,4 3-80 15,4-3 16-15,5 3-104 0,6 0 56 16,1 0 64-16,4 0-200 0,0 0 88 16,0 0-40-16,0 0-64 15,0 0-96-15,0 0-256 0,0 0-328 16,13 0-520-16,-6 0-1593 16,1 0-4040-16</inkml:trace>
  <inkml:trace contextRef="#ctx0" brushRef="#br2" timeOffset="154176.54">9447 5388 3120 0,'0'0'2929'0,"0"0"-1393"15,0 0-368-15,0 0-103 16,0 0 39-16,0 0-208 16,0 0-440-1,0-38 32-15,0 25-200 0,0-6 152 16,-4-3-64-16,-1-4-256 0,1-2 65 15,4-7 111-15,-4-6-136 16,4-4 24-16,0-6 80 16,0 1-176-1,0 5-40-15,0 7 24 16,0 6-48-16,0 10 56 16,0 9-8-16,0 0-16 0,0 7-48 15,0 3 0-15,0 3-8 16,0-3-88-16,0 3-376 0,0 0-609 31,0 0-423-31,0 0 280 16,-4 10-849-16,-7-1-151 0,2 0-3065 15</inkml:trace>
  <inkml:trace contextRef="#ctx0" brushRef="#br2" timeOffset="155227">9737 5432 4825 0,'0'0'1928'0,"0"0"-648"0,0 0-72 0,0 0-87 15,0 0-217 1,0 0-240-16,0 0-384 16,0 0 136-1,0 0-56-15,13 0 16 16,6 0-16-16,9 0-64 16,16-3 73-16,3 3-41 0,13-6-184 15,0-1 168-15,0 4-8 0,-8 0-168 16,-9 0-128-1,-15-1-8-15,-3 4 72 16,-14-3-64-16,-7 3 8 16,0 0-16-16,-4 0 80 15,0 0-80-15,0 0-352 0,0 0-640 16,-8 0-473-16,-3 3-287 16,2 1-2833-16</inkml:trace>
  <inkml:trace contextRef="#ctx0" brushRef="#br2" timeOffset="155917.57">9582 5632 4705 0,'0'0'1568'0,"0"0"-896"16,0 0-304-16,0 0-8 16,0 0-88-16,0 0-264 0,0 16 144 15,0 0 176-15,-4 6 64 16,0 1 128-16,0 5-191 31,-5 3-89-31,2 8 72 0,-1-1-240 0,-4 3 104 16,0 0-88-16,0 7-88 15,5-1 56-15,-2 1 240 0,1 0 432 16,0-7-408-16,5-9-312 16,3-7 104-1,-4-12-32 1,4-3-80-16,0-7 8 0,0-3 64 0,0 0 80 15,0-10-152-15,7-25-600 16,1 7-1184-16,0-4-4762 0</inkml:trace>
  <inkml:trace contextRef="#ctx0" brushRef="#br2" timeOffset="158872.12">8399 4629 1216 0,'0'0'1680'16,"0"0"3361"-16,0 0-3769 0,0 0-551 15,0 0-153-15,0 0 176 16,0 0-128-16,0 3-352 0,0-3-80 16,0 0-56-16,0 0 0 31,0 0 96-31,0 0-72 15,4 3 264-15,11-3 489 0,9 0-169 16,0 0-352-16,0 0-208 0,0 0-32 16,-8 0-40-16,4 0-24 15,-8 0-56 1,-1 0-24-16,-2 0-312 16,-1 0-192-16,-4 0-168 15,3 0-529-15,6-3-415 0,-2 0-1449 16,1-1-2848-16</inkml:trace>
  <inkml:trace contextRef="#ctx0" brushRef="#br2" timeOffset="159246.2">8741 4492 6209 0,'0'0'2816'0,"0"0"-951"16,0 0-937-16,0 0-512 0,0 0 304 31,0 0-368-31,0 0-352 32,-7-12-160-32,18 12-200 0,1 3 296 15,4 3 112-15,-4 1-48 16,0-1 16-16,0 0-16 15,-8 0 0-15,-1 1-8 0,-3-1 8 0,0 7 56 16,-7 3-8-16,-10-4 360 16,6 1-120-16,-5 0-232 0,4 0-8 15,8-4-40-15,0-2 8 16,4-1-16-16,0-3-128 16,12 0 120-16,8-3-200 0,8 0-64 15,4 0-328-15,11 0-608 16,-6 0-1369-16,-10-3-2944 0</inkml:trace>
  <inkml:trace contextRef="#ctx0" brushRef="#br2" timeOffset="159546.81">9123 4568 5657 0,'0'0'3216'0,"0"0"-1583"15,0 0-1137-15,0 0-184 32,0 0-248-32,0 0-64 15,0 0-72-15,0 0 0 0,4 32 72 16,-15-16 96-16,3-3-88 15,-5 3 0-15,-2-4-8 0,2 8-344 0,6-11-976 16,3 1-1609-16</inkml:trace>
  <inkml:trace contextRef="#ctx0" brushRef="#br2" timeOffset="160140.62">9243 4518 5705 0,'0'0'3168'16,"0"0"-1743"-16,0 0-625 0,0 0 240 16,0 0 368-16,0 0-559 15,0 0-49-15,0 0-240 16,0 0-440 0,8 0 0-16,4-4-120 15,4 1 0-15,4-3-48 0,0 3-880 16,7-3-721-16,-7-4-319 15,1 4-1185-15</inkml:trace>
  <inkml:trace contextRef="#ctx0" brushRef="#br2" timeOffset="160484.63">9498 4321 6873 0,'0'0'1792'0,"0"0"-551"0,0 0-305 16,0 0 168-16,0 0-656 0,0 0-32 15,0 0-136-15,56-22-224 16,-36 22-56-16,-5 0-160 16,2 6 64-16,-10 3 24 15,1 4 72 1,-8 3 56-16,0 0 40 0,-4 3 8 15,-7 0 104-15,-1-6-80 0,0 0 248 16,8-1-240-16,0-5-136 16,4-4-80-16,0 0 8 15,11-3-280 1,17 0 96-16,8 0 256 16,9 0 0-16,22-6-456 0,-11-4-888 15,-5 1-3601-15</inkml:trace>
  <inkml:trace contextRef="#ctx0" brushRef="#br2" timeOffset="161654.81">10160 6064 7937 0,'0'0'2345'0,"0"0"-737"0,0 0 88 16,0 0-319-16,0 0-473 15,0 0-128 1,0 0-328-16,-4-22-272 16,15 22-80-16,6 0-88 15,-2 0 0-15,2 0-8 0,-6 0-64 16,-3 0 56-16,1 6-88 0,-9 7 24 0,0 0-24 31,-5 5 96-31,-11 5 16 16,-4-1 16-16,5 0 56 15,-2-3-80-15,9-3 0 16,1-3 0-16,7-4-8 0,0-3-64 16,15-2 64-16,9-4 0 0,8 0 0 31,4 0 0-31,-4-13-400 15,12-12-1184-15,-12 0-2665 16,-8-1-4081-16</inkml:trace>
  <inkml:trace contextRef="#ctx0" brushRef="#br2" timeOffset="161886.17">10450 6029 6969 0,'0'0'2232'15,"0"0"-775"-15,0 0-721 0,0 0-120 16,0 0-176-16,0 0-136 16,37 0 8-16,-30 10-160 15,1 2-72 1,-8 1 128-16,0 6 40 16,0 3 113-16,-15 1-113 0,2-1-152 0,-2-3-96 15,2 0-785-15,2-7-911 16,11-8-2377-16</inkml:trace>
  <inkml:trace contextRef="#ctx0" brushRef="#br2" timeOffset="162276.19">10706 5902 8737 0,'0'0'2185'0,"0"0"-889"16,0 0-408-16,0 0-448 0,0 0-136 0,0 0-128 0,0 0 209 31,47 22-65-31,-39-9-232 15,4 0 24-15,-8 0-32 0,-4 5 224 16,0 1 152 0,-11 1-152-16,-10-1 128 15,5-1-80-15,-3 2-152 16,6-11-16-16,5 1-128 0,8-4-56 16,0-3 0-16,12-3 16 15,16 0-16-15,20 0 120 16,4 0-120-16,31-19-488 15,-7 0-1256-15,-16-6-3241 16</inkml:trace>
  <inkml:trace contextRef="#ctx0" brushRef="#br2" timeOffset="163603.87">8689 5045 5857 0,'0'0'1488'0,"0"0"-528"0,0 0-280 0,0 0 345 16,0 0 95-16,0 0-48 15,0 0-72 1,-8-35-512 0,8 35-79-16,0 0-209 0,0 0-128 0,0 0-72 15,-3 3-240 1,3 13 240-16,-4 6 40 0,0 6 16 0,-5 4 72 15,5 7 24-15,0-1-48 32,1 0 120-32,-5 3-216 15,3 3 152-15,-3-2 24 0,-3 2-32 16,3 1 16-16,-8-4-32 0,4 7-40 16,-4-7 112-16,4 0-200 15,-1 0 64-15,6-3-24 31,3-6-48-31,0 3 0 0,0-6 0 16,4-4 0-16,0 1-8 16,0-4-8-16,0-3 8 0,0-3 8 15,0-7-544-15,0-3-320 16,0-6-873-16,0 0-135 31,0-6-161-31</inkml:trace>
  <inkml:trace contextRef="#ctx0" brushRef="#br2" timeOffset="163879.57">8438 5753 7465 0,'0'0'2321'0,"0"0"-1417"0,0 0-480 16,0 0 64-1,0 0-152-15,0 0-136 16,-4 15 104-16,4 2-16 16,0-2 64-16,0 1-88 0,0 3-24 15,0 0 72-15,0 1-312 16,8-5 72-16,5 5 33 16,-6-2-105-16,9-2-361 0,12-3-767 31,-4-3-792-31,-4-8-2025 0</inkml:trace>
  <inkml:trace contextRef="#ctx0" brushRef="#br2" timeOffset="164091.07">8685 5750 6689 0,'0'0'2392'0,"0"0"-815"16,0 0-649-16,0 0-464 0,0 0-104 15,0 0-168-15,0 0 16 16,-35 41 72-16,14-16-144 16,2 1 8-1,-1 6-112-15,-1-4 16 0,2 1-96 16,3-1 24-16,8-6-1288 16,4-3-1705-16,4-12-4568 0</inkml:trace>
  <inkml:trace contextRef="#ctx0" brushRef="#br2" timeOffset="165412.29">9458 4689 3344 0,'0'0'2041'0,"0"0"-961"15,0 0-560-15,0 0-24 16,0 0 128-16,0 0 160 16,0 0-295-16,4 0-289 0,5 0-8 0,6 0 88 0,-3 0 232 31,12 0-152-16,-4 0-256-15,8 0 160 16,-4 0-56-16,8 0-64 0,0 0 192 16,7 0-152-16,1 0 0 15,8 0 88-15,-1-3-208 0,9-3 152 16,-3 3-88 0,3-7-24-1,-9 7 8-15,-3-4 88 16,-4 1 0-16,-12 3 64 0,-4-3-176 0,-5 2 121 15,-2 1-1-15,-2 0-144 16,-2 0-8-16,-2 3-56 0,1 0 0 31,-4-4 0-31,0 4-8 16,-4 0 8-16,-4 0 0 16,0 0-208-16,0 0 112 0,0 0-241 15,0 0-15-15,0 0-80 0,0 0-648 16,-8 0 72-16,-4 4-753 31,0-4-431-31,4 3-1945 0</inkml:trace>
  <inkml:trace contextRef="#ctx0" brushRef="#br2" timeOffset="165772.19">10199 4568 3024 0,'0'0'2217'0,"0"0"-105"16,0 0-440-16,0 0-7 16,0 0-49-16,0 0-336 0,0-25-311 15,0 25-425 17,0 0-328-17,0 0-72-15,0 0-144 16,0 0 48-16,0 0-48 0,4 0-200 0,5 0-32 15,2 6 224-15,13 4 8 16,1-1 176-16,6 1-168 0,-4 0 104 16,1 2-64-16,-4-2-32 15,1-1-8-15,-14 1-8 16,-2-1-152-16,-9 1 56 0,0-1 96 16,-5 7 40-16,-10 0 88 0,-10 0-96 15,-6 6-32-15,-13 7-936 31,4-4-1617-31,4-6-4048 0</inkml:trace>
  <inkml:trace contextRef="#ctx0" brushRef="#br2" timeOffset="-143293.08">11645 7343 1144 0,'0'0'4241'16,"0"0"-2753"-16,0 0-456 0,0 0 192 15,0 0-215-15,-27-19-385 16,23 16-40-16,0-3-112 0,0 3 104 16,-4-1-24-16,3-2-272 31,-2 3 168-31,-1 0-79 0,-4-4 7 15,4 4-56-15,0 0-136 16,-7 0 40-16,6 0 72 16,-3-3-120-16,-4 2 104 0,4 1-8 15,1-3-24-15,-2 6-8 32,-2-4-232-32,2 4 80 0,2 0-8 0,-6 0-80 15,2 0 0-15,-5 0 8 0,0 7 0 16,0 3 72-1,-4 2-72-15,5 1-8 0,-2-1 80 16,1 1-64 0,1 0-16-1,-5 3 8-15,3-1 128 0,1 2 40 0,5-2-168 16,-6 5 32-16,2-1 24 16,-1-1 64-16,0 5 344 15,0-1-272-15,0 0-72 0,5 4-32 16,-2 2-48-16,2-2 249 15,-2-1-121 1,10 1-176-16,-1-1 8 16,-1 0 0-16,5 1 88 15,4-1-96-15,0-3 8 0,0-2-8 16,0 2 8-16,0 0 0 31,0 0 40-31,0 3 8 0,4-3-48 16,0-2 64-16,5 5-24 15,-5 0-48-15,7 1 88 16,2 6-80-16,2-4 72 0,2 4-72 16,2 0 104-16,5 0-64 31,-4-7-48-31,0 0 8 0,0-6-8 16,0-3 8-16,-1-3 56 15,2-4-56-15,3 1 32 0,-5-7 8 16,9 3-40-16,-4-2 8 0,4-1 88 15,0 0-32 1,4 0-40 0,-4-3 16-16,4 3-48 0,-4 1 16 15,4-2-16-15,-4 2 8 16,3-1-8-16,1 0 8 0,-4 4-8 16,4-4 0-16,0 0 0 0,0 0 56 15,3 1-48-15,1-4 64 16,-4 0-72-1,-4 0 72-15,-4 0 16 16,0-4-88-16,-8-2 56 16,0-4 16-16,-4 0-64 0,-1 1 112 15,2-4-112-15,-2-2 64 32,1 2 8-32,0-6-80 0,0 6 8 15,4-3 96-15,-4 1-48 16,1-2 56-16,-2-1-112 15,1 5 120-15,0-6 24 0,0-1-88 16,-1 2 72-16,-2-5-16 31,7 1-56-31,0-3-56 16,-1 2 24-16,-2 1-24 0,2 0 8 16,-7 3-8-16,1 0 16 0,-9 0-16 15,4 0 72-15,-4-4 40 0,0 1-104 16,0 0 56-1,0-3-64 1,0 3 0-16,0-1 8 0,0-2-8 0,0-1 48 16,-4 1 40-1,0-3-88-15,4 2 48 0,-9 1 0 16,5 3 72-16,-3-4 24 16,-1 4-136 15,-5 0 40-31,2 0 40 15,3 3-32-15,-8-1 16 16,8 5-64-16,-5-2 40 0,-2 2-48 16,3-1 8-16,-8 3-8 0,0 0 0 15,-8 4-64-15,0-1 56 16,-4 1 0-16,-4 2 8 16,-3-2-8-16,-1 3-32 0,0-1 40 15,4 4 0-15,-7 0-40 16,3 3 40-16,3 0 0 0,-2 0 0 15,-1 0 0-15,5 0-64 32,-6 6 64-32,5 1-144 15,-3 2-168-15,7 1-184 0,-8 6-552 0,-8 3-544 16,9-3-1513 0,3-4-5929-16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2:29:42.0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2908 12535 3320 0,'0'0'5057'16,"0"0"-3440"-16,0 0-1121 0,0 0-328 16,0 0 48-16,0 0 712 31,0 0 184-31,0 0-392 0,0 0-311 15,0 0-185-15,0 0-16 16,0 0 200-16,0 0-64 16,0 0-8-16,0 0-144 0,0 0 32 15,0 0 112-15,0 0-128 32,0 0 112-32,0 3-16 0,0-3-16 15,0 0-40-15,0 0-120 0,4 0-48 16,8 0 72-16,3 0-32 15,10 0 144-15,6 0-80 0,1 0-120 16,9-3 33 0,2 0-97-1,1-1 8-15,4-2 112 0,8-1-112 16,0 1 64 0,4-3 24-16,-5 2-88 15,1 1 168-15,-4 3-128 16,0-1 0-16,-5 2-40 0,5 2 40 15,-1-4 0-15,5 4-8 16,4-3-32-16,8 3 128 0,4-3-128 16,-1 3-8-16,1-6 56 15,0 6 40-15,0-7 16 0,-5 4-40 16,1 0-64-16,-4 3 144 31,-5 0-152-31,-3 0 0 16,4 0 16-16,4 0 32 0,-5 0-24 15,5 0-24-15,0 0 0 16,-1-3 32-16,-7 0-32 0,0-1 0 16,-3 1 0-16,-6 3 8 31,1 0-8-31,-5-3 0 16,6 3 0-16,-2-3 40 0,9-4-40 0,20 1 0 15,27-3 8-15,21-4 0 16,7 4 112-16,-11-1-120 0,-29 7 8 15,-31-1 48 17,-11 4-56-17,-6-3-8-15,13 3-8 0,8 0 8 16,3 0 8-16,1-3 0 0,0 0-8 16,0 0 8-16,3 0 0 15,-3-4 8-15,4-2-8 0,-4 3 8 16,-1-1 56-16,-7 1-64 15,-8 2 0-15,-12 1 32 16,-12 3-32-16,-4-3-16 0,-13 3 8 16,1 0-8-16,-7 0 8 0,2 0 8 15,-3 0-8-15,4 0 8 32,0 0-8-32,-3 0 0 15,-2 0 0-15,-3 0 0 0,0 0-64 16,0 0 72-16,0 0-8 15,0 0-40-15,0 0 8 0,4 0 32 16,-4 6-40-16,4 4 48 31,4 6 0-31,-1 3 0 16,2 7 0 0,7 5 0-16,-9 7 0 0,6 4 88 15,-5 2 0-15,-1 6-88 16,2 8 168-16,-5-1-152 0,7 3 112 15,-3 10-32-15,5 16 8 16,2 19 64-16,-6 9-152 16,-1 3-8-16,-8-6 104 0,0-9-112 15,-8 0 56-15,-9-4-56 0,6-5 8 16,-6-14 24-16,10-19-32 0,-1-9 0 31,-1 0 48-31,2 21-40 16,-1 21-8-16,-5 2 24 15,9-22 24-15,1-19 40 0,3-10-80 16,0 7-8-16,0 22 40 0,0 16-40 16,0 13-48-16,3 6 48 31,6-10 0-31,-9-12 112 16,4-7-112-16,-4-3 16 0,0 4 32 15,0-1-48-15,-9 1 88 31,-2 2-88-31,-1-12 0 0,3-16 80 16,6-10-80-16,-5-2 0 16,4 5-8-16,0 7 8 15,-3 3 0-15,-2 0 0 0,5-6-48 16,-4 0 0-16,4-6 16 0,-3-4-40 16,2-6-64-16,-3-4-72 0,0-5-72 15,5 0-256 1,-6-7-328-1,-3-7-889-15,5-6-2960 16,-6-6-4017-16</inkml:trace>
  <inkml:trace contextRef="#ctx0" brushRef="#br0" timeOffset="1153.1">2825 12509 6937 0,'0'0'2673'16,"0"0"-1665"-16,0 0-816 0,0 0-192 15,0 0 16-15,0 0 328 16,0 35 664-16,0-10-176 16,0 7-368-16,0 6 121 15,0 7-73-15,0 5-56 16,0 8 40-16,0 12-144 16,-4 19 80-16,4 22 40 0,-5 6-144 15,1 4-24-15,-4 0 168 16,5-10-32-16,3 6 161 15,0 4-313 1,0-7 0-16,0 0-112 16,0-9-24-16,7 0-16 0,6 6-32 15,-5 0 0-15,-1 3-88 16,-3-3 32-16,-4 4 80 16,0-7-112-16,0-7 48 0,0-5-56 31,-8-8 0-31,1-2 112 15,3-3-72-15,-1-1 0 0,5-2 64 16,0-11-112-16,0-14 56 16,0 11-40-16,0-15-16 31,0 3 56-31,0 7-56 0,0-17 0 0,0 10 72 16,0 0-72-16,0-6-8 15,5-7 0-15,3-10-296 0,-1-8-152 16,10-7-376-16,-10-4-633 15,5-2-263-15,-8-10-1297 16,1 0-952-16,-5 0-3904 0</inkml:trace>
  <inkml:trace contextRef="#ctx0" brushRef="#br0" timeOffset="1873.06">2825 16215 7417 0,'0'0'4225'0,"0"0"-3481"16,0 0-584-16,0 0-152 16,0 0 224-16,0 0 456 0,15 12 129 15,1-6-57-15,0 1-112 16,8 3-176-16,4-4-56 0,0 3-24 31,4-2-80-31,4-1 120 16,7 0-104-16,1 1-104 0,8-7-24 15,3 3-72-15,14 0 169 32,-1 0 215-32,3-3-352 15,5 4 48-15,-1-4-200 0,2 2-8 16,6 2 56-16,25-1 8 16,6-3-8-16,6 0-48 15,-8 0 0-15,-9 0 168 0,-7 0-168 0,-5 0 48 16,-3 0-40-16,4 0-16 15,-16 0 80-15,-16 0-80 16,-13 0 0 0,-2 0 0-16,6 0 0 0,9 0-96 15,3 3-320-15,1 3 32 16,0-2 376-16,-8-4 16 0,3 0 32 31,5 0 128-31,4 0 0 16,0 0-64-16,0 0 64 0,-1-7-48 15,-3 4 32-15,3 0-144 16,-3 3 0-16,-4-3 8 0,0-1-16 16,-4 2 0-16,0-2 0 15,-4 1-64-15,3 0 56 0,-3 0 8 32,0-4 0-32,-5 4-16 15,-2 0 8-15,-6 3 8 16,-7 0 0-16,4 0 0 0,-4 0-48 15,-1 0 48-15,10 0-8 16,2 0-8-16,1 0 16 0,0 0 48 31,3-3-48-31,-2-3-112 16,-9 2 112-16,-8 1-200 0,-13 0-104 16,-2 3 32-16,-13-3-224 0,0-1 368 15,-4-2-89-15,-32-7-519 16,3 1-1472-16,1-4-3681 0</inkml:trace>
  <inkml:trace contextRef="#ctx0" brushRef="#br0" timeOffset="3162.34">3964 12528 3208 0,'0'0'152'0,"0"0"2409"15,0 0-1793-15,0 0-528 16,0 0-192-16,0 0 144 0,0 0-16 31,8 4 168-31,-8-4 224 0,0 0-152 0,0 0 208 31,0 0 25-31,0 0-33 0,0 3 80 16,0 6-336-16,0 7 144 16,0 3 576-1,0 10-464-15,0 6-215 0,0 2 63 16,0 8-96-16,0 3-136 15,0 6 168-15,0-1-96 16,0 18 160-16,0 11-216 0,0 17 0 16,0 5 192-16,0 1-160 15,0-6 64-15,0-10-104 16,0 3-232-16,0 6 232 16,4-3-136-16,-4 3 0 15,4-5 33-15,-4-4-137 16,0 0 72-16,0 3-32 0,0-1-32 15,-4-2 64-15,-4-6-72 16,4-3 0 0,0-4 8-16,-1-13 0 15,5-9 0-15,0-13-8 16,0 4 8-16,-3 2 24 0,3 11-32 16,0 2 64-16,0-3-16 15,0-3-48-15,0 0 56 31,0 0-56-31,0-3 0 0,0 0 16 16,0-4-16-16,0 1 0 16,0 3 48-16,0-1-40 0,0 4 32 15,0 0-40-15,0 0 0 16,0 3 192-16,0-3-192 16,-4 3 72-1,4-3 80-15,0-2-104 0,0-8 48 16,0-3-96-16,0-6 8 15,0 0 40-15,0-7-48 0,0-5 16 16,0-7 0-16,0-3 32 0,0-1-16 31,0-9-32-31,0 4-48 16,0-1 40-16,0 0 8 0,0 4-32 16,0 6 8-16,-4 3 48 15,0 3 0-15,-4 3-16 0,4-3 0 16,0-5 8-16,0-2-16 31,4-8-184-31,0-7-720 16,8-26-513-16,12-9-543 0,-8-19-4730 15</inkml:trace>
  <inkml:trace contextRef="#ctx0" brushRef="#br0" timeOffset="4168.04">5295 12544 1568 0,'0'0'4913'0,"0"0"-3121"31,0 0-1088-31,0 0-31 0,0 0 255 16,0 0-104-16,0 0-200 16,-12 19-240-16,3 4 744 0,2 5 65 15,-5 10-433-15,3 7-288 0,6 5-32 16,-1 7-72-16,4 17-96 15,-4 21 144 1,4 22 40-16,0 16 80 16,0-2-55-16,0-8-169 15,0-11-72-15,0-1-168 0,0 0 8 16,0-3-72-16,0-4-8 0,0-5 152 16,0-3-80-16,0-2 0 31,-4-1-56-31,0-8 72 15,0-2-40-15,-1-1-8 0,2 1-32 16,3 3 40-16,-4-1-48 0,4-11-48 16,0-14 48-16,0-16 8 15,0-2 56-15,0 8-64 32,0 4 96-32,0 10 160 0,0-4-192 15,0 1 16-15,0-1-32 16,0-3-40-16,4 0 48 0,-4 1-56 15,3-8 8-15,2 1 32 32,-5-7-32-32,0-6-16 15,0 1 8-15,0-5-80 0,0-5 80 16,0-3 0-16,-8-4-72 0,0-3 56 16,4-3-56-16,-4-4-80 15,4 1-96-15,0 0-88 0,-4-4-128 16,4 1-48-1,4-1-65 1,0 4-391-16,0-6-840 0,0-5-297 16,4-2-215-16,4-6-497 15,0-7-4160-15</inkml:trace>
  <inkml:trace contextRef="#ctx0" brushRef="#br0" timeOffset="5158.09">6402 12452 1064 0,'0'0'5169'0,"0"0"-3417"0,0 0-848 31,0 0-215-31,0 0 63 0,0 0-72 16,-31-3-40-16,27 9-128 16,-5 10 136-16,-3 3 56 15,5 13-248-15,-10 22 81 0,6 25 119 31,3 26-48-31,-1 13-8 16,5-1-312-16,1-3 32 0,3-6 72 16,0 7 40-16,0 2 0 0,0 10-112 15,0 0-184 1,0-7 105-16,0 1-137 0,0-3-40 16,0-4 16-1,0 0-72-15,0-3 144 16,0-3-56-16,-4 1-24 0,-8-2-16 15,7 1-56 1,-6-3 8 0,3-6 120-16,4-7-56 15,0-13 96-15,4 3-120 0,0 1 24 0,0-1 264 16,0 4-184-16,-5 3-56 16,2-3 0-16,-1-4-40 0,0-2 64 15,-4-14-112-15,0-15-8 16,4-9 0-16,0-14 8 15,0 4 8 1,0 3-16-16,-4 0 24 16,1-4 64-16,-6-2-88 0,2 6 0 15,-2 0 8-15,-2 3 128 16,-2-3 280-16,6 0-168 16,-1-3-232-16,7-7 88 0,1-3-104 31,4-6-8-31,-4-3-248 15,4-10-208-15,0 0-8 0,0-3-112 16,0-3-272-16,-7-44 127 16,-1 2-1775-16,-1-9-3761 0</inkml:trace>
  <inkml:trace contextRef="#ctx0" brushRef="#br0" timeOffset="6268.12">2856 13566 1344 0,'0'0'5537'0,"0"0"-4233"16,0 0-912-16,0 0-264 0,0 0 152 16,0 0-144-16,0 0 24 15,-8-19 273-15,4 13 63 0,4 6 376 31,-4-3-120-31,4 3 240 16,0 0-120-16,0 0-399 0,0 0-193 16,0 0-192-16,0 0-88 15,0 0-160-15,13 0-32 0,6 0 192 16,9 3 496-16,11 7-16 31,14-4-208-31,3 3-96 16,19-2-64-16,25 2 64 0,20 1 72 15,3-7-144-15,-4-3 72 16,-7 0-8-16,-9-3 8 0,9-13-72 16,0-6 24-16,-1 2 128 31,1-2 32-31,0 0-80 16,-1 0 80-16,5 3-16 0,-1 0 8 15,-4 3 1-15,-3 3 79 0,3 7-176 16,-3 0-176-16,3 3 72 15,5-4-64 1,0 7-8-16,-4 0 48 16,-1 0-56-16,-3 0 8 0,-1 0 32 15,-8 0-40-15,2 0 0 0,-14 0 0 16,-7 3-48-16,-21-3 32 16,-6 4 16-16,-6-4 0 0,5 3 24 31,12-3-24-31,7 0-48 15,1 0 48-15,0 0 8 16,-1 0 192-16,-2 0-200 0,2 0 8 16,-3-7 144-16,-5 4-104 0,1-3 56 15,-12 2-8-15,-5 1-96 32,-10 3 72-32,-9-2-72 15,-9 2 0-15,-6 0 0 0,-5 0 0 16,-8 0-200-16,0 0-512 15,-36 9-489-15,0 7-87 0,-8-4-3009 0</inkml:trace>
  <inkml:trace contextRef="#ctx0" brushRef="#br0" timeOffset="7272.92">2801 14548 7761 0,'0'0'2441'15,"0"0"-1433"-15,0 0-320 0,0 0 336 32,0 0 64-32,0 0-71 15,0 0-513-15,11-16-320 16,6 16-96-16,-2 0 0 0,9 0 24 15,8 0-48-15,0 0 8 16,16 0 352-16,16 3-16 0,27 3 136 31,37 1-120-31,19-7-48 16,1 0-88-16,-1 0-111 0,-11-4-81 16,-5-8 120-16,0 2-88 15,0 4 136-15,5-3 16 16,8-1-72-16,3 0-24 0,13-2-136 31,3 5 0-31,8-2 176 0,-3 5-112 0,-1 4 56 16,-8 0-48-1,-4 13 136-15,-11 0 0 0,-8 3-248 16,-13 3 0 0,-8 0 48-16,-10 0-56 0,-10-3-360 15,-3-3 264 1,-9-1 72-16,1-2 16 15,0-7 8-15,7 0 0 0,9-3 64 16,-1 0-8-16,1 0 64 16,0 0 0-16,-9 0-48 15,-15 0 104-15,-13 0-88 16,-18-3-32-16,-2 3-8 16,2 0-48-16,2-3-64 15,1 3-272-15,-8 0-152 0,-12 0 144 16,-8 0-288-16,-12 0-296 15,-16 0-1033-15,-16 9-2184 16,-12-3 2033-16</inkml:trace>
  <inkml:trace contextRef="#ctx0" brushRef="#br0" timeOffset="8235.69">2765 15694 7361 0,'0'0'4465'0,"0"0"-3321"0,0 0-808 32,0 0-280-32,0 0-40 0,0 0 64 15,0 0 168-15,24-76 121 0,-1 66-73 16,1 4 16-16,8-1-8 15,0 4-40-15,7 3 48 16,6 0-16-16,22 0 0 16,37 6 144-1,36-2-144 17,23-4-48-32,12 0-40 15,9-16-64-15,-5-3 56 0,8 6 40 16,4 0 528-16,0 10-103 15,0 0-393-15,-3 0-48 0,-5 0-128 16,0 0 48-16,0-4-16 16,-7 4-120-16,-8 0-8 0,-13 3 136 15,-16 0-128-15,-11 0-8 16,-20 0 0-16,-9 0 8 16,-24 0 48-16,-15 0-56 0,-12 0 0 15,-8 0 8-15,12 0-8 16,4 0-8-16,12 0 8 0,-5 0 0 15,9 0 24-15,0 0-24 16,-1-4 0-16,-3 2 0 16,-12-2 0-16,-8 4 0 0,-16 0-336 31,-9 0-160-31,-10 0 128 0,-9 0 104 16,-4 0 88-16,0 0 23 15,0 0-335-15,0 0-848 0,-8 0-1352 16,-5 0-1681-16</inkml:trace>
  <inkml:trace contextRef="#ctx0" brushRef="#br0" timeOffset="9066.15">5175 15881 6345 0,'0'0'2336'16,"0"0"-1015"-16,0 0-265 15,0 0 192-15,0 0 296 0,0-13-151 32,0 13-457-32,0 0-224 15,0 0-336-15,-4 4-88 16,4 11-160-16,0 11 360 0,-7 9 329 0,3 3-273 16,-9 9-56-16,5-2-176 15,5 3-88-15,-6-4 0 31,5-3-152-31,0-6-64 0,4-9 8 16,0-4-16-16,0-10-152 16,0-2-256-16,0-7-480 0,0-3-313 0,0-3-671 31,-8-13-2745-31</inkml:trace>
  <inkml:trace contextRef="#ctx0" brushRef="#br1" timeOffset="14470.94">3315 12890 7361 0,'0'0'6153'0,"0"0"-4768"16,0 0-505-16,0 0-336 15,0 0 352-15,0 0-272 16,0 0-208 0,15-19-200-16,6 16-112 0,3 3-48 15,7 0-56-15,1 0 8 16,0 0 0-16,0 7-8 0,-4 5-8 15,-5 1-8-15,-3 6-72 16,-8 0 72-16,-3 6-32 16,-9 7 48-16,0 3 40 15,-13 6 24-15,-15 0 81 16,-4 1 47-16,-3-4 8 16,3-7 16-16,8-5-144 0,8-10-24 15,8-6 40-15,4-7-88 16,4-3 0-16,8 0 8 15,20-10 352 1,8-6-16-16,15-6-224 16,1 0-120-16,8 0 152 15,-8 2-152-15,-5 5 0 0,-6 5-8 16,-1 3-608-16,-9 5-424 31,-6 2-1209-31,-10-4-3384 0</inkml:trace>
  <inkml:trace contextRef="#ctx0" brushRef="#br1" timeOffset="15159.63">4446 12747 4240 0,'0'0'10691'16,"0"0"-8251"-1,0 0-1216-15,0 0-535 16,0 0-177-16,0 0-144 0,0-6-368 0,0 31 8 16,-4 13 64-16,4 10 16 15,-4 6-80 16,0 3 96-31,4 3-104 16,0-5-264-16,8 8-1016 16,4-12-1193-16,0-13-2712 0</inkml:trace>
  <inkml:trace contextRef="#ctx0" brushRef="#br1" timeOffset="15845.38">5768 12680 4600 0,'0'0'8122'0,"0"0"-6673"16,0 0-633-16,0 0 80 31,0 0 16-31,0 0-440 0,0 0-328 16,60-72 88-16,-28 62-128 16,4 1-88-16,-8 9 88 15,-12 0-104-15,-4 0-200 0,-4 0 0 16,-8 9-24-16,0 7 224 31,0 3 168-31,-20 3 16 0,0 1 136 16,1 2-128-16,-2-6-120 15,5 0-16-15,8 0-56 16,8 0-64-16,0 0-144 0,13 0-104 0,14-3 8 16,6 3 296-16,2 0 8 15,-3 0 56-15,0 0-48 16,-9 0-8-1,-6-3 0-15,-10 0-8 16,-7 3 8-16,0-3 8 16,-11 3 264-16,-17 0 272 0,-12 0 73 15,-4 0-33-15,-3-3-144 0,-6-3-320 16,14-4-120 0,-2-9-512-16,18-9-1601 15,14-7-4312-15</inkml:trace>
  <inkml:trace contextRef="#ctx0" brushRef="#br1" timeOffset="16406.64">6885 12668 9482 0,'0'0'2960'15,"0"0"-1151"-15,0 0-521 32,0 0 368-32,0 0-176 0,0 0-567 15,0 0-425-15,-9-10-288 16,9 14-192-16,0 8 128 0,0 11 24 16,0 8 128-16,0 7 0 15,0 7-88-15,0 2 40 31,0 1-160-31,-8 3-72 0,1 0-8 16,-1 3-120-16,-5 12-760 16,6-15-2097-16,-1-13-8105 0</inkml:trace>
  <inkml:trace contextRef="#ctx0" brushRef="#br1" timeOffset="17301.71">3517 13843 13770 0,'0'0'3081'0,"0"0"-1633"16,0 0-695-16,0 0-241 0,0 0-136 15,0 0-328-15,0 51 8 0,0-10 232 16,0 10-200-16,-3 3-24 15,-1 0-40 1,4 3 40 0,0-7-128-16,0 1-64 0,7 4-624 0,14-18-1321 15,-1-8-3320-15</inkml:trace>
  <inkml:trace contextRef="#ctx0" brushRef="#br1" timeOffset="17842.03">4442 13792 12394 0,'0'0'2753'0,"0"0"-1417"16,0 0-464-1,0 0-296 1,0 0-128-16,99-19-184 0,-51 19-63 16,1 3-153-16,-10 10 0 0,-3 9-96 15,-12 3-8-15,-12 7-185 16,-12 3 161 0,-12 3 80-16,-20 7 128 15,-20-1 57-15,-4 1 23 16,0-8 232-16,5 2-128 0,10-14-144 15,18-6-64-15,15-9-104 16,8-7-208-16,36-3-168 0,36 0 376 16,27-16 320-16,17-3-224 31,-21 0 8-31,-18 9-104 0,-34 4-184 16,13 3-488-16,-13 0-2305 15,-3 0-7313-15</inkml:trace>
  <inkml:trace contextRef="#ctx0" brushRef="#br1" timeOffset="18621.99">5804 13703 6009 0,'0'0'9066'16,"0"0"-6850"-16,0 0-1184 16,0 0-319-16,0 0-433 0,0 0-64 15,-4 76 352-15,0-22-160 16,1 10-184-16,-1-4-176 16,0 4-48-16,-4-4 0 0,3 0-32 15,5 10-992-15,0-16-1497 16,13-16-4440-16</inkml:trace>
  <inkml:trace contextRef="#ctx0" brushRef="#br1" timeOffset="19094.05">6904 13608 9129 0,'0'0'3937'0,"0"0"-3305"16,0 0 337-16,0 0 455 0,0 0 32 31,-92 86-296-31,49-23-327 0,7 1-209 16,0 2-256-16,0 1-128 15,17-10 56-15,2 3-208 16,10-6-80-16,7-3-8 0,7-9-56 16,17-8-264-16,12-9-448 31,4-12 128-31,-4-9 0 15,4-4 87-15,-12-7 313 0,-9-9 232 16,-10-6 8-16,-9 0 672 16,0-4 105-16,-13 1 31 0,-11 3-216 15,-3 6-280-15,-1 3-112 16,0 10-200 0,0 3-216-16,-4 19-624 15,4 4-2033-15,4-1-6257 0</inkml:trace>
  <inkml:trace contextRef="#ctx0" brushRef="#br1" timeOffset="20075.97">3510 14881 5281 0,'0'0'11090'0,"0"0"-8826"0,0 0-999 31,0 0-721-31,0 0-248 16,-8-13-240-16,4 42-48 15,-1 9 80-15,1 13-88 0,1 6 48 16,-1 7-48-16,4-5 8 0,0-1-16 31,0-7-336-31,0-4-528 16,28 4-953-16,-8-10-2264 16,3-12-1936-16</inkml:trace>
  <inkml:trace contextRef="#ctx0" brushRef="#br1" timeOffset="20555.75">4550 14837 9578 0,'0'0'4256'0,"0"0"-3415"16,0 0 135-16,-88 111 88 15,68-67-216-15,4 7-376 16,8-7-200-16,8 1-200 0,4-7 40 15,16-6-112-15,8-4-152 16,7-9-56-16,1-9-88 0,5-7-24 31,2-3 104-31,-3-10-88 16,0-12 224-16,-12-3 8 0,0-7 72 16,-9-6 112-16,-11-7 472 15,-8-2 56-15,0-4 145 16,-11 7-25-16,-14 3-40 0,-6 15-120 31,-9 13-112-31,-3 13-216 16,-6 4-256-16,6 21 8 0,6 7-24 15,14 22-776-15,11-7-904 16,12-9-3786-16</inkml:trace>
  <inkml:trace contextRef="#ctx0" brushRef="#br1" timeOffset="21222.82">5622 14890 10490 0,'0'0'5937'0,"0"0"-4665"0,0 0-352 16,0 0-47-1,0 0-185-15,0 0-472 16,0 0-152-16,-13 45 128 16,26-17-72-16,2 4-8 0,6 3-104 15,7 0-8-15,-5-3 152 31,8 0-144-31,1-4-8 0,0 1 16 16,1-1 24-16,-6-2-40 16,-3-4-88-16,-11 0 32 0,-6-6 56 15,-7 3-16-15,-3 0-56 16,-22 0-32-16,-6 0-408 16,-29-6-808-16,8-7-1761 0,8-6-4897 15</inkml:trace>
  <inkml:trace contextRef="#ctx0" brushRef="#br1" timeOffset="21397.12">5686 14963 14819 0,'0'0'4017'32,"0"0"-3369"-32,0 0 224 0,110-66 112 15,-57 44-184-15,10 2-216 0,1 2-536 16,-4 8-48-16,7 10-1168 15,-15 0-1424 1,-16 10-5738-16</inkml:trace>
  <inkml:trace contextRef="#ctx0" brushRef="#br1" timeOffset="22064.42">6788 14709 9209 0,'0'0'2377'0,"0"0"-1737"0,0 0-304 16,0 0 488-16,0 0 769 15,0 0-129 1,-71 109-440-16,43-59-80 15,0 7-159-15,5 1-265 16,6-1-200-16,1-3-176 0,8-4 64 16,8-8-200-16,4-4-8 31,16-10-120-31,8-8-272 0,12-11-208 16,4-9-89-16,0 0-431 15,-5-19 72-15,-7-3 544 16,-12-7 504-16,-8 1 240 0,-12-1 392 15,0 0 296-15,-15 7 153 16,-13 6-321-16,-4 7-240 0,-8 9-416 31,-4 0-104-31,-28 22-432 16,9 0-1977-16,7-3-6793 0</inkml:trace>
  <inkml:trace contextRef="#ctx0" brushRef="#br1" timeOffset="22873.08">3525 15779 11426 0,'0'0'3905'16,"0"0"-2745"-16,0 0 328 15,0 0-63-15,0 0-737 0,-4-6-464 16,4 6-56-16,0 0-160 16,0 10 8-16,0 12-16 15,0 13 184-15,0 9 192 0,0 4-184 16,0 6-32-16,0 3-32 0,0-3-120 16,0 0 32-16,0-7-40 15,4-5-688 1,20-1-480-16,0-9-1721 15,-3-16-3552-15</inkml:trace>
  <inkml:trace contextRef="#ctx0" brushRef="#br1" timeOffset="23205.99">4629 15672 12394 0,'0'0'4905'0,"0"0"-4377"15,0 0-16-15,0 0 305 31,-36 89-81-31,32-48-208 0,1 3-272 16,3 7 40-16,0 3-200 16,0-3-88-16,0-3 0 0,3-4-8 0,1-6-224 15,4-9-176 1,1-4-776-16,-9-3-889 16,4-6-2704-1,-4-7-3297-15</inkml:trace>
  <inkml:trace contextRef="#ctx0" brushRef="#br1" timeOffset="24480.12">5542 15789 4945 0,'0'0'8177'0,"0"0"-6280"0,0 0-201 15,0 0 80-15,0 0-607 16,0 0-513-16,-4-3-240 0,4 3-128 15,0 0-96-15,0-3-184 16,8 3 64-16,3-4-72 31,17 1 0-31,9-3 88 0,2-3-88 16,9-1-72-16,-4-3-176 0,-4 7-24 16,-9 0 200-1,-6-1-96 1,-10 7 0-16,-6 0 16 0,-9 0 64 15,0 0 88-15,0 7 0 16,0 11 0-16,0 11 128 0,0 9-40 16,-4 7 16-16,-5 12 0 0,1 0-56 15,1 3 96-15,-1-3-144 16,-1-3 0 0,5-6-8-16,1-7-664 15,3-9-432-15,0-7-1497 16,0-12-2904-16</inkml:trace>
  <inkml:trace contextRef="#ctx0" brushRef="#br1" timeOffset="24704.14">5521 16030 10266 0,'0'0'6641'0,"0"0"-5305"0,0 0-335 15,0 0-9-15,0 0-448 32,92-25-88-32,-8 9-88 0,28 0-24 0,-9 4-136 15,-15 2-208 1,-28 7-288-16,-21 3-832 0,25 0-784 16,-12 0-2409-16,-8 0-3305 0</inkml:trace>
  <inkml:trace contextRef="#ctx0" brushRef="#br1" timeOffset="25386.86">6681 15770 11482 0,'0'0'4409'16,"0"0"-3753"-1,0 0 840-15,0 0-239 16,0 0-601-16,0 0-488 0,-4-13-168 0,4 19 0 15,0 10-88 1,-3 10 88-16,-1 6 192 16,-1 6-144-16,1 3 96 0,4-3-136 15,0-3 8 1,4-6-16-16,16-10-328 16,0-6-304-16,8-13-225 0,4 0-239 15,4-26-664-15,-8-6-457 16,0-6 1145-16,-17-3 1072 15,1 6 120-15,-12 3 1216 0,0 13 505 32,0 7 535-32,0 8-711 0,0 4-1041 15,0 0-440-15,0 13-176 16,0 15 0-16,-4 7 152 16,-4 10-152-16,5 6-8 0,-1 3 48 31,0 0-48-31,0-4-72 15,-5-2-336-15,2 3-968 0,-1-13-3978 16,4-16-4368-16</inkml:trace>
  <inkml:trace contextRef="#ctx0" brushRef="#br1" timeOffset="27965.65">19415 12595 8449 0,'0'0'2529'0,"0"0"-1161"0,0 0-648 16,0 0-544-16,0 0-112 15,0 0 72-15,0 48 905 32,0 2-25-32,4 26-168 0,0 20-176 0,0 12 8 15,0 0-264-15,-4 0-40 16,0 3 97-16,0 10 31 0,-4 9 8 15,-4 13-184-15,8-1-264 16,0-2 240-16,0 3-208 16,0-3 0-16,4 2 8 15,0 1-40 1,-4 3 112-16,0 1-176 0,0-11 8 16,-4-2 8-16,-4-11 112 0,-4-12 72 15,4-6-96-15,1-7-96 16,-2-9 128-16,5-16-88 15,-4-12-48 1,5-17 32-16,3-5-32 16,-9 5 0-16,5 0-168 0,0 4-128 15,0-13-64-15,0-6-320 16,-3-17-872-16,-2-6-1353 31,-3-6-1648-31</inkml:trace>
  <inkml:trace contextRef="#ctx0" brushRef="#br1" timeOffset="29599.7">19379 12430 5905 0,'0'0'2120'16,"0"0"-1336"-16,0 0-368 15,0 0-63-15,0 0 791 0,0 0 216 16,60 41-160-1,-21-25-175 1,26 3-65-16,27-3-264 0,35-6-24 16,20-4-248-16,13-3 96 15,3-3 16-15,-12 0-240 16,9 0-120-16,-1 0-56 0,5 0-112 0,-1 0 49 16,8 0 7-16,0-13-40 15,9 0-16 1,-9 1 248-16,0-1-136 15,-8 1 120-15,2-4-64 16,-10 3-104-16,0 0 0 0,-8-2-72 16,-7 2 112-16,-9 3-112 15,-4 3 0-15,1 5 96 0,-5-1-96 32,-11 3-96-32,-4 0 88 15,-12 0-8-15,-25 0 8 16,-11 0 16-16,-24 0-8 0,-8 0 0 15,-4 0 0-15,-9 0 0 16,-2 0-80-16,-13-4-536 0,0 4 336 31,0-6 71-31,-9 6-287 16,5-3-24-16,0 3 56 16,0 0 32-16,1 0-128 0,3 0 224 0,-4 0 336 15,4 0 0-15,-4 9 8 16,0 4 168-16,4 0 152 15,-5 9 192 1,-3 3-168-16,5 10 40 16,-1 7 32-16,0 21-128 15,-5 22-24-15,-2 27-47 0,-10 15-153 0,2 0 176 16,-1 0-104-16,4-3 160 16,8-7-120-1,8-2-8-15,0-1-8 16,0 3-64-16,12-2 32 15,-4-1 48-15,0 3-72 16,0 1 8-16,0 2 40 0,-8 7-72 16,0-6 136-16,0 0-112 0,0-4-8 31,-8-9 112-31,-4-13-168 16,0-19 32-16,5-19 104 15,-6-15-88-15,5-1-24 0,-8 4-72 16,0 2 0-16,0 7 80 15,-3-6-64-15,-2-4-16 0,6-2 8 32,-1-4-8-32,-1-3 112 15,2 3-112-15,3-6-72 16,-4 2 8-16,4-2-168 0,0 0 48 16,4 0-80-16,0-4-64 0,4 1 240 15,-4-4-160-15,4-3-64 16,0-2 80-1,0-5 24-15,0-2-40 16,-8-4 8-16,0 1 32 16,-12-3 136-16,-4-7-40 0,-8 0 56 15,-7 0 56-15,-9 0 0 0,-20-7 64 16,-15 1-64 0,-29 0 8-16,-12 2 80 15,-3 1-88-15,4 0-8 16,11 0 0-16,-7 3 8 15,3 0-8-15,-4 0 8 0,1 0 0 32,-4 6 88-32,-1 1-80 0,-4-1 72 0,1 0-16 15,0-3-64 1,3 1 8-16,9-4-8 16,7 0 0-16,8 0 16 0,9-4-16 15,3-2-56-15,4-1 48 16,4-2 16-16,-3-1-24 0,0 1 16 31,-10 0-40-31,2 2 32 16,12 4 8-16,19 0-48 15,20 3 48-15,4 0 8 0,5 0 128 16,-1 0-88-16,3-4-48 16,14 1-72-16,19-6-304 0,7-1-1001 15,14-5-3744 1</inkml:trace>
  <inkml:trace contextRef="#ctx0" brushRef="#br1" timeOffset="30455.41">20774 12779 1672 0,'0'0'6457'0,"0"0"-5625"15,0 0-552-15,0 0 105 0,-52 105 287 16,39-57 336-16,6 15 232 31,-1 29 48-31,4 22-343 16,4 23-97-16,0 2-152 0,0 7-128 15,8 1-72-15,-4 2-16 16,0 0-56-16,-4-3-168 0,0-6-120 31,0 3-128-31,0-7 121 16,-4 1-129-16,0-4 216 0,4-6 152 16,0-6-40-16,0-13-16 0,0-6-144 15,4-8-72-15,3-20 56 16,-2-17-144-16,3-19 8 0,-8-6 64 15,4 3-72-15,4 0 24 16,-5-4-32 0,6-5-248-1,-5-4-64-15,0-7-184 0,-4 5-144 0,0-4-169 16,0 3-535-16,0 0-720 16,-4-4-257-16,-5-5-2136 0</inkml:trace>
  <inkml:trace contextRef="#ctx0" brushRef="#br1" timeOffset="31201.95">22084 12655 4440 0,'0'0'3049'32,"0"0"-1961"-32,0 0-312 0,0 0 289 0,0 0-457 15,0 0-240 1,-47-19-112-16,47 19-256 16,-5 10 0-16,-2 9 192 0,-1 16 448 15,0 6 680-15,-8 22-55 16,4 23-249-16,-4 28-56 0,4 16-224 15,5 14 0-15,2 1-71 16,1 11-369-16,4 9 152 31,-4 0-200-31,4 3-56 0,-4-12-40 0,4-3-16 16,0-7 16 0,-4-3-32-16,4-7-112 0,0-6 80 15,-4-6-80-15,1-13 112 0,-1-9-8 16,-1-10-104-1,5-7 136 1,0-14-144-16,0-18 0 0,0-14-16 16,0-7-104-16,0-1-120 15,5 4 56-15,-1-3-144 0,-1-13-200 16,-3-10-744-16,0-6-1721 0,0-3-2264 16</inkml:trace>
  <inkml:trace contextRef="#ctx0" brushRef="#br1" timeOffset="32488.06">22962 12630 6377 0,'0'0'1232'0,"0"0"-112"16,0 0-191-16,0 0-113 16,0 0 48-16,0 0 8 15,0-35-296-15,0 35-104 0,0 0-48 16,0 0-184-16,0 0-63 16,0 16-177-1,-9 9 520-15,-7 17 464 0,-4 8-424 16,0 23-8-16,-3 23 72 15,-1 28-256-15,3 12 232 16,10 10-183-16,-1 0-97 16,3-3 0-16,2 6-144 15,-1-3-56-15,-1 3 48 16,2-6-88-16,-1-6 192 0,8-1-112 16,0-2 48-16,0-1 72 15,4-3-184-15,0 0-96 16,-4-6 8-16,0-13-8 0,-12-3 80 31,-8-10-72-31,8-2 32 16,0-20-32-16,4-18 0 0,8-17-8 15,-4-3-24-15,4 0-64 16,0 0 72-16,0 3-232 0,0-9-88 16,4-10-472-16,4-9-937 31,-3-7-1391-31,-5-6-2490 0</inkml:trace>
  <inkml:trace contextRef="#ctx0" brushRef="#br1" timeOffset="33267.18">19626 13414 6849 0,'0'0'1672'16,"0"0"-920"-16,0 0 329 15,123 16-73 1,-42-6 112-16,26-7 32 0,36 3-111 16,20-6-89-1,13 0-256-15,4 0-176 0,-5-6 72 0,7 3-168 16,7-1 8-16,6 1-64 16,3 0-159-16,6 3 71 0,-5-3-56 31,-3 3 72-31,-13 0 160 15,-12 0-216-15,-7 3-8 16,-9 0-72-16,-3 0-88 0,-6-3 48 16,2 0-120-16,-4 0 0 0,-2 0 48 15,-6-3-48-15,-12-3-8 32,-32 2 0-32,-25 4-112 0,-35 0 120 0,-16 0 0 15,-8 0-64 1,-8 0-184-16,-8 0-408 15,-64 0-40-15,-3 0-1241 0,-2 0-3328 0</inkml:trace>
  <inkml:trace contextRef="#ctx0" brushRef="#br1" timeOffset="33965.4">19148 14325 4656 0,'0'0'1729'0,"0"0"-593"0,0 0 216 0,92 13 153 15,-24-7 199 1,23 1 112-1,40-1-287-15,29 1-409 16,8-5-248-16,11 2-88 0,-4 2-159 16,12 1-201-16,16-1-16 0,13 0-184 31,6-3-8-31,10 0-40 16,-5-3 0-16,-1 0-8 0,-10 0-152 15,-13 0-8-15,-16 0 88 16,-15-3-96-16,-20 0 0 0,-17 0 0 15,-12 0 0-15,-20 0 88 16,-7 0-88-16,-20-1 0 16,-20 1-8-1,-12 3 0-15,-13 0 0 16,5 0-40-16,-8 0-240 0,-4 0-392 16,-24 3-1377-16,-11 7-2640 15,-17-4 1953-15</inkml:trace>
  <inkml:trace contextRef="#ctx0" brushRef="#br1" timeOffset="34676.87">19255 15135 10898 0,'0'0'4097'0,"0"0"-3425"16,0 0-416-16,84 0-104 0,-24 0 32 15,32 0 616-15,35 0-192 0,17 0-8 16,11 0-63-16,5 0-65 16,-5 6 40-16,17 4-120 0,6 5-120 15,2 5 72-15,3-4-168 16,0 2-88-16,1-5-80 0,3-6 0 15,13-4 88-15,-2-3-96 16,1 0 0-16,-7-6 40 16,-17 2-40-16,-11 1-8 15,-22 3 8-15,-9 0 0 16,-10 0 32-16,-8 0-32 16,5 0 0-16,-5 0 72 0,5 0 96 15,-4 0 8-15,-1 0-80 31,-7 0-96-31,-29 0 112 16,-23 3-112-16,-24 1 0 0,-20-1 0 16,-4-3-312-16,-8 0-176 0,-28 3-416 15,-15-3-793-15,-10 0-3448 0</inkml:trace>
  <inkml:trace contextRef="#ctx0" brushRef="#br1" timeOffset="40115.24">12403 12449 5657 0,'0'0'4057'0,"0"0"-2449"16,0 0-456-16,-16-19-280 15,16 16 217-15,0 3-65 0,0 0-296 0,0 0-488 16,0 0-184 0,0 0-40-16,0 0-16 0,0 0 32 15,0 0-32-15,0 0 0 0,0 0 48 16,0 0-40-16,-4 12 0 16,0 7 320-1,0 7 24-15,-4 12 56 16,0 6-136-16,0 7-40 15,4 10 16-15,4-1 0 16,0 6-23-16,0 14-81 0,0 12-80 16,0 16 160-16,0 3-104 0,4 0 56 15,-4-6 40-15,4-7 16 32,-4 7-16-32,0 0-104 15,0-1-32-15,0 2 88 0,0-5-168 16,0-6 48-16,0 7 40 15,0-4-88-15,0-3 136 0,0 1-136 16,0-11 8-16,0-14 112 31,0-18-120-31,0-12-8 16,0-6 8-16,0 4 8 0,-4 2-8 0,4 0-192 16,-4-9-160-16,4-13-216 15,-4-9-729-15,0-14-199 0,-4-12-1288 16,0-12-3922-16</inkml:trace>
  <inkml:trace contextRef="#ctx0" brushRef="#br1" timeOffset="41076.37">12418 12347 2472 0,'0'0'160'16,"0"0"-56"-16,0 0-8 15,0 0 96-15,0 0 960 16,0 0 569-16,0 0-65 0,0 0-176 15,0 0-207-15,0 0-241 32,-4 3-136-32,4-3-232 0,0 0-232 15,0 4-144-15,0-4-168 16,4 3 209-16,9 0 263 0,10 3 176 16,1-3-8-16,12 4-152 15,12-4-80-15,16 0-16 16,27 1-168-16,21-4-72 0,7 3-216 31,-3 3-8-31,-17-3 153 16,-23 0-201-16,-16 4 96 0,-16-7 8 0,4 3-96 15,3 0 112 1,9-3-112-16,8 0 80 0,0 0 48 16,3 0-128-16,1 0 56 15,16 0 8 1,7 0-64-16,17 0 144 15,4 0-144-15,-17 3 0 0,-15 1-8 16,-24-2 72-16,-13-2-24 0,1 4-48 31,8-4-24-31,8 0 16 16,8 0 8-16,-1 0-16 0,-3 0 16 16,0 0 8-16,-1 0-8 15,-7-4 8-15,0-2-8 0,-9 0 112 16,-6 3-112-16,-6-1 0 15,-3 1 0-15,-8 3 0 16,4 0 0 0,-8 0-152-16,0 0-216 15,-4 0-104-15,0 0-409 0,-4 0-359 16,-1 3-864-16,-2 1-721 16,-5 2-2224-16</inkml:trace>
  <inkml:trace contextRef="#ctx0" brushRef="#br1" timeOffset="42279.04">15438 12449 8329 0,'0'0'2017'0,"0"0"-1289"0,0 0-424 15,0 0 392-15,0 0-16 0,0 19-368 0,0-3 608 16,0 6-39-1,0 7-193-15,-3 2 40 16,3 7-296-16,-4 7-64 16,0 3-16-16,0 6-56 15,0-1 48-15,-5 5-112 16,2-1 112-16,-1-3 17 16,-5 6-217-16,6-6 8 0,-5 6-80 15,4-6-24-15,0 3 80 16,4-3-128-16,0-2 0 15,4 5 80 1,-4-3-72-16,0 3 128 16,0 6-88-16,1 0-48 0,-10 17 72 15,5-10-72-15,1 3 0 16,-2-7 40-16,5-8-40 31,-4 5 0-31,8-6 8 0,0-3 0 16,0-3 80-16,0 0-88 15,0-3 0-15,4-4 24 0,0 1-24 16,0-4 0-16,-4 0 0 16,0-3-8-16,0 0-8 15,0-3 16 1,0 0-184-16,0 0 168 16,-4-3-32-1,0-7 48-15,4 1-64 16,0-4 64-16,0-3-48 0,-4 0 48 15,4 0-112-15,0 3 64 16,0 0-40-16,-4 4 80 16,1-1-112-16,-6 3-208 0,5-2 328 0,0-4-72 15,0-3 64-15,4 0-48 16,-3-3-185-16,-1-6 185 0,0-1-88 16,0 1-104-16,4-4 16 31,-9 0-232-31,5 4 72 15,-3-7 168-15,-10 4-136 0,-2-4-16 16,3 0-56-16,-12-3 48 0,0 0 208 16,-8 0 88-16,0 0 88 15,-3-3 56-15,-6 0 96 16,2-1 368-16,-1-2-120 0,0 6-264 31,-3-3 0-31,2 3-128 16,2 0 0-16,-5 0-8 15,0 0 48-15,-4 0 24 0,-4 0-72 16,0 0 0-16,-3 3 16 16,-1-3 72-16,-8 3 128 0,1 0-56 31,-5-3-96-31,5 4 64 0,-6-1-128 16,6 0 0-16,3 0 72 15,4 0-64-15,0 0 40 0,1-3-48 16,3 0 8-1,8 0 80 1,0 0-88-16,1 0 80 0,6 0 40 0,-2 0-16 16,3 0 32-16,0 4-136 15,0-1 0-15,-3 3 48 16,-9 0-48-16,0-3-8 0,-4 4 8 31,5-4 0-31,-5-3 8 16,4 0-8-16,4 3 0 0,0-3 152 15,8 0-80-15,5 0 80 16,7 0 48-16,0 4-192 0,0-1 112 16,-4 3-120-16,4 0 0 15,-8-2 40-15,4 2-40 0,4-3 0 32,-3-3 8-32,6 0 0 15,5 0 105-15,5 0-105 16,3 0 0-16,7 0 112 0,5 0-96 15,0 0-24-15,9-6-1009 32,10-4-2879-32,-6-2-2194 0</inkml:trace>
  <inkml:trace contextRef="#ctx0" brushRef="#br1" timeOffset="43460.36">13498 12446 4032 0,'0'0'3073'0,"0"0"-1457"16,0 0-839-16,0 0-369 0,0 0 224 31,0 0 216-31,0 0-184 16,0 0 152-16,-28 60 104 15,28-34-199-15,0 5-129 0,-4 7-32 0,0 0-80 16,4 10 248 0,-4 3-176-1,1 3-64-15,-1 3-80 0,0 13-96 16,-1 15 65-16,5 17-113 15,0 3-112-15,0 0 160 16,0-4-96-16,0-9-8 0,0 7 48 16,0 2-256-16,-4 4 288 15,0-7-208 1,1-9 16-16,-5-6 48 16,8-20-72-16,0-9-16 0,0-12-16 15,0-4-32-15,0 10 144 16,0 6-152-16,0 6 0 0,0 0 0 15,0 10 0-15,0-3 8 32,0 2-8-32,0 11 0 0,0-14 224 31,-4 8-208-31,4-5 56 16,-4-12 8-16,4 4-72 0,0-4 72 15,0-3-80-15,0 0 0 16,0-3 96-16,0 3-88 15,0-3-8-15,-5-10 0 0,5-6 8 16,-4-10 48-16,4-9-56 16,-3-7 0-16,3-5 48 0,0-4-40 15,0 0 96-15,0-13-104 16,0-38-608 0,0 0-824-16,0-6-4401 15</inkml:trace>
  <inkml:trace contextRef="#ctx0" brushRef="#br1" timeOffset="44442.41">14439 12414 1512 0,'0'0'5081'31,"0"0"-3673"-31,0 0 249 16,0 0-489-16,-8 73-448 0,-1-45 256 0,6 4-8 16,-5 7 25-16,4 5-81 15,0 10-256-15,0 6 24 16,-4 7-256-16,4 12-32 31,0 13-24-31,-4 16-168 0,-1 6-48 16,2-2 72-16,-5-7 89 15,4-10 31-15,-4 0-272 0,4 3-72 16,0 1 96-16,-4-1-88 16,4-9 88-16,-3-3 24 31,2-1-24-31,1-2 96 0,0-3-88 0,1-11 48 16,2-15-32-16,5-9-72 15,0-4 48-15,0 10-96 0,0 3 16 16,0 10 40-16,0-1-56 15,0-6 0 1,0 3 8 0,0-6-8-16,0 0 80 0,0 0-80 0,0-6 0 15,0 3 8-15,-4-4-8 16,4 4 8-16,-4 0 8 0,4-7-16 16,0 4 40-16,0-10-40 31,0-3 0-31,4-6 8 15,0-4-8-15,1-6 0 0,-1-10 0 16,-4 1-72-16,0-10-72 0,0 3-200 16,0-3-48-16,-4-9 56 31,-9-10-673-31,-2-3-4000 0</inkml:trace>
  <inkml:trace contextRef="#ctx0" brushRef="#br1" timeOffset="45523.21">12606 13351 1432 0,'0'0'4601'0,"0"0"-3537"15,0 0-520-15,0 0 144 0,0 0 80 16,-88 9-39 0,76-5-345-16,4 1-176 15,1-1-72-15,2-1-128 16,1-3-8-16,4 3 0 0,0-3-16 16,0 0 16-16,0 3 200 15,9 1 696-15,6-1 272 0,2 0 281 16,6 3-385-16,13-3-320 15,0 4-256-15,8-1 256 16,11-6-320-16,5 7-104 0,4-5-96 31,7 2 96-31,17 2-55 0,8 1 7 32,-5-4-160-32,-11 6 152 15,-8-6-160-15,-16 4-16 16,15-1-32-16,17 1-56 0,11-1 112 15,-11 0-112-15,-12-3 72 16,-8-3 160-16,-16 0-72 0,12 0 48 16,3 0 8-16,5 0-168 15,-1-6 192-15,-2 3-136 0,-2-1-104 16,-7 4 104-16,-4 0-96 0,-5 0 48 0,1 0-56 31,0 4 0-15,-4-1 56-16,8 0-56 0,-4 0 0 15,7 0 32-15,1 4-32 16,0-1 0-16,-5-3 0 16,5 4 0-16,-8-4 32 0,-9 3-32 0,-2-2 0 31,-5-4 8-31,-12 3-8 16,-1-3 48-16,-7 0-48 0,0 0-72 15,-4 0-32-15,-4 0-288 16,-8 2-240-16,0 2-536 15,-12 9-1441 1,-8-4-24-16,-8 1-2936 0</inkml:trace>
  <inkml:trace contextRef="#ctx0" brushRef="#br1" timeOffset="46452.94">12387 14357 7465 0,'0'0'2665'0,"0"0"-1249"16,0 0-80-16,0 0-440 15,0 0-15-15,0 0-169 0,0 0 16 16,91-13-120-16,-51 13-112 15,4 0-72-15,8 0-64 0,-1-3-8 16,9 3 145 0,24 0-185-16,19-3-8 15,30-3 8-15,13 3-112 16,2-4-24-16,-4 1-112 0,-13 2-64 16,-4-1 160-16,-7 1-152 15,-8 1 80-15,-13 3-80 0,-24-3 0 31,-11 0 64-31,-16 3-72 16,1 0 0-16,6 0 16 0,4 0 32 16,14 0-40-16,-10 0-8 15,-3 0 8-15,0 0-64 0,4 0 32 32,-1 0 24-32,1-4 56 15,-4 4-56-15,0 0-96 16,-9 0-152-16,-3 0-24 0,-8 0 176 15,-1 0 16-15,-6 0-40 16,-1 0-8-16,-5 0 16 0,1 0-8 16,-4-3-64-16,-4 0-457 31,-4 0-263-31,-8 3-320 0,-8 0-1465 16,-12 0-2368-16,-16 0-3512 0</inkml:trace>
  <inkml:trace contextRef="#ctx0" brushRef="#br1" timeOffset="54884.48">12701 12636 9033 0,'0'-6'2553'0,"0"3"-577"0,0-1-631 16,0 2-265-16,0 2-248 0,0 0-312 15,0 0-328-15,0 0-184 16,0 0-16-16,0 0-40 0,0 2 48 15,0 11 48-15,0 3 224 16,0 3-72-16,0 7 16 16,0-1 40-16,0 7 113 15,0 0-177-15,-4-1-48 16,0 4-56-16,-3-7-88 16,-1 4 96-16,4-3-96 0,-1-1-288 15,1-2-561-15,1-4-831 16,3-6-1353-16,0-6-1736 15,7-7-512-15</inkml:trace>
  <inkml:trace contextRef="#ctx0" brushRef="#br1" timeOffset="55204.83">13020 12769 5521 0,'0'0'4273'0,"0"0"-3265"15,0 0-648-15,0 0 312 0,0 0 608 16,0 0-159 0,0 0-353-16,-95 96-176 15,75-64-32-15,-1 3-96 0,-2-1-16 16,-1 8-184-16,0 2-88 0,-4-3 40 31,0 0-104-15,4 1-104-16,-3-7 72 0,7-3-72 15,-1-7 64-15,2-3-72 0,7-3-432 16,4-6-504-16,8-3-1096 0,0-4-657 16,0-6-1824-16</inkml:trace>
  <inkml:trace contextRef="#ctx0" brushRef="#br1" timeOffset="56082.41">13092 13008 720 0,'0'0'6753'0,"0"0"-5345"16,0 0-559-16,0 0 159 0,0 0-200 16,0 0 264-16,0-32-104 31,0 25-455-31,0 4 63 0,-4-3-48 16,-4 0-152-16,0-1-64 15,-8 1 16-15,5 6-80 16,-6 0-248-16,-3 0 48 0,-3 13 8 15,2 9-48-15,5 3 0 32,4 7 64-32,1 0-72 0,11 0 0 15,0-4-40-15,4-2-64 16,11-8-96-16,9-5-256 0,0-6 56 0,8-7 216 16,-4-7 184-16,0-9 136 15,-5-6-64-15,-6 0-16 16,-6-7 192-16,-2 4 104 15,-5 0 48 1,0 3-144-16,-4 5 72 0,0 5 216 16,0 6-96-16,0 2-136 15,0 4-136-15,0 0-176 0,0 0-16 16,0 13-168-16,0 0 184 16,0 9 200-1,-4-3-47-15,4 7 15 16,-4-1 96-16,4-3-16 15,-4 3-72-15,4 1-120 0,0-4-56 16,0 0 96-16,0 1-88 31,0-5-8-31,0 2-96 0,0-8-552 16,0 4-441-16,0 3-935 16,0-3-2041-16,-5-6-3361 0</inkml:trace>
  <inkml:trace contextRef="#ctx0" brushRef="#br1" timeOffset="56720.96">13722 12541 800 0,'0'0'7201'16,"0"0"-4456"-1,0 0-569-15,0 0-247 16,0 0-209-16,0 0-720 0,0 0-592 15,0-19-408-15,-5 38 8 0,1 9 32 16,4 11 72-16,-4 2-32 0,0 3-8 31,-3 4-64-31,3 0-8 16,0-7-56-16,4 0-672 16,0-9-608-16,0-3-1553 0,12-7-1312 15,-1-10-3944-15</inkml:trace>
  <inkml:trace contextRef="#ctx0" brushRef="#br1" timeOffset="56989.75">13928 12779 9514 0,'0'0'3040'0,"0"0"-2192"15,0 0-768-15,0 0 897 0,0 0 71 16,0 0-176-16,-47 92-184 31,27-57-96-31,-4 0-128 0,-4 3 88 16,-4 4-215-16,0-1-161 0,0 0-80 16,4-3-96-16,5-3 0 15,7-3-272-15,4-7-969 0,8-3-1055 16,4-9-2409-16,0-3-5409 15</inkml:trace>
  <inkml:trace contextRef="#ctx0" brushRef="#br1" timeOffset="57553.08">14040 13049 6225 0,'0'0'2240'16,"0"0"-719"-16,0 0-201 31,0 0 16-31,0 0 89 0,-20-73-481 15,8 66-168-15,0 4-248 16,-4 3-392-16,-8 0-24 0,0 10 64 16,1 9 232-16,-1 3-72 31,4 4-160-15,4-1-168-16,8-3 176 15,8 0-184-15,0-2-64 0,0-8-112 16,16-5-128-16,8-7-24 15,-1 0 136-15,5-4-8 0,-4-11 104 16,0-5-16-16,-3 5 112 0,-6-1 288 16,-11 0 176-16,5 9 128 15,-9 1 336-15,0 6-271 0,0 0-233 16,0 0-336-16,0 3-88 16,0 10-56-16,0 6 56 0,4 3 72 15,-4 1-72-15,3 5 16 47,1 1 104-47,0-1-112 0,-4 7 48 16,4 0-56-16,0 0-232 15,5 12-672-15,-2-11-1561 16,1-8-3384-16</inkml:trace>
  <inkml:trace contextRef="#ctx0" brushRef="#br1" timeOffset="58168.06">14785 12557 7737 0,'0'0'2857'31,"0"0"-1281"-31,0 0-184 0,0 0 161 0,0 0-465 16,0 0-680-16,0 0-360 16,0 38 240-16,0-6 312 15,0 9-296-15,-4 3-136 31,-3 1-72-15,-2-1-88-16,1-2-8 16,0-5-584-16,5 5-1256 0,-5-10-1233 0,8-10-3688 15</inkml:trace>
  <inkml:trace contextRef="#ctx0" brushRef="#br1" timeOffset="58406.25">15004 12804 8185 0,'0'0'4289'0,"0"0"-2929"16,0 0-799-16,0 0 87 31,0 0 416-31,0 0 16 0,0 0-392 16,-84 89 32-16,57-50-231 15,-5-2-145-15,-4 5-72 16,0 5-192-16,4 1 88 0,0 0-168 31,4-4 0-31,4 1-656 16,13-4-1241-16,7-13-2248 0,4-12-1744 0</inkml:trace>
  <inkml:trace contextRef="#ctx0" brushRef="#br1" timeOffset="58917.45">15049 13084 7417 0,'0'0'1808'16,"0"0"-639"-16,0 0-41 15,0 0 704-15,0 0-615 0,0 0-233 32,-53-54-336-32,33 54-336 15,1 0 112-15,-5 10-24 0,0 5-16 16,8 5-48-16,0 2-288 16,8-3 112-16,8-1-160 15,0 2 8-15,0-8-8 0,19-2-248 16,2-7 160-16,7-3-72 31,0 0 80-31,-4-6 80 0,-5-7 0 16,-3 0 0-16,-4 4 8 15,1 3 296-15,-10 2 280 16,-3 1 33-16,4 3-193 0,-4 0-136 0,0 3-288 16,4 13 0-1,4 3 128 1,1 10-40-16,-6 0 56 0,-3 2-144 15,0 4-48-15,0 0 48 16,0 0-608-16,-20 3-457 0,9-6-1903 16,-6-10-6986-16</inkml:trace>
  <inkml:trace contextRef="#ctx0" brushRef="#br1" timeOffset="59856.03">12693 13655 11858 0,'0'0'3065'15,"0"0"-1457"-15,0 0-1072 16,0 0-368-16,0 0-144 0,0 0 320 16,0 86-136-16,0-45-72 15,4 4-72-15,-4-1-64 0,4-3-64 16,1-6-736-16,-1-6-672 31,3-4-769-31,1-5-495 16,0-14-2665-16</inkml:trace>
  <inkml:trace contextRef="#ctx0" brushRef="#br1" timeOffset="60072.55">12976 13776 8913 0,'0'0'4705'0,"0"0"-4096"15,0 0-369-15,0 0 1080 16,0 0-280-16,-40 86-136 0,16-51-304 15,0 6-87 1,1 3-57-16,-5-3-192 16,0 7-88-16,0 0-120 15,4-1-56-15,5-5-48 0,2-1-985 16,13-6-1015-16,1-10-2977 16,3-12-4705-16</inkml:trace>
  <inkml:trace contextRef="#ctx0" brushRef="#br1" timeOffset="60582.95">13148 14068 7769 0,'0'0'1360'32,"0"0"-519"-32,0 0-153 15,0 0 64-15,0 0-56 16,0 0 48-16,0 0 392 0,0 0-719 0,-20-47-169 16,0 47 184-16,-4 6-32 15,-4 7-16-15,8 6-112 0,1 3-112 16,6 0-16-1,9 0-144 1,4-3 0-16,0-3-8 0,13-6-152 16,2-7 8-16,13-3 152 15,-4-3 0-15,4-10 104 0,-5-3-104 16,-6 0 0 0,-2-3 272-16,-6 7 504 15,-5 5 168-15,-4 1 121 16,0 2-337-16,0 4-320 0,0 0-408 15,4 0-16-15,0 13 8 16,-1 3-40-16,5 7 48 0,1 2 0 16,-5 4 8-16,3 2 40 31,-3 1-48-31,5 3-152 16,-5 13-472-16,3-11-1481 0,-3-8-4768 15</inkml:trace>
  <inkml:trace contextRef="#ctx0" brushRef="#br1" timeOffset="61069.59">13821 13617 10042 0,'0'0'3160'16,"0"0"-719"-16,0 0-793 0,0 0-119 16,0 0-569-16,0 0-512 15,-4-9-264-15,4 12-184 47,0 9 0-47,-3 14-8 0,-2 9 8 16,-7 13 104-16,1 2-104 15,-6 8 0-15,2-4-200 0,2-4-952 16,9 4-1001-16,0-16-2536 16,4-15-3433-16</inkml:trace>
  <inkml:trace contextRef="#ctx0" brushRef="#br1" timeOffset="61311.21">14001 13744 11978 0,'0'0'2561'16,"0"0"-1729"-16,0 0-512 16,0 0 8-16,0 0 424 15,-13 70-424-15,2-32 40 0,-10 4-64 16,-7-1 88-16,-3 3-40 31,-5 0-63-31,-8 1-105 0,4-4-168 16,8 1-8-16,4-4-8 15,9-9-1025-15,15-4-1335 0,4-6-2513 16,0-13-5569-16</inkml:trace>
  <inkml:trace contextRef="#ctx0" brushRef="#br1" timeOffset="62023.58">14136 14021 7377 0,'0'0'2369'0,"0"0"-825"0,0 0 680 31,0 0-519-31,0 0-545 15,-12-80-280-15,-4 74-200 0,4 3-352 16,-8 3-64-16,-4 3-104 16,5 13 153-16,-6 6-185 31,9 0-112-31,8 4 88 0,4-7-96 0,4 3-8 16,0-9-8-16,12-4-264 15,8-6 152-15,1-3 64 0,7-3 56 16,-9-10 40-16,5-6-24 15,-9 3 48-15,-2 1 56 16,-5 2 240-16,-4 6 280 16,-1 1-96-1,-3 3-104-15,0 3-200 0,0 0-200 16,0 6-40-16,5 7-184 0,-1 6 184 16,0 3 24-1,0 3-8-15,4 4-16 0,-8 0 32 16,0 0-32-1,0-1-296-15,0 10-656 16,0-9-1345-16,0-4-3600 0</inkml:trace>
  <inkml:trace contextRef="#ctx0" brushRef="#br1" timeOffset="62503.47">14738 13640 9690 0,'0'0'2808'0,"0"0"-1280"0,0 0-535 16,0 0 295-16,0 0-312 15,0 0-672-15,-9 18-160 0,2 11 320 32,-1 3-240-32,-5 9 32 15,-2 4-240-15,-2 2-8 16,6 1-8-16,-6-4-512 0,10 4-1088 15,3-10-2537-15,4-13-1752 0</inkml:trace>
  <inkml:trace contextRef="#ctx0" brushRef="#br1" timeOffset="62750.75">14925 13805 10426 0,'0'0'4505'0,"0"0"-3769"16,0 0-440-16,0 0-168 16,0 0-16-16,-5 35 568 0,-6-7-304 15,-5 4-16-15,-12 6 8 0,0-3 88 16,-7 6-47-16,-2-3-297 16,1 0 0-1,8 1-112-15,0-2-264 16,13-2-977-16,7-6-1599 15,8-7-2177-15</inkml:trace>
  <inkml:trace contextRef="#ctx0" brushRef="#br1" timeOffset="63235.3">15060 14036 7769 0,'0'0'1857'0,"0"0"-313"0,0 0 32 16,0 0 105-16,0 0-417 15,-24-76-208-15,12 76-464 16,-4 0-224-1,-7 0-144-15,7 13-112 16,-9 6 160-16,10 7-128 16,2-1-128-16,6 0 120 0,3-3-136 0,4-6 0 15,8-6-120-15,8-7 72 16,3-3 48 0,5 0 64-16,0-10-8 15,1-5 48-15,-6-2-39 16,-3 5 79-16,-4-1 264 15,-3 4 96-15,-9 6 112 0,3-1-248 32,-3 4-168-32,0 0-200 15,0 4 0-15,4 8-8 0,-4 7-8 16,4 4 32-16,0 2 128 16,-4 3-144-16,0 4 0 0,0 0-8 15,0 0-504-15,-15 12-840 16,2-9-3721-16,1-6-7394 0</inkml:trace>
  <inkml:trace contextRef="#ctx0" brushRef="#br1" timeOffset="64015.81">12829 14627 7361 0,'0'0'6185'0,"0"0"-4224"0,0 0-281 16,0 0-352-16,0 0-631 15,0 0-361-15,0-13-8 0,8 13-208 16,4 10 80-16,4 2-104 16,-4 11-80-16,-1-1 80 31,-2 6-96-31,-5 1-80 0,0 6-176 15,0-3-832-15,8 0-1489 16,3-10-2768-16,-3-13-3953 0</inkml:trace>
  <inkml:trace contextRef="#ctx0" brushRef="#br1" timeOffset="64249.93">13208 14675 10426 0,'0'0'5241'0,"0"0"-3921"0,0 0-424 0,0 0-256 31,0 0-415-15,0 0 71-16,0 0 200 0,-56 89-152 15,28-45-56-15,-8 3-112 0,0 7 64 16,-3 0-240-16,2-6 0 16,9-4 32-16,9-9-32 0,2-3-456 31,17-6-944-31,0-8-1753 15,4-8-3113-15</inkml:trace>
  <inkml:trace contextRef="#ctx0" brushRef="#br1" timeOffset="64708.73">13335 14907 9858 0,'0'0'1760'0,"0"0"-432"0,0 0 329 16,0 0-673-16,0 0-200 0,0 0-216 16,-8-35 88-1,-4 35-208 1,-8 0-336-16,-4 0-112 0,-4 12 328 15,4 4-136-15,9 0-87 16,2 6 23-16,6-6-112 0,7 0 80 16,0-3-96-16,7-4-48 0,10-9 48 15,7 0 80 1,-1 0 56-16,-3-13 48 0,-3 4-24 0,-6 2 184 16,-7 1 120-16,0 3-120 31,0 3-40-31,-4 0-240 15,4 0-64-15,0 0-72 0,8 12 64 16,0 1 0-16,0 10 8 0,0 2-80 16,0-3 32-16,-4 4-72 15,4-1-120-15,-5 0-520 32,6-2-1041-32,-2-5-2400 0,-3-8-2824 15</inkml:trace>
  <inkml:trace contextRef="#ctx0" brushRef="#br1" timeOffset="65075.08">13809 14494 9842 0,'0'0'2728'0,"0"0"105"31,0 0-353-31,0 0-1087 16,0 0-537-16,0 0-624 0,0 0-232 15,0 0 8-15,0 0 88 16,-28 89 56-16,20-48-64 0,-4 3-80 16,0 1 56-16,4 2-64 31,0-6-464-31,5 10-920 0,3-16-3289 16,0-9-3921-16</inkml:trace>
  <inkml:trace contextRef="#ctx0" brushRef="#br1" timeOffset="65300.17">13988 14662 9233 0,'0'0'5586'16,"0"0"-4682"-16,0 0-512 0,0 0 192 15,0 0 64 1,0 0-24-1,-43 73-248-15,19-35-184 0,-4 0 209 16,0 3-265-16,0 1-88 0,5-1-48 16,2-3-336-1,9-3-1193-15,8-10-2656 0,4-9-1744 0</inkml:trace>
  <inkml:trace contextRef="#ctx0" brushRef="#br1" timeOffset="65736.45">14061 14865 7601 0,'0'0'2969'0,"0"0"-1905"0,0 0-16 16,0 0-288-16,0 0-95 31,0 0-353-31,0 0 544 0,-9-38-248 16,-10 38-464-16,-6 0 32 15,5 10 160-15,1-1 184 0,3 7 96 16,4-3-368-16,12-1-144 0,0 1-104 16,4-4 8-1,15 1 0 1,5-7-8-16,0 0 0 0,0-3 48 15,-8 0-40-15,-4 0 0 16,-4 0 40-16,-4 0 32 16,-4 0 216-16,0 0-71 15,0 0-33-15,0 13-112 16,0 10 184-16,4 2-88 16,-4 3-176-16,0 1 0 0,0 0-8 0,0-1-424 15,0 7-713 1,0-4-3664-16,0-11-592 15</inkml:trace>
  <inkml:trace contextRef="#ctx0" brushRef="#br1" timeOffset="66291.16">14646 14420 8737 0,'0'0'2969'0,"0"0"-64"0,0 0-545 15,0 0-720-15,0 0-943 16,0 0-433-16,-12 20-144 0,8 5 176 31,4 7 120-31,0 3-288 16,0 6-64-16,0-3-16 15,0 3-48-15,0-3 0 0,4 1-512 16,0-2-816-16,-1-5-1201 31,6-12-2792-31</inkml:trace>
  <inkml:trace contextRef="#ctx0" brushRef="#br1" timeOffset="66506.95">14865 14611 7769 0,'0'0'6362'0,"0"0"-4818"16,0 0-440-16,0 0-160 0,0 0-568 15,-8 19-360-15,-8 6 504 16,-4 10-143-16,-8 7-113 0,-4 2 0 16,-4 4-160-16,5 0-56 15,-1-1-48 1,8-3-544-16,4-2-817 15,16-10-2752-15,4-14-2440 16</inkml:trace>
  <inkml:trace contextRef="#ctx0" brushRef="#br1" timeOffset="66972.25">14996 14801 1304 0,'0'0'6377'15,"0"0"-4969"-15,0 0 297 16,0 0-193-16,0 0 457 15,-24-82-633 1,13 76-472-16,-6 2-120 0,2 4-272 16,-1 0-96-16,0 4-16 15,4 8-136-15,4 7-71 0,4-3-41 16,4 3-104-16,0-3 144 16,15-3-152-16,6-3 16 0,3-8 64 31,4-2-72-31,-4 0 56 15,-1-2-64-15,-7-2 8 16,-8 1 64-16,-4 3-64 0,-4 0 136 16,0 0 48-16,0 7-184 0,0 12 80 0,0 6-40 15,4 10-40 17,-4 6-16-32,0 0-184 15,0 13-552-15,0-9-1345 0,0-10-3952 0</inkml:trace>
  <inkml:trace contextRef="#ctx0" brushRef="#br2" timeOffset="80885.56">13674 13716 4849 0,'0'0'4753'0,"0"0"-1793"0,0 0-1431 31,0 0-369-31,0 0 80 16,0 0-200-16,-8 0-440 15,8 0-376-15,-4 0-56 0,-1 3-112 16,1 10-8-16,-3-4 193 15,-5 7-97-15,0 3 32 0,-4 0-24 16,0 3-104-16,0-3 112 31,0 3-160-31,4-5 8 16,0-2 56 0,8-5-56-16,-4-1-16 0,8-6-96 15,0-3-432-15,0 0-9 16,0 0-239-16,-4 0 136 0,4 0 200 15,0-15-960-15,-4-1-521 16,4-7 1081-16,0 1 256 16,-3-6 384-16,3 6 8 0,-4 0 200 0,4 2 40 15,-5 5 152-15,5 2 312 16,0 3 352-16,0 7 337 0,0 0 63 31,0 3-496-31,0 0-72 16,0 0-304-16,0 0-136 0,0 0-88 15,0 3-160-15,0 6 0 16,9 4 72-16,-2 3-64 0,5 3 88 16,0 0 8-16,0 0-96 31,1 0 104-31,-2-3-112 16,-3-3 0-16,4-4-8 0,-8-6-56 15,-4 4-392-15,0-7-496 16,0 0-1072-16,0 0-881 31,0 0-3592-31</inkml:trace>
  <inkml:trace contextRef="#ctx0" brushRef="#br2" timeOffset="89705.2">4936 13658 1560 0,'0'-3'3977'0,"0"-3"-3025"15,0 0-400-15,0 3-208 16,0-4 296-16,0 4 224 0,4 3-7 16,-4 0-161-16,0 0-80 31,0 0 8-31,0 0-16 0,0 0 88 31,0 0 8-31,0 0-159 16,0 0-89-16,0 0-152 15,4-3-8-15,-4 3 56 0,0 0-128 16,0 0 56-16,0 0-24 16,0 0-152-16,0 0 72 0,0 0-112 15,0 0-56-15,0 0 96 0,0 3-48 16,0 10 40-16,0 2 72 16,0 8-32-16,-8 2 104 0,4 4-64 15,0 2-32-15,0-2-40 16,0-1-96-16,0-2 48 15,4-4-56 1,0 1 8-16,0-5 16 0,0-5-24 16,0-3-280-16,0-1-560 15,0-6-728-15,0 1-753 0,4-4-559 32,0 0-2105-32</inkml:trace>
  <inkml:trace contextRef="#ctx0" brushRef="#br2" timeOffset="90171.24">4900 13712 2800 0,'0'0'2185'15,"0"0"-673"-15,0 0-232 0,0 0 8 32,0 0-23-32,0 0-225 15,0 0-280-15,-4-12 16 0,4 12-120 16,0 0 65-16,0 0-9 0,0 0-112 16,0 0-128-1,0 0-128 1,0 0-104-16,0 0 80 0,0 0-136 15,0 3-40-15,12 3 200 16,0 4 312-16,4 3-23 0,0 2-369 0,0-2-40 16,0 6 32-16,3 0-120 15,2 4-64-15,-1-1-16 16,-5 0-48 0,2-3 72-16,-2 0-80 15,-6-6 0-15,-1-7 24 16,-5-3-24-16,-3 1 0 0,4-4 8 15,-4 0-8-15,0 0 72 16,0 0-72-16,0-4-352 0,-4-12-969 31,1-3-4688-31</inkml:trace>
  <inkml:trace contextRef="#ctx0" brushRef="#br2" timeOffset="91254.49">4940 13760 3080 0,'0'0'1937'0,"0"0"-1193"16,0 0-368-16,0 0 56 15,0 0 376-15,0 0 160 0,8-13-32 16,-8 10-159-16,0 3 71 31,0 0-32-31,0-3-192 16,0 0-192-16,0 0-272 0,-4-3 56 15,0 2 272-15,0-2-328 16,-4-1 56-16,4 1-63 0,0 0 63 16,-3 0 112-16,2-1-48 15,-3 1-88-15,-3-4 192 16,7 1-192 0,-9 2-16-16,9-2-48 0,-3 6-80 15,7 0 384 1,0-1-152-1,0 4-104-15,0 0-56 0,0 0-48 16,0 0-64-16,0 0-8 0,0 0 8 16,0 0-16-16,0 4-32 15,7 8 40-15,10 4 8 0,-2 6 0 16,5 4 56-16,4 2-64 16,-4-2 0-16,4 5 0 0,0-2 0 31,4 9-8-31,-5-6-1208 15,-6-7-2953-15</inkml:trace>
  <inkml:trace contextRef="#ctx0" brushRef="#br3" timeOffset="101170.6">2967 12684 5945 0,'0'0'3296'0,"0"0"-2079"0,0 0 23 15,0 0 320-15,0 0-135 16,0-32-321-16,0 32-248 31,0 0-256-31,0 0 40 0,0 0-192 16,0 0-31-16,0 0-73 16,-3 0-120-16,3 0-80 0,0 13-144 15,0 2 0-15,0 8 64 16,0 6-56-16,3 5 8 31,-3-2 40-31,4 0-48 0,1-4-16 16,-1 1-720-16,4-7-753 0,-1 1-1167 15,6-8-2225-15,-5-5-1465 0</inkml:trace>
  <inkml:trace contextRef="#ctx0" brushRef="#br3" timeOffset="101408.58">3123 12846 6449 0,'0'0'3873'0,"0"0"-2697"16,0 0-344-16,0 0 536 31,0 0-415-31,0 0-537 0,0 0-160 31,-8 25 344-31,0-6 96 16,-3 10-200-16,-2-1-320 0,2 7-56 15,-2 6-112-15,-2-2-8 16,2 5-176-16,-2 13-904 16,3-12-1569-16,3-7-2552 0</inkml:trace>
  <inkml:trace contextRef="#ctx0" brushRef="#br3" timeOffset="101899.78">3203 13144 7785 0,'0'0'2913'0,"0"0"-1473"16,0 0 80-16,0 0-463 15,0 0-321 1,0 0-256-16,0 0-176 0,-72-60 16 15,48 60-208-15,4 6-16 16,-4 13-80-16,5 4 40 0,2 5 48 31,10-2-104-31,7-4 0 16,0-3-80-16,3-3-40 0,14-7 48 16,6-6-152-16,1-3 96 15,0 0 128-15,0-9 80 0,0-7-8 16,-8 0 16-16,-5 0 64 31,-2 0 104-31,-9 3 160 0,4 4 184 16,-4 3 96-16,0-1-7 15,0 7-233-15,0 0-456 0,0 0-8 16,0 7 0-16,0 8-40 16,0 8 48-16,0 2 48 15,0 7-40-15,0-3 56 0,-4 5-64 31,0-5 0-31,-1 3-8 16,2 0-320-16,-5 6-1041 0,4-4-1567 16,0-11-3946-16</inkml:trace>
  <inkml:trace contextRef="#ctx0" brushRef="#br3" timeOffset="103212.19">4020 12414 9754 0,'0'0'2008'0,"0"0"-536"15,0 0-391 1,0 0 95-1,0 0-648-15,0 0-432 0,-5 13-48 0,5 9 192 16,5 3 24-16,-1 4-200 16,0 3-56-16,-4-4 128 15,0 7-136-15,0-6-104 0,0 2-696 16,0-2-1457-16,8-7-1607 16,3-9-1442-16</inkml:trace>
  <inkml:trace contextRef="#ctx0" brushRef="#br3" timeOffset="103402.27">4199 12569 8793 0,'0'0'2137'0,"0"0"-1641"16,0 0-80-16,0 0 200 15,0 0 200-15,-36 96 49 0,20-61-289 16,-4-1-264-16,0 5-288 31,5-4-24-31,-6 0-512 0,10 0-1193 16,-2-10-895-16,9-9-3602 0</inkml:trace>
  <inkml:trace contextRef="#ctx0" brushRef="#br3" timeOffset="103823.99">4239 12680 5633 0,'0'0'2808'15,"0"0"-1279"-15,0 0-161 16,0 0 376 0,0 0-239-16,0 0-225 31,0 0-512-31,0 0-424 15,-72-57-216-15,56 77 112 0,0 5-8 16,8 0-136-16,4 1-56 16,4-4-40-16,0-6-136 15,0-7 24-15,12-6-128 0,0-3 240 16,0 0 48-16,0-12 128 16,0 2 24-16,-4 1-8 0,-4-1 64 15,-4 7 336-15,0 3-223 31,0 0-177-31,0 0-64 16,0 0-64-16,0 16-64 0,0 3-8 16,4 7 8-16,-4 2 72 15,3 4-72-15,2-3-56 0,-1-1-560 0,-4 10-841 16,0-6-1759-16,0-7-3530 16</inkml:trace>
  <inkml:trace contextRef="#ctx0" brushRef="#br3" timeOffset="105965.61">5278 12547 8425 0,'0'0'2609'0,"0"0"-681"15,0 0-143-15,0 0 87 0,0 0-440 16,0-44-447-16,0 44-449 15,0 0-400-15,0 0-136 0,5 3-272 16,-1 13 168-16,0 6 104 31,0 7 8-31,-4 2-8 0,4 1-256 16,-4 3-345-16,3-3-775 16,5-3-1168-16,1-4-673 15,2-9-2880-15</inkml:trace>
  <inkml:trace contextRef="#ctx0" brushRef="#br3" timeOffset="106194.69">5482 12697 6425 0,'0'0'4881'0,"0"0"-3993"16,0 0-448-1,0 0 472-15,0 0 25 16,0 0-177-16,0 0-320 0,-56 82 112 15,44-57-120-15,5 4-112 0,-6-4-128 16,5 1-136 0,1-1-56-16,-2-2-8 15,5-4-1120-15,4-1-1577 16,0-1-1255-16,0-8-3162 16</inkml:trace>
  <inkml:trace contextRef="#ctx0" brushRef="#br3" timeOffset="106646.53">5549 12865 3816 0,'0'0'5634'0,"0"0"-4282"31,0 0-456-31,0 0 616 15,0 0 161-15,0 0-961 16,-24-73 128-16,20 73-352 0,1 0-304 16,-9 0-120-16,-1 16-56 0,-2 3 0 15,2 3 104-15,-2 0-112 0,11-3 144 16,0-3-144 0,4-3-48-1,0-4-48-15,0-5-32 16,0-4-80-16,16 0 208 0,0 0 112 15,3-13 184-15,-2 3-184 16,-2-2 16-16,-6 5-8 16,-1 4-8-16,-8 0 248 15,0 3-160-15,0 0 24 16,0 3 25-16,0 10-249 16,0 6 136-16,0 9 32 0,0-2-152 15,0 5 112-15,0 1-128 0,0 0-8 31,0-3-128-31,0 8-649 16,0-8-1103-16,0-6-2705 16</inkml:trace>
  <inkml:trace contextRef="#ctx0" brushRef="#br3" timeOffset="107944.9">2924 13827 7561 0,'0'0'2833'31,"0"0"-753"-31,0 0 81 16,0 0-513-16,0 0-128 0,0 0-792 15,0-38-431-15,0 38-297 16,0 0-24-16,0 12-145 31,4 10 153-31,4 4 16 0,-5 6 48 16,6 3 0-16,-5 0-39 0,0 3-9 15,4 0-81-15,-5 0-631 0,10 0-1296 16,-1-9-2113-16,4-10-1032 16</inkml:trace>
  <inkml:trace contextRef="#ctx0" brushRef="#br3" timeOffset="108161.16">3186 14008 8833 0,'0'0'4009'47,"0"0"-3601"-47,0 0-392 15,0 0 552-15,0 0 249 0,0 0-321 16,-15 73-136-16,3-45-144 0,4 4 88 15,-4 3-304-15,4 0-48 16,0-3-784-16,4 2-1409 16,4-4-959-16,0-15-4618 0</inkml:trace>
  <inkml:trace contextRef="#ctx0" brushRef="#br3" timeOffset="108567.4">3298 14195 6969 0,'0'0'4065'0,"0"0"-3385"16,0 0 80 0,0 0 472-16,0 0-391 15,0 0-313-15,0 0-224 0,0 0-32 16,-95-22-168-16,83 41 96 15,0 3-72-15,8 0-128 0,0-3 104 16,4-3-104-16,4-6-184 0,12-7-80 31,-4-3 264-31,8 0 216 16,-8-3 96-16,-1-10-96 0,2 4 208 16,-9 2 32-16,0 1 8 15,-4 3-24-15,3 3-160 0,-3 0-264 16,0 0-16-16,4 12-160 31,5 4 160-31,3 7 64 0,-1 2-56 16,6 7 112-16,-6 3-112 15,2-1-8-15,-9 1-80 0,3 13-552 16,-3-10-968-16,-4-6-2793 0</inkml:trace>
  <inkml:trace contextRef="#ctx0" brushRef="#br3" timeOffset="109317.29">4187 13544 6833 0,'0'0'5233'0,"0"0"-3801"16,0 0-223-16,0 0 175 16,0 0-248-16,0 0-696 0,0 7-256 15,0 2-136-15,0 10 264 0,0 7 64 31,-4-1-231-31,4 7-49 16,-4 0-96-16,0 6 8 16,0-4-16-16,0 5-633 0,4-1-1143 15,0-10-2265-15,4-12-1608 0</inkml:trace>
  <inkml:trace contextRef="#ctx0" brushRef="#br3" timeOffset="109543.3">4339 13681 9706 0,'0'0'2184'0,"0"0"-1360"15,0 0-264 1,0 0 249-16,0 0-65 16,0 0-240-16,-36 76 136 15,19-41-232-15,2 3-80 0,-5 0-144 16,3 0-120-1,6 0-64-15,-1-6-752 16,8 6-1465 0,-4-12-887-16,4-7-3930 15</inkml:trace>
  <inkml:trace contextRef="#ctx0" brushRef="#br3" timeOffset="109999.34">4318 13982 2840 0,'0'0'6217'0,"0"0"-5080"0,0 0 167 0,0 0 392 31,0 0 9-31,0 0-569 0,-19-18-680 15,6 18-184-15,-2 0 96 32,-1 9-160-32,0 4 128 0,4 2-136 0,0 2-128 15,8-2 40-15,0-2-112 16,4-4-16-16,0 1-136 16,0-7-128-16,4-3-64 0,12 0 176 15,-4 0 168 1,4 0 176-1,-4-6-120-15,0-1 8 0,-5 1-64 16,1 6-8-16,-8 0 0 0,5 0-88 16,-5 0 96-16,4 3 80 0,0 13 256 15,0 3-80-15,-1 3-104 16,1 4-64-16,0 3 48 16,-4-1-128-1,0 4-8-15,0-1-208 16,-4 11-808-16,0-10-2985 15,-3-7-5793-15</inkml:trace>
  <inkml:trace contextRef="#ctx0" brushRef="#br3" timeOffset="110725.47">5470 13490 8993 0,'0'0'3193'0,"0"0"-1377"0,0 0-783 15,0 0-393-15,0 0-240 16,0 0 208-16,-12 42-88 0,8-20-48 0,4 3-320 31,0-3 120-31,0 0-208 16,-4 1-56-16,4-4-8 16,0 0-192-16,0-3-1104 0,0-7-1256 15,8 1-1849-15,4-10-2457 0</inkml:trace>
  <inkml:trace contextRef="#ctx0" brushRef="#br3" timeOffset="110907.67">5566 13640 9273 0,'0'0'2585'0,"0"0"-1849"16,0 0 16-16,0 0 281 31,0 0-1-31,0 0-368 15,-28 98-280-15,11-66 56 0,6 6-240 16,-6 3-192-16,-2 0-8 16,3 7-1056-16,8-10-1585 0,0-9-2136 0</inkml:trace>
  <inkml:trace contextRef="#ctx0" brushRef="#br3" timeOffset="111326.77">5581 13925 6329 0,'0'0'2872'0,"0"0"-1391"16,0 0-97-16,0 0 224 15,0 0-455-15,0 0-529 0,0 0-344 31,-39-35-216-31,22 51 200 16,6-3-120-16,-1 3-56 0,3 0 16 16,6-7-104-16,3 4 16 15,0-10-16-15,0 0 0 0,3-3 24 16,6 0 296-16,3 0 80 16,-1 0 72-1,-2-3-88 16,-1 0 72-31,-4 3-151 0,-4 0-129 0,3 0-168 16,1 9 184 0,0 7 256-16,5 0-184 0,-1 6-168 0,-5 4 120 15,5-1-208-15,-4 0 0 16,-4 1-8-16,0 12-296 16,0-9-832-16,0-4-2953 0</inkml:trace>
  <inkml:trace contextRef="#ctx0" brushRef="#br3" timeOffset="112179.74">2888 14983 176 0,'0'0'12074'0,"0"0"-9753"16,0 0-225-16,0 0-472 15,0 0-815-15,0 0-713 16,4-26-96-1,4 39-96-15,4 6 96 0,0 3 56 16,3 7 24-16,-2-1-80 0,-1 4-192 16,-9 0-401-16,10 2-1175 15,-5-5-1081-15,-1-6-1848 16</inkml:trace>
  <inkml:trace contextRef="#ctx0" brushRef="#br3" timeOffset="112407.09">3183 14935 7329 0,'0'0'5113'16,"0"0"-3641"-16,0 0-575 31,0 0-305-31,0 0-184 0,0 0 144 16,-24 92-368-16,16-54 64 15,-4 0-192-15,4 3-48 16,0-2-8-16,0-2-688 0,8 5-912 31,0-7-1281-31,0-13-3832 0</inkml:trace>
  <inkml:trace contextRef="#ctx0" brushRef="#br3" timeOffset="112765.47">3295 15166 6433 0,'0'0'3889'16,"0"0"-3089"-16,0 0 344 16,0 0-120-16,0 0-584 15,0 0-256 1,-100 10-168-16,84 9-8 16,4 0-8-16,12-3-128 15,0-3-408-15,4-7-64 0,16-6 312 16,8 0 288-16,-5-6 336 15,5-4-80-15,-7-3 128 0,-6 4-32 32,-6 6 465-32,-5 0 63 15,-4 3-256-15,0 0 192 0,0 0-272 16,4 3-376-16,-1 13-88 16,1 3-32-16,4 10 48 15,1 2-96-15,-5 7 8 0,-4 0 72 31,3 3-80-31,-3 14-896 16,4-14-1960-16,-4-3-4434 0</inkml:trace>
  <inkml:trace contextRef="#ctx0" brushRef="#br3" timeOffset="113427.8">4179 14589 11482 0,'0'0'2841'0,"0"0"-1433"16,0 0-152-16,0 0-448 0,0 0-464 15,0 0-152-15,0 0-184 16,4 19 192-1,0 0 97-15,0 3-217 16,0 1 40-16,0 2-120 16,-4 3-8-16,3-2-409 0,6 2-1071 15,-1-6-2417-15,0-9-1632 0</inkml:trace>
  <inkml:trace contextRef="#ctx0" brushRef="#br3" timeOffset="113643.57">4378 14677 4296 0,'0'0'6906'0,"0"0"-4986"0,0 0-879 0,0 0-345 15,0 0-344 1,0 0 280 0,0 0-184-16,-43 106-192 15,26-65-16-15,2 0-160 0,-2 1-80 16,2-5-80-16,2-2-816 15,13-6-1313-15,0-10-1639 16,0-9-2698-16</inkml:trace>
  <inkml:trace contextRef="#ctx0" brushRef="#br3" timeOffset="114057.81">4410 14783 9658 0,'0'0'2368'15,"0"0"-1240"-15,0 0 497 0,0 0-721 32,-96 25-360-32,76-3-224 15,1 3-152-15,2 1-16 16,10 0-152-16,3-4-8 0,4-7-72 15,0-5-64-15,4-7-8 16,7-3 152-16,6 0 200 0,-2-13 208 31,5-2-232-31,-8-1-56 0,1 6-32 16,-6 1 0-16,-3 5 32 16,0 1 24-16,-4 3 0 0,0 0 112 15,0 0-248-15,0 0-8 16,5 0-8-16,-1 7 8 15,0 12 176-15,-1 3 0 16,-3 4-40-16,0 5 9 16,0 4-89-16,0-3-56 15,-7 12-473-15,-6-12-1623 0,2-4-3721 16</inkml:trace>
  <inkml:trace contextRef="#ctx0" brushRef="#br3" timeOffset="114755.49">5446 14507 10338 0,'0'0'4257'0,"0"0"-2945"16,0 0-224-16,0 0-120 0,0 0-456 15,0 0-360-15,-4 31 249 0,4-5-161 16,0 2-136-16,0 4-56 16,0-1 16-1,0 1-64-15,0-3-408 0,0-1-857 16,8-6-1231-1,-4-5-2553-15,4-11-4785 0</inkml:trace>
  <inkml:trace contextRef="#ctx0" brushRef="#br3" timeOffset="114949.52">5613 14636 10418 0,'0'0'4257'0,"0"0"-3697"16,0 0-112-16,0 0 664 15,0 0-64-15,-43 77-480 32,19-42-135-32,-1 3-225 0,2 0-136 15,3 0-72-15,0 0-120 16,4-6-897-16,16-3-1015 0,0-11-2833 16,0-5-2585-16</inkml:trace>
  <inkml:trace contextRef="#ctx0" brushRef="#br3" timeOffset="115356.19">5725 14738 5393 0,'0'0'4769'15,"0"0"-3537"-15,0 0 184 0,0 0-15 0,0 0-745 16,0 0-264-16,0 0-40 31,-92 6 24-31,76 7 120 16,1 0-296-16,7 0-56 0,3-7-144 16,5 0 0-16,0-6-248 15,0 0 240-15,13 0 8 0,2 0 384 16,5-3-112-16,-3 0-168 31,-10 0-40-31,5 3-64 0,-8 0-112 16,0 3 112-16,4 13 320 15,-4 3 152-15,0 3-256 0,0 7-48 16,0 3-72-16,-4-1-96 16,0 14-688-16,0-8-2240 31,0-8-7483-31</inkml:trace>
  <inkml:trace contextRef="#ctx0" brushRef="#br2" timeOffset="135271.23">10132 10147 10442 0,'0'0'4057'15,"0"0"-2329"-15,0 0-312 32,0 0-39-32,0-35-225 0,0 35-360 15,0 0-392-15,0 0-280 16,0 0-120-16,0 13 0 0,0 9-88 16,-8 16 88-16,-5 6 0 15,-2 10 0-15,-1 10 8 31,4 0-8-31,0-1-248 0,4-2-416 16,8 5-1072-16,0-15-3314 0,0-16-4712 16</inkml:trace>
  <inkml:trace contextRef="#ctx0" brushRef="#br2" timeOffset="135536.53">9793 10830 3808 0,'0'0'10507'16,"0"0"-8547"-16,0 0-1440 15,0 0-304 1,0 0 752-16,0 0 345 16,112 0-481-16,-41-6-416 15,1-11-168-15,8 4-160 0,-5 1-88 16,-15 6-160-16,0 6-1168 31,-12 6-1697-31,-20 10-2920 0,-17 3-3585 16</inkml:trace>
  <inkml:trace contextRef="#ctx0" brushRef="#br2" timeOffset="135935.26">10080 11055 5697 0,'0'0'6817'0,"0"0"-4944"0,0 0-1049 16,0 0 80-16,0 0 400 15,-68-73-280-15,44 67-607 16,-8 6-129-16,0 0-88 16,0 6-152-1,0 13-48-15,8 6 48 16,9 1-48-16,7 2 0 0,8-2-8 15,0-4-136 1,12-6-16-16,12-6-80 16,4-7 112-16,0-3 79 15,8-3 49-15,-5-14 0 0,-3-1 0 16,-8 5 49-16,-8 3 319 16,-4 4-80-16,-4 6 64 0,-4 0 16 15,0 0-208-15,0 10-72 31,0 9-80-31,0 9 344 0,0 7-80 16,0 9-104-16,0 1-160 16,-8 3-8-16,0-4-24 0,0 4-272 15,4 6-632-15,4-13-1313 16,0-12-3440-16</inkml:trace>
  <inkml:trace contextRef="#ctx0" brushRef="#br2" timeOffset="136509.29">10494 10709 992 0,'0'0'10026'15,"0"0"-7394"-15,0 0-855 0,0 0-113 16,0 0 17-16,0 0-601 16,4-22-696-1,-4 22-160-15,0 6-184 0,0 7-32 16,-4 6 104-16,-8 9-40 16,0 1-24-16,1 6-48 15,-2-6-168-15,2-4-272 0,-2 0-896 16,5-6-1209-1,1-9-2744-15,3-4-3105 16</inkml:trace>
  <inkml:trace contextRef="#ctx0" brushRef="#br2" timeOffset="136726.94">10354 10718 5369 0,'0'0'6737'0,"0"0"-4640"0,0 0-1241 15,0 0-400-15,0 0-32 16,0 0 728-16,0 0-264 0,56 58-280 16,-28-36-263-16,4 0-81 15,-4-3-120-15,0 3-136 0,-4-3-8 32,-4 4-849-32,-4 2-903 15,-12-6-2073-15,0-3-2096 0</inkml:trace>
  <inkml:trace contextRef="#ctx0" brushRef="#br2" timeOffset="137225.87">10789 10572 2528 0,'0'0'10274'15,"0"0"-7921"-15,0 0-1009 0,0 0 16 16,0 0-71-16,0 0-513 15,0 0-472-15,0 0-192 0,24-15-56 16,4 15-56-16,0 0 8 31,0 6-8-31,-4 13 0 0,-5 0-8 16,-10 9 8-16,-9 4 0 16,0 3 8-16,-17 4 0 15,-11 2 192-15,-7 0-192 0,-1-3 136 16,4-6-56-16,4-7-80 31,12-9 32-31,8-3-40 0,4-10-56 0,4 0 48 16,16-3 16-16,16 0 40 15,16-6-48-15,4-7 8 16,8 0-16-16,3-2-224 0,9-2-568 16,-12 2-1201-1,-12 5-4696 1</inkml:trace>
  <inkml:trace contextRef="#ctx0" brushRef="#br2" timeOffset="137889.25">11494 10735 3624 0,'0'0'12955'0,"0"0"-10546"0,0 0-1409 31,0 0-312-31,0 0 256 16,0 0-240-16,0 0-392 0,60-17-216 31,-12 11-88-31,-1 3 128 16,9 0-136-16,0-3-88 0,-8 2-224 15,-4 4-376-15,-12 0-112 31,-8 0-416-31,-24 0-1033 16,0 0-2664-16,-17 0-688 0</inkml:trace>
  <inkml:trace contextRef="#ctx0" brushRef="#br2" timeOffset="138125.34">11618 10541 680 0,'0'0'13242'15,"0"0"-10089"-15,0 0-2169 0,0 0-608 0,0 0 281 32,0 0-81-32,0 0 128 15,3 85-216-15,6-50-216 16,-1 4-56-16,-1 2-208 0,-3 0-8 16,0 3 0-16,-4 1-448 15,0 9-984 1,0-13-2657-16,0-9-5761 0</inkml:trace>
  <inkml:trace contextRef="#ctx0" brushRef="#br2" timeOffset="138440.71">12418 10271 8241 0,'0'0'8722'0,"0"0"-6545"0,0 0-1321 15,0 0-672-15,0 0-184 16,4 12 160-16,-4 27 312 0,-8 15-80 15,1 6-232 1,-6 10-160-16,6-4-72 31,-5-2-552-31,8 6-896 16,4-19-2697-16,0-16-2465 0</inkml:trace>
  <inkml:trace contextRef="#ctx0" brushRef="#br2" timeOffset="138603.23">12658 10735 12186 0,'0'0'3817'16,"0"0"-3321"-16,0 0 320 0,-128 82 400 15,68-44-135-15,1 7-465 32,-5 2-424-32,8 4-192 15,4 0-32-15,16 12-1056 0,12-12-1809 16,16-16-4713-16</inkml:trace>
  <inkml:trace contextRef="#ctx0" brushRef="#br2" timeOffset="138986.31">12793 10957 432 0,'0'0'9250'16,"0"0"-7234"-16,0 0-120 15,0-96 33 1,-20 77-209-16,-4 7-752 0,-11 8-423 16,3 4-265-16,-9 10-8 0,9 12 112 15,5 3-208-15,7 7 48 16,4 0-88-16,12-3-128 0,4-4 72 31,4-2-80-31,20-8 0 16,0-5 48-16,4-4-48 0,-4-6 48 15,-1 0 32-15,-6 0-72 16,-6 0 152-16,-2 0-80 16,-5 0-72-16,-4 10-8 0,0 12 96 15,0 6 120-15,0 11-64 32,-4 2-144-32,-5 6-8 0,-6-2-208 15,2-4-432-15,-2 3-1473 16,2-9-3072-16,9-16-5129 0</inkml:trace>
  <inkml:trace contextRef="#ctx0" brushRef="#br2" timeOffset="139332.79">13136 10687 11706 0,'0'0'4745'0,"0"0"-3329"16,0 0-287-16,0 0-225 0,0 0-280 15,0 0-320-15,-24 22-200 16,-4 4 144-16,0 2-112 0,-4 3-136 31,-3 8 0-31,7-4-336 16,-4-3-520-16,8-4-681 0,0-9-1495 16,4-6-2185-16,8-13-2513 0</inkml:trace>
  <inkml:trace contextRef="#ctx0" brushRef="#br2" timeOffset="139494.17">12877 10766 8121 0,'0'0'4657'0,"0"0"-2400"0,0 0-961 0,0 0-224 15,0 0-80-15,99 0-215 16,-71 16-329-16,4 6-200 16,-4 0-184-16,0 7-64 15,-8-1-312 1,-1 4-1097-16,-2-3-1415 15,-6-10-3161-15</inkml:trace>
  <inkml:trace contextRef="#ctx0" brushRef="#br2" timeOffset="139737.4">13466 10487 8873 0,'0'0'8146'15,"0"0"-6474"-15,0 0-1167 0,0 0-209 32,0 0 536-32,0 0-24 15,45 89-176-15,-34-51-296 0,-3 3-128 16,4 0-24-16,-8 0-136 16,0 1-48-16,-4 3-408 15,0 8-680-15,-16-8-920 0,-4-10-5338 0</inkml:trace>
  <inkml:trace contextRef="#ctx0" brushRef="#br2" timeOffset="141117.25">14220 10906 1456 0,'0'0'12771'0,"0"0"-10171"16,0 0-1496-16,0 0-15 15,0 0-33-15,0 0-296 16,0 0-304-16,23 0-352 16,10 0 8-16,14 0-104 15,5-3 0-15,-1 0 112 16,1 3-120-16,-7 0-224 0,-10 0-288 16,-7 0-400-1,-12 0-601-15,-12-4-951 16,-4 4-1777-16,-4-6-560 0</inkml:trace>
  <inkml:trace contextRef="#ctx0" brushRef="#br2" timeOffset="141356.04">14299 10725 6977 0,'0'0'6281'0,"0"0"-4152"0,0 0-305 16,0 0-63-16,0 0-489 15,0 0-440-15,0 0-472 0,0 0-304 32,16 32 376-32,0 0-8 0,-4 5-208 15,4 11-48-15,-4 0-88 16,0 6-80-16,-4-4-456 0,4 2-512 16,7-5-344-16,-6-9-2521 15,6-12-3289-15</inkml:trace>
  <inkml:trace contextRef="#ctx0" brushRef="#br2" timeOffset="141605.1">14893 10424 1144 0,'0'0'13355'0,"0"0"-10667"15,0 0-1296-15,0 0-607 16,0 0 143-16,0 0-200 31,0 0-456-31,51-13-224 0,-51 57 288 16,0 13-168-16,0 3-144 16,-15 4-24-16,-1 0-504 0,0-7-344 15,12 10-969-15,4-20-2527 16,0-12-1658-16</inkml:trace>
  <inkml:trace contextRef="#ctx0" brushRef="#br2" timeOffset="141791.25">15255 10772 13170 0,'0'0'2393'0,"0"0"-1481"16,0 0 48-16,0 0 88 0,-95 99-279 15,59-58-433-15,0 4-256 16,4-1-80-16,4 4-760 0,17-1-1353 16,2-12-2464-16,9-9-1176 15</inkml:trace>
  <inkml:trace contextRef="#ctx0" brushRef="#br2" timeOffset="142135.79">15335 11026 2776 0,'0'0'5553'0,"0"0"-4344"15,0 0 247-15,-24-79 488 16,0 57-183-16,5 9-625 0,-5 4-40 16,3 9-376-16,2 0-344 15,3 6-128-15,0 13 0 31,11 0-23-31,1 10-1 0,4-4-56 16,0 0 72-16,21 1-72 0,-5-4 16 16,3-6-64-16,2-3-56 0,-2-4 112 15,-3 1-80-15,-4-4 24 16,0 3-64 0,-4 4 8-1,0 3-8-15,-8 7-48 0,0 5 88 16,0 7-48-16,-12 6-48 0,-4 1-288 15,-12 15-968-15,5-10-3481 0,3-8-5570 16</inkml:trace>
  <inkml:trace contextRef="#ctx0" brushRef="#br2" timeOffset="144063.5">15762 10652 8129 0,'0'0'4553'16,"0"0"-2824"-16,0 0 175 0,0 0-64 15,0 0-663 1,0 0-273-1,0 0-368-15,0 0-64 0,-8-51-256 0,20 44-96 16,3 1-112 0,5 0-16-16,8 0 0 0,4 2-48 15,0 4-64-15,0 0-168 0,-4 4 80 32,-8 8-8-32,-5 1-72 15,-11 6 96-15,-4 0 24 0,0 0 104 16,-15 3 64-16,-5-2 8 15,-5-2 80-15,2-1-40 0,-1-5-48 16,12-2 64-16,0-4-64 31,8 0-48-31,4 1-424 0,0-1-144 16,20 1 231-16,0 2 185 16,12 0 80-16,-1 1 112 15,-3 3-88-15,4-1 88 0,-8 4 8 16,-3 3-56-16,-6 0 56 31,-7 0-8-31,-8 1 8 0,0 2 128 0,-20-3 192 16,-8-3 121-16,-7-1 63 0,-6-5-88 15,-2-3 8 1,3-1-128-16,5-6 40 0,7 0-48 16,7 0 80-1,10-6 0 1,6-1-56-16,1 1-40 0,0 2 104 15,4 1-120-15,0 3-128 0,0 0-128 16,0 0-96-16,0 0-152 16,-4 0-552-16,-3 0-416 0,-1 3-1105 31,-1 1-3560-31</inkml:trace>
  <inkml:trace contextRef="#ctx0" brushRef="#br2" timeOffset="144792.14">15610 10779 1528 0,'0'0'9402'0,"0"0"-7170"0,0 0-199 16,0 0-161-16,0 0-224 0,0 0-567 15,0-13-473 17,0 13-384-17,0 0-128-15,-4 3 48 16,-8 10-136-16,-11 6 0 0,-5 4 32 15,-4 5-40-15,0-3-176 0,4-2-400 16,8-1-680-16,4-9-817 0,8-7-2048 16,8-6-432-16,0 0-3040 15</inkml:trace>
  <inkml:trace contextRef="#ctx0" brushRef="#br2" timeOffset="144956.07">15435 10782 8553 0,'0'0'2897'0,"0"0"-657"0,0 0-711 31,0 0-297-31,0 0-504 16,0 0-328-16,0 0-128 0,44 29 336 16,-16-7-231-16,4 3-273 15,3-3 24-15,-3 4-128 0,8 5-1137 16,-12-5-2912-16,-8-7-4432 0</inkml:trace>
  <inkml:trace contextRef="#ctx0" brushRef="#br2" timeOffset="146531.41">16737 10972 1408 0,'0'0'8866'16,"0"0"-6042"-16,0 0-1151 0,0 0-185 16,0 0 160-16,0 0-167 15,0 0-609-15,0 0-312 0,0 0-40 16,9 0-136-16,6 0-136 16,9 0-152-16,8 0-88 15,8 0 64-15,0 0-72 0,0 0-248 31,-8 0-328-31,-8 0-160 16,-5 0-480-16,-2 0-721 0,-17 0-743 0,-8 0-505 16,-9 0-1528-16</inkml:trace>
  <inkml:trace contextRef="#ctx0" brushRef="#br2" timeOffset="146740.79">16797 10794 176 0,'0'0'12058'0,"0"0"-9177"16,0 0-993-16,0 0-680 16,0 0-167-1,0 0-449-15,0 0 208 16,0 0-64-16,9 112-400 16,-6-71-184-16,-3 7-32 15,0-4-120-15,0 0-312 0,4 14-736 16,-4-17-3113-16,0-9-7922 0</inkml:trace>
  <inkml:trace contextRef="#ctx0" brushRef="#br2" timeOffset="147320.15">17626 10572 8481 0,'0'0'6922'0,"0"0"-4970"31,0 0-832-31,0 0-455 16,0 0-1-16,0 0-328 15,0 0-144-15,0 61 160 0,-12-14-56 16,1 14-184-16,-6 2-104 16,-7 1-8-16,5 3-184 0,-5 2-544 15,0 10-1289 1,8-15-3152-16,7-19-4857 16</inkml:trace>
  <inkml:trace contextRef="#ctx0" brushRef="#br2" timeOffset="147725.96">17945 11033 8145 0,'0'0'2049'15,"0"0"-689"1,0 0 536-16,-44-73-103 15,16 63-273-15,-8 10-608 16,0 0-416-16,1 10-48 0,3 9-223 16,4 3-33-16,11 7-112 15,10-4-32-15,7-2 48 0,0-1-88 32,16-7 0-32,12-5 72 15,4-7-72-15,4-3 8 16,-1 0 32-16,-7-3-48 0,-8 0 96 15,-8-4 48-15,-4 7 272 16,-8 0-24-16,0 0-176 0,0 7-136 16,0 12-72-1,0 6 320-15,0 10 8 16,0 6-320-16,0 4 56 16,0 3-72-16,0 2-152 0,-12 20-488 15,0-13-1312-15,-4-12-4026 16</inkml:trace>
  <inkml:trace contextRef="#ctx0" brushRef="#br2" timeOffset="148969.41">17694 10804 1384 0,'0'0'2784'0,"0"0"-591"15,0 0-849-15,0 0-320 31,0 0 89-31,0 0 23 0,55-22-136 0,-42 22 328 16,-9 0-63-16,0 0-449 16,-4 0-344-16,0 0-112 0,0 0-208 15,0 0 40-15,0 0 64 16,0 0-136 0,0 0 16-1,0 3-48-15,0 1-80 0,0 1 88 16,-4 2-96-16,0 6 336 0,-9-1 88 15,-2 11-24-15,-9 5 161 0,-4 7-169 16,0 10 8-16,-4-1-40 16,4 4-168-16,-4 3-96 15,8 3-40 1,1-7-56-16,3 4 0 16,-1 0-608-16,6 0-1193 15,2-10-2696-15,6-16-4152 0</inkml:trace>
  <inkml:trace contextRef="#ctx0" brushRef="#br2" timeOffset="150866.51">18582 10794 6177 0,'0'0'4521'16,"0"0"-3057"-16,0 0 344 0,0 0 33 16,0 0 71-1,0 0-511 1,0-28-569-16,0 28-240 15,0 0-176-15,0 0-72 0,0 0-104 0,0 16-232 16,0 9 32-16,0 14 384 16,0 8-72-16,0 7-64 0,0 0-104 31,0 3-40-31,9-3-136 16,-2-6 0-16,1-7-8 0,0-6-144 15,-3-13-392-15,-2-2-368 16,1-15-632-16,-4-1-2169 0,4-4-4049 15</inkml:trace>
  <inkml:trace contextRef="#ctx0" brushRef="#br2" timeOffset="151129.54">18834 11080 1672 0,'0'0'10378'0,"0"0"-7409"15,0 0-1953-15,0 0-744 0,0 0 200 16,115-2-24 0,-80 2-312-1,6 0-120-15,-5 0-16 16,-1 0-536-16,-7 0-360 0,-8 0-1041 15,-4 0-695-15,-12 0-1817 0</inkml:trace>
  <inkml:trace contextRef="#ctx0" brushRef="#br2" timeOffset="151361.62">18945 10928 4600 0,'0'0'6626'16,"0"0"-4730"-16,0 0-1016 31,0 0-159-31,0 0 975 16,0 0-264-16,12 79-391 0,0-44-233 15,3 3-312-15,6-3-200 16,-5 0-200-16,-1-3-88 0,2-3-8 16,-6-1-688-16,1-2-1217 31,-3-8-2544-31,-5-5-2896 0</inkml:trace>
  <inkml:trace contextRef="#ctx0" brushRef="#br2" timeOffset="151614.17">19471 10779 13066 0,'0'0'3033'16,"0"0"-2097"0,0 0-768-16,0 0 136 15,0 0 808-15,7 86-359 16,-7-45-353-16,0 7-240 0,-4-1-152 16,-3-2-8-16,-1-1-680 0,4 1-1425 15,4-11-2584-15,0-11-2016 0</inkml:trace>
  <inkml:trace contextRef="#ctx0" brushRef="#br2" timeOffset="151805.66">19706 11058 9458 0,'0'0'6617'31,"0"0"-5385"-31,0 0-400 0,0 0 249 0,-76 99-169 16,53-58-272-1,-1 7-352-15,-1-1-216 16,10 4-72-16,-1 0-144 0,8-7-888 0,8 1-905 16,0-14-2184-1,11-11-672 1</inkml:trace>
  <inkml:trace contextRef="#ctx0" brushRef="#br2" timeOffset="152155.34">19774 11401 3928 0,'0'0'5666'16,"0"0"-4266"-16,0 0-408 15,31-89 696-15,-31 60-183 0,0 4-321 16,-3 6 112-16,-14 3-183 16,2 10-425-16,-9 6-328 0,-1 0-240 31,6 3 64-31,3 13-136 15,4 0 24-15,8 10-32 0,4-1-40 16,0 0 0-16,4 1 0 16,12-4 0-16,4-3 0 0,4-7 0 15,4-2 16-15,-5-1 56 32,-3-2-64-32,1 3 80 15,-10-1-88-15,-3 7 0 0,-3 3 32 16,-1 3-24-16,-4 10-8 15,0-1 0-15,-4 5-368 16,-9 5-896-16,6-6-3049 0,-1-13-5561 0</inkml:trace>
  <inkml:trace contextRef="#ctx0" brushRef="#br2" timeOffset="152992.24">20320 11036 1712 0,'0'0'8602'0,"0"0"-6298"15,0 0-239-15,0 0-345 32,0 0-136-32,0 0-487 0,0 0-481 15,0 0-360-15,11-12-248 16,13 12 8-16,1 2 96 0,3 8-104 16,-1 3 0-16,-3 3-8 15,-4-1 8-15,-9 8 48 16,-7 2-40-16,-4 1-16 0,-4-1 120 15,-19 3-72 1,-1-5 128-16,0-1-8 16,0-6-96-16,9-4 80 0,6-5-144 15,9-4-8-15,12-3 144 16,28 0 0-16,31-3 24 16,30-10-136-16,-10-3-32 15,-12 0-224 1,-11-3-384-16,-31 3-1176 15,-14 1-4458-15</inkml:trace>
  <inkml:trace contextRef="#ctx0" brushRef="#br2" timeOffset="154272.07">21802 11058 5817 0,'0'0'4921'0,"0"0"-2913"0,0 0-431 31,0 0-9-31,0 0 160 16,0 0-391-16,0 0-657 16,0 0-288-16,11-16-216 0,-11 16 32 15,0 0 64-15,0 0-72 16,0 0 48-16,0 0-8 0,0 0 32 31,0 0 152-31,0 0-128 16,4 0-128-16,-4 0-88 15,0 0-32-15,0 0-32 0,0 0-16 16,0 0 8-16,0 0 48 16,0 0-56-16,0 0 0 0,0 0 0 15,0 0-8 1,-8 0-72-16,-3 4-176 16,-9 5 160-16,-5 1 88 15,6-1-80-15,3-3 40 0,4 1 40 16,5-4-48-16,7 0 48 15,0-3 8-15,0 0 0 16,0 0 0-16,0 0 0 16,0 0-8-16,0 0 8 15,7 0-16-15,12 0 16 16,9 0 16-16,9 0-16 0,7 0 16 16,-1 0-16-16,5 0 0 15,-8 0-224 1,-5 0-360-16,-3 0-96 15,-11 0-656-15,-5 0-697 16,-16 0-1792-16,0 0-191 0,-13 0-1234 16</inkml:trace>
  <inkml:trace contextRef="#ctx0" brushRef="#br2" timeOffset="154506.41">21817 10947 7009 0,'0'0'2969'0,"0"0"-1145"15,0 0 328-15,0 0-79 16,0 0-505 0,-11-6-528-16,11 15-495 0,0 10 191 15,0 7 48-15,7 5-64 16,2 4-208-16,6 4-168 16,2 2-272-16,-6 0 80 0,6 0-152 15,-2-3-560-15,2-3-360 16,2 4-920-16,-3-11-2673 15,0-12-4009-15</inkml:trace>
  <inkml:trace contextRef="#ctx0" brushRef="#br2" timeOffset="154733.81">22359 10735 14067 0,'0'0'4120'0,"0"0"-2911"16,0 0-793-16,0 0-200 16,0 0 128-16,21 82 264 0,-14-34-168 31,5 9-272-31,-8 3-120 16,1 0-48-16,-1-2-400 15,-4 8-720-15,0-15-1545 0,3-16-3544 0</inkml:trace>
  <inkml:trace contextRef="#ctx0" brushRef="#br2" timeOffset="154932.06">22715 11024 14251 0,'0'0'4328'0,"0"0"-3839"0,0 0-169 15,-45 54 408-15,21-20-192 16,1 11-208-16,-1 2-144 0,3 7-184 16,1 0-56-16,5 0-408 15,3 10-800-15,-4-10-1281 0,8-13-2968 0</inkml:trace>
  <inkml:trace contextRef="#ctx0" brushRef="#br2" timeOffset="155338.14">22893 11474 304 0,'0'0'10666'16,"0"0"-8434"-16,0 0-735 0,4-79 183 15,-12 56-112-15,-11 5-671 16,-9 5-329-16,0 9-352 31,-4 4-216-31,4 0 120 0,4 10-112 0,9 3 48 16,2 6-40-16,9-3-16 15,4 3 80-15,8-3-72 0,8-3 0 16,4 2 0-16,4-8 56 16,0-4 40-1,-4 0 96 1,-5-3 136-16,-2 0 80 0,-1 3-32 15,-5 7-112-15,1-1-152 16,1 10-16-16,2 6 88 0,-3 7-72 0,-4 3-112 16,1 4 72-16,-1 2-80 31,-4-6-256-31,0 0-912 0,0-7-312 0,-4-6-3665 16,-5-12-8266-1</inkml:trace>
  <inkml:trace contextRef="#ctx0" brushRef="#br2" timeOffset="156469.91">23192 10954 5193 0,'0'0'5433'16,"0"0"-3057"-16,0 0 113 15,0 0-337-15,0 0-615 16,0 0-553-16,0 0-496 15,0-10-320-15,0 29-16 16,0 16 448-16,0 6-112 16,8 10-104-16,8 6-88 0,5-3-104 15,-2 0-88-15,1-3-96 16,-1-3-16-16,-6-10-440 16,-2-10-648-16,-3-2-616 0,-8-11-3465 15,0-8-8242-15</inkml:trace>
  <inkml:trace contextRef="#ctx0" brushRef="#br2" timeOffset="156812.19">23710 11258 1296 0,'0'0'11306'16,"0"0"-8761"-16,0 0-769 16,0 0-352-16,0 0-423 15,0 0-241-15,0 0-496 0,52-10-176 0,-25 10-24 31,10 4-56-31,-1-1 72 16,3 0-80-16,-7 0 0 0,0 1-8 16,-12-4-448-16,-4 0-496 15,-8 0-585-15,-8-10-671 16,-12-3-2225-16,-4-3-3385 0</inkml:trace>
  <inkml:trace contextRef="#ctx0" brushRef="#br2" timeOffset="157032.03">23754 11049 7521 0,'0'0'5857'0,"0"0"-4016"16,0 0-601-16,0 0 152 0,0 0-303 16,0 0-281-16,20 57 192 15,0-19-408-15,-1 3-184 16,6 4-216-16,-1 3-184 0,0 2 40 15,-5-6-48-15,1 1-752 16,1 6-448-16,-2-13-1561 16,-3-9-3632-16</inkml:trace>
  <inkml:trace contextRef="#ctx0" brushRef="#br2" timeOffset="157315.68">24408 10750 11146 0,'0'0'4217'15,"0"0"-2361"-15,0 0-656 0,0 0-311 16,0 0-353-16,0 0-336 15,0 0 336-15,0 118-80 0,0-61-288 16,0 7-16-16,0-7-144 31,0 0-8-31,0-6-440 0,15 2-800 16,2-8-1617-16,2-19-3384 0</inkml:trace>
  <inkml:trace contextRef="#ctx0" brushRef="#br2" timeOffset="157497.07">24747 11125 14163 0,'0'0'2960'0,"0"0"-1808"0,0 0-928 15,0 0 353-15,-60 98 503 16,32-50-640-16,4 3-304 0,-1 3-136 16,5 0-72-1,9-4-1024 1,11-8-193-16,7-1-1255 15,14-15-1585-15,3-7-2464 0</inkml:trace>
  <inkml:trace contextRef="#ctx0" brushRef="#br2" timeOffset="157825.66">24885 11484 7273 0,'0'0'2569'0,"0"0"-1385"0,0 0-80 15,0 0 937-15,0-89-321 16,-20 63-752-16,-3 4-528 0,-9 3-184 15,0 10-56-15,4 2-40 32,4 7 192-32,8 0-32 15,4 7-47-15,8 9 23 0,4 3 0 16,4 6-48-16,17-3-88 16,7 0-88-16,3-2 152 0,5-2-56 15,0-5 104-15,-4 0 120 31,-8 0-8-31,-1 6-32 16,-7 3-96-16,-4 6-152 0,-7 7 112 16,-1 4-160-16,-4 5-56 0,0 1-48 15,0-4-184-15,-9 3-704 0,1-6-1168 16,0-13-4546-16</inkml:trace>
  <inkml:trace contextRef="#ctx0" brushRef="#br2" timeOffset="159776.99">25491 11033 1296 0,'0'0'9450'0,"0"0"-6594"0,0 0-1119 16,0 0-377-16,0 0-120 0,0 0-335 15,0 16-481-15,4 13 304 16,4 2 128 0,0 10-248-1,4 4-184-15,-4 2-120 0,4-2-168 16,-4-1-64-16,4-3-72 0,-4-2-80 15,-5-7-200-15,6-4-568 0,-1-3-728 16,3-9-2337-16,-2-9-4169 16</inkml:trace>
  <inkml:trace contextRef="#ctx0" brushRef="#br2" timeOffset="161210.34">26073 11220 7089 0,'0'0'6881'16,"0"0"-5048"-16,0 0-697 0,0 0 80 15,0 0-31-15,0 0-473 16,103 0-352-16,-50 0-160 0,2 0-72 16,-7 0-128-1,-5 6 0-15,-11-2-544 16,-12-1-824-16,-12 0-497 16,-8-3-2136-16,-15 0-48 0,-10 0 1737 15</inkml:trace>
  <inkml:trace contextRef="#ctx0" brushRef="#br2" timeOffset="161426.01">26212 11061 9634 0,'0'0'3096'0,"0"0"-559"0,0 0-449 16,0 0-295-16,0 0-753 16,0 0-456-1,0 0-448-15,0 0-32 16,24 64 280-16,-8-26-128 15,0 10-120-15,0-4-136 0,-4 4-56 16,0-4-328-16,-5-2-688 16,10-5-1441-16,-6-11-2792 0,2-10-3745 15</inkml:trace>
  <inkml:trace contextRef="#ctx0" brushRef="#br2" timeOffset="161636.87">26806 10842 11642 0,'0'0'4273'15,"0"0"-1777"-15,0 0-1047 0,0 0-625 16,0 0-600-16,0 0-208 0,24 67 328 16,-17-4-120-16,-7 17-96 15,0-1-128 1,0-9-104-1,0-6-376-15,0 2-768 0,0-8-1601 0,0-8-3976 16</inkml:trace>
  <inkml:trace contextRef="#ctx0" brushRef="#br2" timeOffset="161831.97">27273 11300 13538 0,'0'0'3785'0,"0"0"-2793"0,0 0-527 15,0 0-225-15,0 0 352 16,-73 85 24-16,41-37-448 31,-7 6-168-31,3 6 0 0,4-6-320 16,12 0-736-16,12-6-953 0,16-7-775 0,16-9-441 16,8-16-2480-16</inkml:trace>
  <inkml:trace contextRef="#ctx0" brushRef="#br2" timeOffset="162184.01">27439 11661 9193 0,'0'0'3129'15,"0"0"-1320"-15,0 0-497 0,-16-98 72 16,-3 66-144-16,-5 1-207 16,-4 9-529-1,-4 5-288 1,0 11-104-16,0 6-104 0,8 0 32 0,9 13-40 15,2 6 0-15,9 6 80 16,4 4-64-16,8-1-8 0,16 1 40 16,12-4-48-16,0-9 96 31,4-6-96-31,0-4 0 16,-9-3 168-16,-7-3 224 0,-8 3 120 15,0 7-8-15,-8 3-336 0,1 6 0 16,-2 10-160-16,1 2 0 15,-4 4 56-15,4 3-64 32,-3-3 0-32,6 0-272 0,-7-4-544 15,12-2-488-15,-8-6-985 16,0-11-3496-16</inkml:trace>
  <inkml:trace contextRef="#ctx0" brushRef="#br2" timeOffset="163632.41">27762 11258 3936 0,'0'0'2793'0,"0"0"-953"16,0 0 121-1,0 0 375-15,0 0 81 16,0-22-561-16,0 19-496 0,0 3-247 16,-4 0-329-16,0 0-392 15,-4 3-296-15,-8 9 8 16,-7 14-32-16,-1 3 40 0,-4 3-80 31,0 2-16-31,7 1-32 0,2-6-64 16,7-1-544-16,0 1-752 15,4-10-1617-15,4-6-2832 16</inkml:trace>
  <inkml:trace contextRef="#ctx0" brushRef="#br2" timeOffset="163841.14">27567 11242 8905 0,'0'0'1969'16,"0"0"63"-16,0 0-351 0,0 0-353 15,0 0-608-15,0 0-184 16,0 0 368 0,67 67-127-16,-42-35-457 0,2-4-184 15,-2 4-96 1,3-3-40-16,-5-1-320 16,-3 1-1177-1,-4-7-3000-15,-12-9-3616 0</inkml:trace>
  <inkml:trace contextRef="#ctx0" brushRef="#br2" timeOffset="164284.54">28128 11141 8041 0,'0'0'2433'15,"0"0"-121"-15,0 0-495 0,0 0-57 16,0 0-552-16,0 0-600 16,-23-6-360-16,-1 31-88 15,4 7 177-15,-8 9-89 0,9 6-96 16,6 1-64-16,5 3-88 31,8-7 0-31,0 1-72 0,21-13-344 0,10-4 103 16,5-12-159-16,8-13 16 15,0-3 192-15,-5-12 256 16,-3-17 8-16,-8-6 248 0,-8-13 224 16,-16 1 169-1,-4-4-25 1,0 4 56-16,-24 2 8 0,-4 10-368 15,-8 6-144-15,-3 17-168 0,-5 9-8 16,0 3 0-16,-8 31-600 16,16 1-944-16,8-1-3762 0</inkml:trace>
  <inkml:trace contextRef="#ctx0" brushRef="#br2" timeOffset="164875.69">28659 11319 7401 0,'0'0'5177'0,"0"0"-3648"31,0 0 111-31,0 0-176 16,0 0 0-16,0 0-607 0,0 0-417 15,0 0-224-15,103-19 40 16,-71 19-168-16,4 0-80 0,-4 0 48 16,-4 0-56-16,-8 0-408 31,-8 3-656-31,-9-3-865 15,-6 0-1928-15,-13 0-1160 0,-4-7-3224 0</inkml:trace>
  <inkml:trace contextRef="#ctx0" brushRef="#br2" timeOffset="165066.29">28751 11119 10522 0,'0'0'3232'0,"0"0"-703"0,0 0-617 16,0 0-399-16,0 0-961 0,0 0-384 15,4 53 40-15,3-18-72 0,1 10 8 32,0 6-144-32,4-4 0 15,-4 1-136-15,12 9-800 16,-4-16-1201-16,0-9-3144 0</inkml:trace>
  <inkml:trace contextRef="#ctx0" brushRef="#br2" timeOffset="165275.03">29332 10877 12682 0,'0'0'2473'0,"0"0"423"16,0 0-1311-16,0 0-681 15,0 0-792-15,0 80 64 16,-16 12 304-16,0 0-232 0,0-13-120 15,9-25-128-15,7-16-152 16,0 7-360-16,3 12-904 0,13-13-1657 0,4-9-2824 16</inkml:trace>
  <inkml:trace contextRef="#ctx0" brushRef="#br2" timeOffset="165447.18">29659 11287 11506 0,'0'0'4889'0,"0"0"-4105"0,0 0-584 31,0 0 392-31,-116 102-72 16,76-52-263-16,5 7-169 15,7 7-88-15,4-7-753 0,12-3-511 16,12 0-1096-16,8-16-2577 16,8-12-1161-16</inkml:trace>
  <inkml:trace contextRef="#ctx0" brushRef="#br2" timeOffset="165774.81">29719 11741 10306 0,'0'0'2440'0,"0"0"-1176"15,3-76-471-15,-6 41 335 0,-22-3-184 32,-3 6-360-32,-7 7-128 15,-5 5-288-15,4 17-168 0,1 3 96 16,11 7-8-16,7 15-8 0,9 6 0 0,8 4-32 31,4 3 96-15,20 0-136-16,12-6 113 0,4-7-25 15,0-7-16-15,0-5 112 16,-8-7 320-16,-12 4 152 0,-5-4-56 16,-7 4-360-16,-4 5-88 15,1 4-112-15,-5 3-40 16,0 10 32-16,0 2-40 15,0 1-72-15,-5 3-176 16,5 3-744-16,0-3-1553 16,0-13-3656-16</inkml:trace>
  <inkml:trace contextRef="#ctx0" brushRef="#br2" timeOffset="166539.09">30037 11233 11162 0,'0'0'4449'16,"0"0"-3113"-16,0 0-120 16,0 0-127-16,0 0-521 15,0 0-320 1,0 0-232-16,-40 54 104 0,16-22-64 15,0 3-40-15,1 0-32 0,3-4-520 16,-1-5-1121-16,2-11-847 16,7-5-1913-16,4-10-2097 15</inkml:trace>
  <inkml:trace contextRef="#ctx0" brushRef="#br2" timeOffset="166698.65">29902 11265 4112 0,'0'0'5802'16,"0"0"-3146"-16,0 0-415 0,0 0-161 15,0 0-656-15,0 0-1007 32,0 0-217-32,75 35 32 15,-51 6-144-15,4 3-88 0,0 4-344 16,16 3-793-16,-8-10-1903 16,-9-12-2986-16</inkml:trace>
  <inkml:trace contextRef="#ctx0" brushRef="#br2" timeOffset="166933.15">30404 11201 6425 0,'0'0'2760'0,"0"0"1217"0,0 0-1368 16,0 0-65-16,0 0-1183 16,0 0-897-1,0 0-456-15,12-6 56 16,-12 37 8-16,4 8 48 0,8 5-40 15,-5 1-80-15,10 5 0 0,-2-6-80 16,2 1-720-16,-10-13-609 16,-7-10-1551-1,0-9-1841-15,-15-13-592 16</inkml:trace>
  <inkml:trace contextRef="#ctx0" brushRef="#br2" timeOffset="167072.91">30356 11049 10682 0,'0'0'3120'0,"88"0"-1471"15,-37 0-489-15,13 3-408 0,-4 10-528 16,3 12-224-16,-10-3-1520 16,-22-6-4937-16</inkml:trace>
  <inkml:trace contextRef="#ctx0" brushRef="#br2" timeOffset="167833.02">25264 11198 10562 0,'0'0'4609'0,"0"0"-3593"0,0 0-168 16,0 0 712-16,0 0-383 15,0 0-697-15,0 0-408 16,16-3-72-16,-20 25 0 0,-4 0 88 16,0 4-88-16,4 2-264 15,0-2-664-15,4-8-905 0,0-11-2008 32,0-4-648-32,-4-3-3064 0</inkml:trace>
  <inkml:trace contextRef="#ctx0" brushRef="#br2" timeOffset="167973.86">25216 11166 8513 0,'0'0'2833'0,"0"0"-761"16,0 0-727-1,0 0-161-15,0 0 24 16,0 0-16-16,92 76-591 16,-60-47-409-16,0 3-192 0,-4 0-216 15,-9-4-2273-15,-14-12-5777 16</inkml:trace>
  <inkml:trace contextRef="#ctx0" brushRef="#br2" timeOffset="169115.21">23061 11106 10818 0,'0'0'2392'0,"0"0"-2032"15,0 0-256-15,0 0 40 16,0 0 56 0,-52 83-135-1,40-68-65-15,0 1-241 0,0 0-1175 16,4-4-1344-16,0-5-4442 15</inkml:trace>
  <inkml:trace contextRef="#ctx0" brushRef="#br2" timeOffset="169293.47">22949 11100 9273 0,'0'0'2193'0,"0"0"-1673"16,0 0 648-16,0 0 537 31,0 0-441-31,92 92-352 0,-64-67-624 16,0 4-288-16,-8-7-1432 15,-12-3-3761-15</inkml:trace>
  <inkml:trace contextRef="#ctx0" brushRef="#br2" timeOffset="170435.62">20041 11154 9434 0,'0'0'2864'15,"0"0"-1664"-15,0 0-639 16,0 0 319-16,0 0-240 0,0 0-336 31,0 12-152-31,0-6-56 16,0 4 416-1,0 3-144-15,-9 3-120 16,-2-1-32-16,-1 1-160 16,-1 3-8-16,-2-2-48 0,-1 1-528 15,0 1-1200-15,4-6-2817 16,4-4-4977-16</inkml:trace>
  <inkml:trace contextRef="#ctx0" brushRef="#br2" timeOffset="170614.54">19945 11195 10698 0,'0'0'3176'0,"0"0"-2527"15,0 0-641-15,0 0 568 16,0 0 72-16,0 0-112 16,96 83-328-16,-68-65-208 0,8 8-256 15,-12-7-1993 1,-13 0-3816-16</inkml:trace>
  <inkml:trace contextRef="#ctx0" brushRef="#br2" timeOffset="171642.6">18471 10925 3088 0,'0'0'9890'16,"0"0"-7625"-16,0 0-1129 0,0 0-232 15,0 0-112-15,0 0-376 16,-36 22-31-16,16 7-137 0,4-1-152 31,0 7 40-31,0-3-120 16,0-3-16-16,9-4-224 0,-2-3-689 0,5-6-567 15,0-3-1216 1,0-10-1137-16,4-3-2457 0</inkml:trace>
  <inkml:trace contextRef="#ctx0" brushRef="#br2" timeOffset="171833.49">18331 10909 10682 0,'0'0'4049'0,"0"0"-3089"16,0 0-624-16,0 0 232 0,0 0 488 16,0 0-192-16,28 86-303 15,4-61-257-15,4-3-80 16,4 1-224-16,0-8-216 0,-8 5-1273 16,-8-5-3392-16,-13-5-4841 15</inkml:trace>
  <inkml:trace contextRef="#ctx0" brushRef="#br2" timeOffset="187989.91">21534 13735 4785 0,'0'-3'7793'0,"0"0"-5424"16,0-1-1033-16,0 1-208 0,0 3 88 16,0 0-287-16,0 0-313 15,0 0-208 1,0 0-112-16,0 0-176 16,0 3-120-16,0 10 168 15,-11 9 24-15,-2 0 168 0,-2 7-120 0,-5 3-64 16,4 0 120-16,-4-1-152 15,1-2-24 1,-2 0-24-16,1-4-88 16,5 0 40-16,-2-3-48 15,6-3-24-15,-2-3 8 16,5-3-320-16,5-7-256 0,-1 4-136 16,4-7-344-16,0-3-729 15,0 0-911 1,0 0-1113-16,0-3 784 0</inkml:trace>
  <inkml:trace contextRef="#ctx0" brushRef="#br2" timeOffset="188359.84">21308 13808 2720 0,'0'0'3001'0,"0"0"1408"0,0 0-2529 15,0 0 553-15,0 0-217 0,0 0-624 16,0 0-479-16,0 0-513 16,0-26-184-1,0 26-72-15,0 0-152 16,0 10-56-16,0 3 0 16,7 9 184-16,10 6 160 0,-2 4-240 15,9 3-16-15,1-3 0 0,-1 0-112 16,3-4 24-1,1-2-136-15,-4-1 0 16,4-3 80-16,-8-3-80 16,-1 0 0-16,-6-3-104 15,-2-3-296-15,-3-1 32 0,-8-5-144 16,0 3 0-16,0-4 8 16,-11 3-336-1,-17-6-825-15,3 1-3088 16,6-4-5721-16</inkml:trace>
  <inkml:trace contextRef="#ctx0" brushRef="#br2" timeOffset="197072.49">15451 12132 9842 0,'0'-4'2624'16,"0"1"-967"-1,0 0-721 1,0 3-40-16,0 0-32 0,0 0-240 16,0 0-232-16,0 0-392 15,0 10 80-15,0 5-56 0,0 11 56 16,4 9 64-16,-4-4 0 0,4 4-144 31,0-3 120-31,-4-6-120 16,7-1 0-16,2-9 0 0,3-7 8 15,12-5 64-15,7-4 297 16,17-10-1-16,12-19-72 16,3-9-168-16,13-9-64 0,0-7 152 31,-4-4 16-31,0-2-24 0,-13 13-88 15,-11 2-112-15,-17 16 200 16,-6 10-136-16,-13 6-24 16,-4 11-48-16,-4 2-160 0,-4 0-592 15,-12 22-1265-15,-8 10-519 32,-4-4-2321-32</inkml:trace>
  <inkml:trace contextRef="#ctx0" brushRef="#br2" timeOffset="214697.87">21085 13858 3016 0,'-5'-6'2905'15,"5"0"-1249"-15,-4 3-536 16,0-4-239-16,4 7 55 0,-4-3-72 31,4 0-320-31,0 3-48 16,0 0-144-16,0 0 176 0,0-3-56 16,0 3-95-16,0 0-25 15,0-4 8-15,0-2-88 16,0 0-176-16,0-4 16 0,0 1 128 15,8-4-176 1,-4 4 32-16,5-4 24 16,2 0-48-16,-3 1 40 0,1-1-40 15,2 0-64-15,6 1 160 16,-2-1-160-16,-3 0 96 16,8 0 32-16,-4 4-24 15,0-1 24-15,4 4 16 16,-5-3-144-16,6 2 168 15,-1-2-176-15,-1 5 8 0,2-2-8 16,-1 3 8-16,-5 0 40 16,2 0-48-16,-2-1 0 15,2 4 0 1,-2-3 8-16,-2 3 40 16,2-3-48-16,1 3 16 0,0 0 48 15,0 0-64-15,-4 0 0 16,3 0 8-16,-2 0-8 15,2 3 8-15,-2 0-8 0,2 4 8 32,2 2 24-32,-2-2-32 15,1 2 0-15,0 0 0 16,0 1 0-16,0 0 0 0,0 2 0 16,-4-2 0-16,0 0-8 0,0-1 8 15,-5 1-16-15,6 2 16 16,-5 1 0-1,-1 0 0-15,6 2 0 16,-5-2 0-16,-1 0 0 16,6 3 0-16,-5 0-8 0,-4 0 8 15,3-1 0-15,-3 7-8 16,-4-3 8-16,4 1-56 16,-4-1 48-1,0 0 8-15,0 0-56 16,0-3 8-16,0 0-24 0,0-1 24 15,0-2 0-15,0 3 0 0,-4 0 48 16,-4 3-8-16,1-3 8 16,-1 3 0-1,-1-3 8-15,-2 3 16 16,3 0-24-16,-5-7-8 16,2 5 0-16,-6-5-56 0,6 1 64 15,-6-1-80-15,6-2 0 16,-9 0 32-16,0-1 24 0,0 1 24 31,-4-4 8-31,5 4 0 16,-5-4-16-16,-1 0-8 15,5 1-88-15,1-1 96 0,-5 1-96 16,8-7 56-16,-4 0 32 16,0 0 16-16,1 0-48 0,-6 0 48 31,1 0-40-31,4 0 32 15,-3 0 8-15,3 0 0 0,3-4 0 16,2-2 0-16,-2-1 32 0,2 1-32 16,3-1-8-16,4-2 8 15,-8 3 0-15,7-4 8 16,-2 1-8 0,-1-4 0-16,4-3 32 15,-4 3-32-15,4-2 0 16,5-5 8-16,-1 5 48 0,-1-7 104 0,5 2-152 47,0 1 0-47,0 0 144 15,0-3-152-15,9 3 0 0,-6 0 8 16,5 0-8-16,-4 0 72 31,4-3-72-31,-3 3 0 0,2-4 48 16,1-2-48-16,-4 3 0 15,3 0 0-15,6-4 8 0,-1 4 0 16,4 0-8-16,3-1-64 16,9-2 48-16,4 3-128 15,5 3-8-15,2 3-48 0,5 0-400 16,4 7-968-16,-8 2-1401 16,-12 4-3248-16</inkml:trace>
  <inkml:trace contextRef="#ctx0" brushRef="#br2" timeOffset="-212682.22">11837 16046 13450 0,'0'0'3225'16,"0"0"-1673"0,0 0-959-16,0 0-65 0,0 0-88 15,-4 35-120-15,8 10 400 0,8 21-128 16,4 1-152-16,0 6-296 15,-1 0 0-15,-2-9-136 0,-2 2-8 32,6-6-160-32,-9-6-272 15,7-9-304-15,-2-17-760 0,-2-9-2505 16,-3-15-3689-16</inkml:trace>
  <inkml:trace contextRef="#ctx0" brushRef="#br2" timeOffset="-212516.59">11928 15691 11922 0,'0'0'4793'0,"0"0"-3353"0,0 0-503 16,0 0-609-16,0 0-328 31,0 0-72-31,0 0-865 0,0 101-1223 0,20-50-4417 16</inkml:trace>
  <inkml:trace contextRef="#ctx0" brushRef="#br2" timeOffset="-211791.85">12192 16713 11842 0,'0'0'2905'0,"0"0"-1233"0,0 0-432 31,0 0-352-15,0-92-407-16,0 57-97 0,3-6-312 0,9 0-64 15,1-7 48-15,2 7-56 16,1-1 0-16,-4 10 0 16,1 10 0-16,-6 13-8 0,1 3 8 31,0 6-56-31,8 6-8 0,-4 16 56 15,12 13 0-15,0 22 0 16,4 23 8-16,-5 14 40 16,-3-5-32-16,-7-18-8 0,-9-27 0 15,-4-16-248-15,0-2 248 32,0-4-88-32,0-6 88 0,-9-13 64 15,5-3 0-15,0-28 176 16,4-39-240-16,8-41-344 15,12-19 152-15,4 16-81 0,-4 31 49 16,-8 42 152 0,-8 22 72-16,4 7 240 15,-4 2 177-15,8 7-345 0,-4 13-72 16,12 22-40-16,3 9 40 16,2 7 112-16,-1 6-104 15,0-2 96-15,-9-8-104 0,-2-9-8 0,-2-6-48 31,-11-13-40-31,0-6-16 16,0-13 104-16,0-4 8 0,0-30 24 16,0-36-24-16,0-38-561 15,17 3-55-15,2 16-112 16,-3 32 280-16,-8 35 448 0,4 6 360 31,0 6 304-31,4 7-104 0,4 3-408 16,4 29 177-16,4 9-17 15,0 13-80-15,4 6-120 16,0 3-104-16,3 4-8 0,5-7-376 31,16-7-553-31,15-5 25 16,21-10-496-16,20-19-897 0,-9-16 9 16,-23-10-393-16,-29-9-1752 0</inkml:trace>
  <inkml:trace contextRef="#ctx0" brushRef="#br2" timeOffset="-211101.43">13690 16398 7881 0,'0'0'3025'16,"0"0"-297"0,-120-76-455-16,57 54-297 0,-6 9-567 15,6 10-489-15,11 3-448 16,8 10-328-16,16 15-128 16,16 7 88-16,12 6-88 0,16 3-16 15,21 1 0 1,10-10-112-16,9-4 40 15,4-15-296-15,-1-13-232 0,-3 0-88 16,-8-13-105-16,-13-9 617 16,-10 3 176-16,-13 6 753 15,-8 7 511 1,-4 3-560-16,0 3-448 16,4 5-216-16,3 15-40 15,5 2 0-15,12 3-112 0,8-3-360 16,12-2-56-16,11-10-320 15,22-10 143-15,-6-4-239 0,5-24-72 16,3-20 720-16,-23-3 208 31,-4-9 88-31,-20 6 0 16,-28 12 136-16,-4 5 976 0,-24 11 457 31,-28 10-377-31,-7 10-376 16,-6 6-144-16,-2 0-280 0,20 6-72 0,6 10-312 15,14 3 0-15,15 3-8 16,12 7-216-16,16 3 104 16,23 6-40-16,14 3 64 0,10 0 88 15,-3 4-160-15,0 2-48 16,-5 4-32-16,-7 0 96 16,-8 19-120-16,-8 12 136 15,-16 23 80-15,-8 6 48 16,-8-9 120-16,-4-20 0 15,-8-24-16-15,0-17 8 0,0-10 8 16,-8 1 80-16,-4 3-48 16,-8-9 224-16,-4-7 64 0,0-10 48 31,-7-9 145-31,-1-6 55 16,-4-23-96-16,0-25-312 0,5-38-32 15,19-44-248-15,24-29-24 16,31-4-480-16,37 27-680 0,8 43-713 15,-12 42-471-15,-13 35-3730 0</inkml:trace>
  <inkml:trace contextRef="#ctx0" brushRef="#br2" timeOffset="-210773.7">14566 16535 13202 0,'0'0'3041'0,"0"0"-1137"16,0 0-711-16,0 0-753 0,84-66-376 16,-44 53-64-16,3 0 0 15,5 3-320-15,-4 1-376 16,-12-4-161 0,-4 0 57-16,-16-5 480 15,-12-5 320-15,-4 4 208 0,-28 0 600 16,-12 10 16-16,-12 5-95 0,-8 4 15 15,1 23-88-15,3 9-24 16,16 5-216-16,16 8-224 0,25-1 48 31,6 4-232-31,33-3-8 16,28-4-160-16,28-13-104 0,31-15-312 16,4-13-400-16,-15-6-761 0,-33-16-103 15,-42-1-4633-15</inkml:trace>
  <inkml:trace contextRef="#ctx0" brushRef="#br2" timeOffset="-210052.26">16108 15935 10506 0,'0'0'2760'0,"0"0"-2024"0,32-89-303 16,-16 51 55-16,-8-3 264 0,4 3 264 15,-12 0-416-15,0-1-88 31,-16 7 104-31,-12 4 25 16,-8 9 167-16,-8 9-528 16,-3 10-64-16,-5 4 288 0,3 31 8 15,6 22-72-15,11 38-144 0,28 32 24 16,8 3 40-16,36-3-224 31,16-19-80-31,4-22 64 16,3-3-48-16,-11-17-72 0,-12-12 0 0,-12-13-40 15,-8-9-16-15,-1 3-328 16,-10-3-56-16,-5-1-360 0,-4-5 16 16,-32-10-392-1,-32-6-449 1,-23-10-151-16,-25-26-625 16,8-12 353-16,24-7 296 0,33 4 255 15,27 3 281-15,8-3 1216 0,12-7 856 16,8 4 929-16,32 2-185 15,16 8 16 1,19-1-287-16,16 3-257 16,25 0-232-16,-13 7-336 15,-22 9-344-15,-26 10-160 0,-2 6-256 16,-10 0-2745-16,-3 0-2552 16</inkml:trace>
  <inkml:trace contextRef="#ctx0" brushRef="#br2" timeOffset="-209900.19">16630 16252 4520 0,'0'0'6930'0,"0"0"-5242"16,0 0 841-16,43 111-705 15,-26-66-776-15,3 3-479 0,3-10-329 32,-2 0-240-32,-5-9-496 15,3-10-1161-15,-6-10-2264 0,-2-9-2584 0</inkml:trace>
  <inkml:trace contextRef="#ctx0" brushRef="#br2" timeOffset="-209774.05">16857 15846 15331 0,'0'0'2872'0,"0"0"-2872"16,0 0-352-16,0 0-1168 15,0 0-1265-15,0 0-5224 0</inkml:trace>
  <inkml:trace contextRef="#ctx0" brushRef="#br2" timeOffset="-209472.19">16973 15650 14195 0,'0'0'4096'16,"0"0"-2791"-16,0 0-73 16,0 0-208-16,0 0-776 0,0 0-232 15,28 82 280 1,-12 19 24 0,3 17-128-16,-2-4-144 0,2-12 0 15,-3-17 0-15,0-8-48 16,0-11-168-16,-8-12-360 0,-4-16-504 15,-4 7-944-15,0-14-2257 16,0-1-7154 0</inkml:trace>
  <inkml:trace contextRef="#ctx0" brushRef="#br2" timeOffset="-209074.68">17343 15624 13826 0,'0'0'3857'16,"0"0"-2400"-16,0 0-569 0,0 0-384 16,0 0-216-16,0 0-184 15,40 108 408-15,-9-7 16 16,6 14-328-16,-5-1 24 0,-4-15-224 15,-9-17 0 1,-2-15-256-16,-10-14-568 16,-3-8-632-16,-4 3-273 0,0-4-3160 0,0-12-3616 15</inkml:trace>
  <inkml:trace contextRef="#ctx0" brushRef="#br2" timeOffset="-208914.48">17311 16075 13418 0,'0'0'2657'0,"0"0"-1113"31,0 0-608-31,80-77-591 16,8 68-345-16,31 3-353 0,4 3-831 16,-26 3-2617-16,-38 0-3136 0</inkml:trace>
  <inkml:trace contextRef="#ctx0" brushRef="#br2" timeOffset="-208630.22">17917 15961 10610 0,'0'0'4761'15,"0"0"-3297"-15,0 0-792 0,0 0-400 16,0 0-232-16,0 0-40 31,68 0-104-31,-40 0-488 16,0-4-400-16,-9-5-192 0,-10-7 79 0,-9 0 465 15,0-6 608-15,-17 0 32 16,-15 2 953-16,1 11 335 16,-5 9 88-16,-4 0-152 0,0 29-335 15,8 18-57-15,13 7-360 16,10 10-264-16,9-1-208 16,16-9-16-1,8 3-504-15,12-9-881 0,32-10-847 16,-12-13-1689-16,-4-12 640 15</inkml:trace>
  <inkml:trace contextRef="#ctx0" brushRef="#br2" timeOffset="-208311.87">18355 15833 10418 0,'0'0'6081'0,"0"0"-4441"15,0 0-1168-15,-56 80 73 16,32-30-249-16,1 8-48 0,7 5-120 31,4-9-120-31,8 0-16 16,4-9-520-16,0-10-425 15,4-13 353-15,8-10 32 0,4-12 168 16,-4 0 256-16,-9-22 144 16,-3-12 536-16,-7-14 184 0,-21-6 329 31,-16-3-145-31,-4 3-168 15,-4 9-232-15,1 14-264 16,14 18-240-16,10 13 0 0,27 13-1624 31,8 15-2729-15,20 1-5601-16</inkml:trace>
  <inkml:trace contextRef="#ctx0" brushRef="#br2" timeOffset="-208108.25">18626 15909 12738 0,'0'0'4121'0,"0"0"-2192"15,0 0-609-15,0 0-1016 16,0 0-296-16,16 93-8 0,-16-27 24 16,0 4 16-16,0-6-40 15,0 3-256-15,0-10-320 0,4-7-617 31,4-15-759-31,0-13-2697 16,0-18-2368-16</inkml:trace>
  <inkml:trace contextRef="#ctx0" brushRef="#br2" timeOffset="-207948.86">18702 15640 1872 0,'0'0'12050'0,"0"0"-10169"0,0 0-1841 0,0 0-40 16,0 0-464-16,44 92-696 16,-25-41-1089-16,-2-7-3368 0</inkml:trace>
  <inkml:trace contextRef="#ctx0" brushRef="#br2" timeOffset="-207206.78">18765 16281 5801 0,'0'0'4625'15,"0"0"-2393"1,0 0 353-16,0 0-249 16,0 0-623-16,0 0-1065 15,24-86-488-15,4 39-160 16,8-7-208-16,0-3-208 0,-1 0-336 16,-7 12-89-16,-3 16 321 0,-5 20 200 15,-12 9-56 1,-5 41 240-1,-3 7 136-15,0 12 168 32,0 3-80-32,0-11 40 0,0-2-40 15,0-11-80-15,0-11 56 16,0-9-64-16,8-16-104 0,9-3-24 16,11-13-120-16,7-18-992 15,10-10-1073-15,2-23 657 16,-8 4 440-16,2-1-337 0,-5 4 625 0,-12 25 928 15,-1 10 1472-15,-10 16-439 16,-2 6-561-16,2 13 368 16,-2 9 120-16,5 3-256 31,4 4-296-15,0-7-200-16,-1 0-160 15,6-9-48-15,-1-13-688 0,-4 0-376 0,-1-9 232 16,-6-17 288-16,-9-6 504 15,-4-3 40-15,-9 0 712 0,-18 7 808 16,-1 6 361-16,-9 15-185 16,-2 7-424-16,3 10-592 15,4 15-239-15,12 13-265 0,8 7-128 16,12 5 56-16,12-2-104 31,16 0-168-31,16-4-249 0,7 4-167 16,2-4 136-16,-5 7 144 15,-5 6-136-15,-11 0 328 0,-12 7 16 16,-16 15 24-16,-4-9-344 16,-24 3 64-16,-8-3-144 31,-11-19 312-31,-5-1 184 0,-5-11 608 16,2-17 696-16,3-16 168 15,5-6-287-15,-2-28-265 0,10-39-88 16,23-31-400-16,16-20-240 0,39-9-96 15,25 0-96 17,16-3-280-32,7 3-568 0,-23 32-1761 0,-8 21-3976 15</inkml:trace>
  <inkml:trace contextRef="#ctx0" brushRef="#br2" timeOffset="-207049.77">20264 15983 13810 0,'0'0'2809'15,"0"0"-1721"-15,0 0-47 0,-88-83-1041 16,36 74-1737-16,1 5-4656 0</inkml:trace>
  <inkml:trace contextRef="#ctx0" brushRef="#br2" timeOffset="-206256.89">13032 17306 1240 0,'0'0'2072'0,"0"0"-1136"15,-107 0-576-15,66 0-103 31,6 0-73-31,3 0 64 0,8 0 168 16,-3 0 184-16,3 0 376 0,-4-2-8 16,7-5-144-16,2 1 297 15,-1-1 31-15,7 4 240 0,9 0-15 16,1 3-145-16,3-3-144 16,0 3-488-16,0 0-320 15,16 0-56-15,16 3-56 0,31 7 304 0,41-7 217 16,71 0-97-16,40-3 96 15,32-10-224-15,4-5-160 0,-19 2-128 16,-22 0-96-16,-30 7-16 31,-53 3-64-31,-39 3 0 16,-36 0-8-16,-20-4-240 0,0 4-256 16,-8 0-312-16,0-3-681 0,-9-7-631 15,-3 4-2097 1,0-3-4737-16</inkml:trace>
  <inkml:trace contextRef="#ctx0" brushRef="#br2" timeOffset="-205828.89">16303 17199 10746 0,'0'0'4657'15,"0"0"-3681"-15,0 0-312 16,0 0-400-16,88 0-96 0,28 0 56 15,59 0-88-15,44 0-72 16,28 0 160 0,4 6 649-16,-4 10-49 15,4-3-472-15,-4-4-184 0,-19-9 56 16,-33 0-160-16,-40-19-64 16,-48 0-96-16,-39 7-192 15,-32 2 88-15,-17 3 128 0,-6 1 72 31,-5 3 0-31,-4 3 0 0,-4-3 0 16,0 3 0-16,3 0-456 16,6 16-1121-16,-1-1-959 15,0 5-3009-15</inkml:trace>
  <inkml:trace contextRef="#ctx0" brushRef="#br2" timeOffset="-191519.75">3749 12680 2232 0,'0'0'432'15,"0"-2"4105"-15,0-2-3233 0,0 1-143 16,0-3-1 0,0 6-24-1,0-3 120-15,0 3-223 0,0 0-377 16,0 0-120-16,0 0-56 16,0 0-104-16,0 0-40 15,0 0-72-15,0 0-112 16,0 0 168-16,0 0-224 15,0 0-8-15,0 0-80 16,0 0 0-16,-4 3-8 0,-1 3-40 16,1 7 40-16,-3 0 232 15,-1 5-64-15,0 1 24 16,0 1 32 0,0 5-96-16,-4-6 121 15,4 0-201-15,0 0 24 0,4 0 32 16,-4-3-104-16,4-3-8 15,4 0 8-15,0-4 0 16,0 4 40-16,0-7-40 0,0 1 0 16,-3-1-8-16,3-3-8 31,0 3-160-31,0 1 23 0,-9-1-455 16,5 0 112-16,0 1-760 15,-4 2-960-15,5-5-577 16,-6-1-2592-16</inkml:trace>
  <inkml:trace contextRef="#ctx0" brushRef="#br2" timeOffset="-191030.12">3558 12706 6489 0,'0'0'2336'0,"0"0"-1375"0,0 0-41 16,0 0 392-16,0-3 232 15,0 3-599-15,0 0-505 0,0 0-56 16,0 0-264-16,0 0 16 15,8 9 320-15,-1 1 64 0,5 2 40 16,4 5-96-16,0-2-168 31,4 5 176-31,-4-2-304 16,8 8-56-16,-4-4 1 0,0 1-65 16,-1-5 8-16,2 5-56 31,-1-7 0-31,-5-1 16 0,-2-2-8 15,2 0 8-15,-7-4-8 16,1-2-8 0,-5-4 80-16,-4-3-80 15,0 3 0-15,0-3 48 0,0 0-48 16,0 0 48-16,0 0-48 16,0 0-272-16,-21-9-529 0,10-4-4064 15,-6 0-4137-15</inkml:trace>
  <inkml:trace contextRef="#ctx0" brushRef="#br2" timeOffset="-186880.37">5302 12525 1272 0,'0'0'736'16,"0"0"3161"-16,0 0-2441 15,0 0-288-15,0 0 249 0,0 3 7 16,0-3-192-16,0 0-472 31,0-3 65-31,0 0-105 0,0 0 184 16,0-4-408-16,-3 4-8 15,3-6-40-15,-4 2-120 0,4-6-72 16,-4-2-64-16,4-4 128 16,0-6-48-16,0-7-176 31,-4-3 105-31,0-4-49 0,-1-2 88 31,-2-3-88-31,-1 3-56 16,-5-4-88-16,6 4 216 0,-1-4-224 15,4 1 120-15,0-1 0 0,4 1-72 16,0 3-40-16,0-4-8 16,0 4 0-16,0 0 72 0,0 6-72 15,0 3 0-15,0 3 0 16,0 7-80-16,0 6 72 0,0 1-336 16,0 8-464-16,0 1-97 15,-4 6-1655 1,4 0-1825-16,-8 6-1840 15</inkml:trace>
  <inkml:trace contextRef="#ctx0" brushRef="#br2" timeOffset="-185068.65">5255 11582 6009 0,'0'0'1888'0,"0"0"-608"16,0 0-511-16,0 0-17 31,0 0 232-31,0 0-432 0,0 0-288 16,-80-15 88-16,60 15-72 16,-3-4 208-16,-9 4-31 0,-5 0-57 15,-2 0-16-15,-1 0-232 31,-8 0 0-31,1 0-96 0,-6 0 16 16,1 0 8-16,-3 0-80 0,-5 0 72 16,5 0 96-16,-1 4-168 15,3-2 72-15,2 1-24 0,3 1-40 16,-4-1 160-16,5-3-168 16,2 0 8-1,-2 3 72-15,3-3-80 16,4 3 0-16,-3 1 0 0,-2 2 0 15,-2 0 0-15,3 4-56 16,0-1-80-16,0 1 128 0,0-1-96 16,1 1-8-16,2-4 104 31,2 0-56-31,-1 4 64 0,0-3 0 16,0-1-64-16,1 3 56 15,-1 1 0-15,-4-1-64 0,0 4-128 16,0-3-40-16,1-1 176 0,-2 1-288 15,-2-1 160 1,2 4 0-16,-2-4 136 0,4-2 48 31,-2 2-105-31,2 1 113 16,2-4-8-16,-2 0-240 0,0 1-176 16,-2-1 112-16,-2 1-272 15,-5-1 296-15,0 6-48 16,1-5 160-1,2 3 160-15,1-4-32 0,9 0 48 16,3-3 0-16,0-3 0 16,8 3-104-16,-4-3 0 0,8 0-96 15,-4 0 104-15,9 0-56 16,-1 0 16 0,3 0 128-16,2 0 8 15,-2 0 184-15,6 0-56 16,-1 0 8-16,-4 0 112 0,4 4-184 15,-4-1-48-15,0 3-8 0,0 0-8 32,4 1 120-32,0 3-120 15,0-5-8-15,8 2 8 16,-3-1 0-16,-2 1 96 0,5-4-48 16,0 3-48-16,1-6 144 15,3 3-88-15,-4 4 0 0,0-1 0 16,4 1-48-16,-5 5 96 31,5 4-104-31,-4 0 8 0,0 6 64 16,0 1-72-16,1 5 0 15,-1-2-8-15,0 5 8 16,4 1 96-16,0 3-88 0,0-3 0 16,0 3 40-16,0-7-32 31,4 4 0-31,3 0-16 0,-3 0 0 0,4-1 144 0,1 4-144 15,-2 0 48 1,-3-3 56-16,4 3-56 16,-3-7 8-16,-1 1-56 15,-1 3 0 1,1-4 32-16,0 0-32 16,0 4 80-16,-4-3 64 0,4 3-48 15,-4-1 136-15,4 1 8 0,-4-3 88 16,0 6 49-16,0-3-257 15,0-1-56-15,0 1 24 0,0 3-88 32,0 0 136-32,0-3-136 15,0 3 0-15,0 0 128 0,0-1-72 16,5 1 40-16,-5 0-88 16,3 4-8-16,-3-5 120 0,4-2-112 15,-4 0 0-15,4-4 120 31,0 1 128-31,-4-7-88 0,4 1-80 16,0-5-88-16,0 1 104 16,-4-3-96-16,4 3-8 15,0-3 8-15,-4 3-8 0,0 0 120 32,0 0-112-32,0 4 144 15,0 2 96-15,-4-3-128 0,0 4 40 16,0-1 16-16,-4 3-128 15,4-2 40-15,0-1-88 0,0 1 0 16,4-1 48-16,-3 4-40 0,3-4 0 16,-5 1-8-1,1 2 8 1,0 4 32-16,0-3-32 0,-4 6-8 16,5-4 8-16,-6 1 0 0,1-4 8 15,4-2-16-15,-3 0 0 16,3-4 48-16,4-3-48 0,-5-3 0 31,5-4 0-31,0-2 0 16,0-1-8-16,0 1 8 0,0-1 0 15,0-3 40-15,0 4-40 16,0-4-8-16,0 4 0 0,0-1 8 16,0-2-8-16,0 2 8 31,0-3 0-31,0 4-40 0,0-3 40 15,0-1-16-15,5 1-32 16,6 2-24-16,1-3 72 16,4 1 0-16,5-4 0 0,6 3 0 15,4-3 56-15,6 0-40 32,7-3-16-32,0 0 48 0,3 0-112 15,1-3 56-15,0-6-136 16,0 2 136-16,-5 1 8 15,-3 3 0-15,0 3-208 0,-4 0-184 16,0 0 184 0,3 0-216-16,2 0-280 15,14 0-64-15,-7 0-737 0,-12-9-2904 16</inkml:trace>
  <inkml:trace contextRef="#ctx0" brushRef="#br2" timeOffset="-184357.51">2028 13643 7457 0,'0'0'1840'0,"0"0"-775"32,0 0-161-32,0 0 0 15,0 0 168-15,0 0-296 0,71-38-255 16,-35 31 103-16,4 4-200 15,11 3-112-15,18-3 16 0,30 0-32 16,33-7 88-16,7-3-112 31,-3 1-144-31,-37-1 40 16,-32 10-160-16,-22 3-8 0,-13 0-192 31,-4 0-312-31,-4 0-96 31,-5 0 16-31,-6 0-920 0,-10 0 23 0,-3 0-215 16,0 0-897-16</inkml:trace>
  <inkml:trace contextRef="#ctx0" brushRef="#br2" timeOffset="-183538.89">2773 11801 5817 0,'0'0'2704'0,"0"0"-1383"16,0 0-937-16,0 0-304 31,0 0 72-31,0 0-144 16,0 0-8-16,0 10 256 0,0-1 24 15,3 7-16-15,-3 0 120 16,0 6 24-16,4 7 344 0,-4 9 8 31,4 3 73-31,1 7-321 16,3 0-144-16,-1-1-112 0,-3-3-96 15,4 4-48-15,-3-7 64 0,3 1-112 16,-5-4 8-16,1 0 8 16,0-3-56-16,0 0 8 0,0-3-32 0,-4-4-616 31,0 7-672-15,0-7-625-16,-4-8-2928 15</inkml:trace>
  <inkml:trace contextRef="#ctx0" brushRef="#br2" timeOffset="-183006.64">2235 12693 8129 0,'0'0'2433'15,"0"0"-1585"1,0 0-464-16,0 0 384 16,0 0-24-16,0 0 1 0,-24-6-321 0,24 6-168 15,0 0 96 1,0 0-64-1,0 0-288-15,12 0-112 16,8-3 112-16,19 3 864 0,25-4 120 16,28 2-560-16,27 2-32 0,5 0-72 0,-25 0-248 15,-26 0 24 1,-34 2-96-16,-11 5-280 16,-4-1-536-16,-4 4-432 0,-4-7-552 31,-8 0-777-31,-8-3-1808 0</inkml:trace>
  <inkml:trace contextRef="#ctx0" brushRef="#br2" timeOffset="-182294.58">3940 11674 7585 0,'0'0'1961'0,"0"0"-281"16,0 0-704 0,0 0 768-16,0 0-351 15,0 0-777-15,0 0-608 0,-4-13-8 16,4 30-32-16,4 8 32 16,0 9 344-16,7 11 256 15,-6 19-264-15,7 15 120 16,-1 19 16-16,2 7 0 15,-1-19-159-15,-5-20-121 16,2-21-120-16,-1-10 32 0,-4 3-104 31,3 3 0-31,-3 0 0 16,5-9-80-16,2-3-609 0,-3-10-1311 16,-4-16-3361-16</inkml:trace>
  <inkml:trace contextRef="#ctx0" brushRef="#br2" timeOffset="-181792.39">4741 11922 10066 0,'0'0'3000'15,"0"0"-1975"-15,0 0-601 0,0 0-40 16,-80 57 216-16,64-25-352 16,13 3-16-16,3 3-112 15,0 0-112 1,11-6 0-16,13-4-8 16,8-9-320-16,4-9 48 15,3-10-184-15,2-3 288 0,-2-20 32 16,-11-12 136-16,-7-3 104 15,-18-6 176-15,-3-4 320 0,-20-3 120 32,-19 7-24-32,-10 3-48 15,-7 9 32-15,-3 13-399 16,-5 16-161-16,0 6-120 0,-24 44-1033 16,21 1-3072-16,7 3-3672 0</inkml:trace>
  <inkml:trace contextRef="#ctx0" brushRef="#br2" timeOffset="-181328.97">3650 12214 1512 0,'0'0'9498'0,"0"0"-7722"0,0 0-912 16,0 0 233-16,0 0-241 16,0 0-424-16,-56 29-112 0,56-14-256 15,0 5-48-15,0-1 88 16,0-7-104-16,0 1 8 0,0-3-8 31,7-4 8-31,1-3-56 16,12-3 48-16,4 0-16 15,12-13-40-15,4-9 48 0,-5 0-168 16,-7-7-32-16,-11 0 24 16,-13-2 176-16,-4-1 8 0,-17 4 272 31,-15 2 128-31,-11 4 136 0,-9 6 80 0,-4 6-96 15,9 10-208 1,-5 0-15-16,8 10-297 0,7 16-209 16,-2 24-767-16,15-2-1824 15,5-7-3218-15</inkml:trace>
  <inkml:trace contextRef="#ctx0" brushRef="#br2" timeOffset="-180755.77">2486 12303 8977 0,'0'0'1913'0,"0"0"-393"16,0 0-104-16,0 0-127 0,0 0-305 15,0 0-600-15,0 0-312 0,-80-23 40 16,72 33-104 0,0 3-8-1,4 3 0-15,0 6 0 0,4 3-8 16,0 0 8-16,16 1-96 16,8-4 88-16,12-3-56 15,4-6-96-15,-1-10-376 0,-2-3-168 0,-2-3 408 31,-10-19-232-31,-14-6 528 16,-7-7 200-16,-4-4 8 0,-15-2 552 16,-13-3-136-16,-4 3-320 15,0 2 96-15,-5 7-200 0,9 14 8 16,5 11 64-16,3 7-272 31,3 35-496-31,-2 35-392 0,3 35-1008 16,8-13-1081-16,4-13-4553 0</inkml:trace>
  <inkml:trace contextRef="#ctx0" brushRef="#br2" timeOffset="-180299.95">2354 13163 10202 0,'0'0'1920'0,"0"0"-1384"16,0 0-368 0,0 0 0-16,0 0-160 0,0 0-8 0,0 0 192 31,32 58 48-31,-24-39 80 15,0-4-176-15,-4-2-136 16,4-3 96-16,0-7-104 0,4-3-96 16,-1 0 96-16,2-13 137 15,2-12 87-15,-2-7-96 0,-5-10-64 16,-8-2 96-16,0-3-160 31,-12 2 64-31,-8 7 264 0,-4 12 840 16,0 11-72-16,0 8-352 15,0 7-336-15,4 4-128 0,1 21-280 16,6 10-56-16,9 16-216 16,8 25-1200-16,13-6-2377 47,-2-13-3928-47</inkml:trace>
  <inkml:trace contextRef="#ctx0" brushRef="#br2" timeOffset="-179828.66">2438 14065 13586 0,'0'0'1985'32,"0"0"-697"-32,0 0-320 0,0 0-528 15,0 0-440-15,0 0-48 16,0 0 48-16,0 76 40 0,0-38-32 15,0 3 88-15,0-2-96 16,7-4 0-16,14-7-272 31,3-9-544-31,8-9-8 0,7-10-40 16,1-13 312-16,4-18 184 16,-8-14-248-16,-12-3 511 0,-16-6 105 15,-8 3 441-15,-21 1 663 16,-18 12-64-16,-8 9 280 15,-5 13-688 1,3 13-408-16,2 3-79 0,11 16-145 16,20 16-873-16,12-4-3184 15,4-6-5273-15</inkml:trace>
  <inkml:trace contextRef="#ctx0" brushRef="#br2" timeOffset="-155924.4">14128 13700 9826 0,'0'0'3848'16,"0"0"-2583"-16,0 0-633 0,-4 0 56 16,4 0 376-1,0 0-224-15,-5 0-320 16,5 0-151-16,0 0-185 15,0 0-40-15,0 0-8 16,0 0-32-16,0 0-32 0,0 0-24 16,0 0 0-1,0 0 48-15,0 0 0 16,0-3 80-16,-7-4 40 0,3-6-216 16,-4-2 8-16,0-4 8 15,0-3-16-15,0 2 64 16,-4-2-64-16,4 3 48 0,-4 0-48 31,4 0 0-31,1 6 8 16,-6 1-8-16,5-1 8 15,-4 4 24-15,0 2-32 0,1-3 0 16,-2 4-16-16,-2 3 8 16,2 0 8-16,-2 0 0 0,-2 0-48 15,-2-1 48-15,-1 4-8 16,-4-3 0-1,1 3 8-15,-5 0 0 16,3 0 8-16,-3 0-8 0,4 0-8 16,0 0 8-16,1 3-16 15,-1 4 16-15,4-1-8 16,-4 0-64 0,4 4 72-16,-4 2-16 0,0 1-40 15,0 3 48-15,1-3-80 16,-1 2 88-16,0 2-64 0,-1-2 56 15,6 1 0-15,-1-3 8 16,-4 0 0-16,8 2 0 0,-4-2-40 31,8 0 32-31,-4 0 8 16,1 2-8-16,2-2 8 0,-2 3-48 16,2 0 24-16,5 3 16 15,1 0-56-15,-1 3 64 0,3 1-16 16,-3 5 8-16,5-3 0 31,-1 4-64-31,4 0 8 16,-4-1 64-16,4-2-8 0,0-4 8 15,0 4 0-15,4-4 0 16,7 3 8-16,2-3 0 0,-2 0-8 16,2 1 8-1,2-1-8-15,-3 0 56 16,0 0-48-16,0-2-16 15,-4-2 8-15,8 1-8 0,-4-3 8 16,8 3 0-16,0 0-8 16,3 1 0-16,2-1 8 0,-5-1 0 15,4 2 0 1,-5-1-8 0,1-4 0-16,1-2 8 0,-2 3 0 15,1-6-8-15,4 2 8 0,0-6-8 16,4 1-64-16,3-4 72 15,-3 0-8-15,4 1 0 0,4-4 0 32,-8 0 8-32,9 0-8 15,-10 0 8-15,-3 0 0 0,0 0 0 16,0 0 0-16,0-7-80 16,-1 1-24-16,5-4-24 0,-4 4-64 31,0-4 96-31,1-2-32 15,-6 2-97-15,1-3 177 16,-1 4-104-16,-2-4 80 0,-1 1 8 16,0 2 56-16,-5-6-40 31,6 4 48-31,-6-4-8 16,6 3 0-16,-6-3 8 0,6 3-16 15,-10-2 0-15,1 2 0 0,1 3 16 16,-2 1 0-16,-7-4 8 0,4 7 56 15,0-4-56-15,0-3 64 16,-4 1-72-16,4-1 8 16,5 1 104-16,-6-1-56 15,-3-3-48 1,4 0 0-16,0 3 40 16,-4-3 113-16,0 1-49 0,0-1-48 0,0 0 56 15,0 0-16-15,0 0 40 31,0-3-136-31,-8 0 40 16,5-3 48-16,-6-4 32 0,-3-2-16 16,1-1-56-16,-6-3 128 15,1 1 112-15,0 2-200 0,-4 4 104 16,1 3 40-16,3-1-192 31,-4 4 32-31,0 0-56 0,-4 0 32 16,0 0-56-16,1 0 8 15,-9 3 0-15,-5 0 32 0,1 1-40 16,-3 2 0-16,3 3 0 16,0 1 0-16,5 2 0 15,6 4-328-15,-3 3-832 0,8 3-1849 32,9 6-4673-32</inkml:trace>
  <inkml:trace contextRef="#ctx0" brushRef="#br2" timeOffset="-155214.12">14216 13506 7401 0,'0'0'3001'0,"0"0"-1689"0,0 0-392 15,0 0 713 1,0 0 159-16,0 0-232 15,0-9-407-15,4-4-681 16,11-6-320-16,13-6-136 0,4-1 104 16,12-9-32-16,0 0 8 31,12-3-32-31,-4-3-56 0,-1-3 64 16,-3 2-72-16,-4 4 0 15,-16 9-8-15,-8 10 8 0,-8 10-48 16,-12 6-144-16,0 3-488 15,0 0-657-15,-25 22-727 32,2 3-9-32,-9 1-2848 0</inkml:trace>
  <inkml:trace contextRef="#ctx0" brushRef="#br2" timeOffset="-154694.98">13574 13611 7617 0,'0'0'2473'0,"0"0"-1209"0,0 0-608 16,0 0 272-16,0 0 369 0,0 0-201 0,0 0-184 15,-52-79-440 17,37 66-48-32,-2-3-232 15,-7-3-112-15,0 3-32 16,-12-3-48-16,1-3 56 0,-9 0-56 16,-4-4 0-16,-3-6 0 31,-1-3 0-31,0-12 0 0,0-7 0 0,4-3 8 15,0 0-16-15,8 3 8 16,5 12-128-16,3 14-360 16,4 15-352-16,8 13-560 0,16 22-753 15,4 13-807-15,0-3-2074 16</inkml:trace>
  <inkml:trace contextRef="#ctx0" brushRef="#br2" timeOffset="-154107.95">13287 14154 7585 0,'0'0'2585'16,"0"0"-1633"-16,0 0-568 0,0 0 320 31,-83 19 464-31,59-3-199 16,-12 6-177-16,0 7-304 0,-8-1-136 15,0 7-176-15,-4 0-16 16,1 0-80-16,-1 0-32 0,8 0 8 0,1-3-8 16,11-4-48-1,3-2-32-15,5-4-400 0,12 0-672 31,8-3-953-31,0-6-591 16,4-10-3114-16</inkml:trace>
  <inkml:trace contextRef="#ctx0" brushRef="#br2" timeOffset="-153447.68">14299 14230 8729 0,'0'0'2073'15,"0"0"-937"-15,0 0-496 0,0 0-136 16,0 0-152-16,0 0-96 16,16 35 657-16,0-3 95 0,8 6-264 0,0 6-264 15,4 4-136-15,0 2-128 31,4 2-104-31,3-5-104 16,1 4-8-16,0-6-176 0,-8-4 56 16,0-10-776-16,-8-2-1128 15,-8-7-681-15,-8-12-3968 0</inkml:trace>
  <inkml:trace contextRef="#ctx0" brushRef="#br2" timeOffset="-149568.33">26723 13719 10058 0,'0'0'4265'0,"0"0"-3001"15,0 0-512-15,0-10-80 16,7 7 176-16,17 0-32 0,36-3-303 16,47 3-113-16,65 3-32 15,43-4 40-15,40 4-136 0,20 0 24 16,-8 0 16-16,0-3-112 16,-12-3-80-16,-24-4-48 15,-31-3-16-15,-41-2-48 0,-52 2 56 31,-40-3-64-31,-30 10-208 16,-18-1-264-16,-11 1 32 0,-8-3 96 16,-39 2-576-16,-14 1-1785 15,-18 3-3768-15</inkml:trace>
  <inkml:trace contextRef="#ctx0" brushRef="#br2" timeOffset="-149137.86">26392 13833 11682 0,'0'0'3009'16,"0"0"-2225"-16,-17 73-408 31,2-6 416-31,-2 37 544 0,10 49-183 16,-1 35-313-16,4 12-184 15,4 0-144-15,0-26-192 0,8 0-80 16,8-18-120-16,0-13 8 16,0-10-40-16,3-15 8 15,-6-16-96-15,-5-23 8 0,-5-15-16 32,1-27-8-32,0-5-184 15,0-3-552-15,1-7 224 0,10-12-768 0,-3-10-1081 16,4-10-2872-16</inkml:trace>
  <inkml:trace contextRef="#ctx0" brushRef="#br2" timeOffset="-148268.87">29814 13706 10682 0,'0'0'4249'0,"0"0"-3745"0,0 0-504 16,0 0 0-16,-20 76 680 0,0-15 392 16,-4 34-392-16,4 35-120 15,1 20 81 1,10 8-65-16,1 4 0 15,8-10-152-15,0 4 56 16,0-7-280-16,0-6-152 0,-7-6 64 16,3-10-104-16,-4-7 0 15,-1-5 72-15,2-14-80 0,-5-6 0 32,0-19 8-32,4-18-8 15,-4-17 0-15,4-9-40 0,-8 3 16 16,4-4-32-16,-8-2-184 15,0-13 96-15,-4-4 96 32,-8-2 48-32,-4-10 32 0,-11 0-32 15,-9 0 8-15,-24-3 48 16,-27-10-40-16,-41 1 40 0,-19-1 64 16,-16 3 0-16,0 1 80 15,-4 0-152-15,-13 2 24 0,-15-3-8 16,0 4-64-16,-5 0 96 15,17 3-96 1,12-1 0-16,24 1 216 16,19 3-32-16,29-3-24 0,27 0-64 15,36 0-96-15,20-3 0 16,21 2-56-16,6-9-456 16,33-31-408-16,8 3-2961 15,20-7-8209-15</inkml:trace>
  <inkml:trace contextRef="#ctx0" brushRef="#br2" timeOffset="-147700.29">28156 13605 3424 0,'0'0'7938'16,"0"0"-6378"-16,0 0-712 15,-79 95 9-15,39-13 63 0,-4 42-16 16,5 19-184-16,2 16-48 16,10 6 72-1,3-3 1-15,8 16-233 16,0-1-120-16,0-5-296 16,-4-10 56-16,4-13-136 0,1-13 64 15,-2-5-32-15,6-14-40 16,7-6 32-16,-1-9-40 0,5-22 0 31,0-24-192-31,0-17-352 16,5-14-656-16,10-6-1313 15,2-3-224-15,-2-10-2768 0</inkml:trace>
  <inkml:trace contextRef="#ctx0" brushRef="#br2" timeOffset="-147308.54">28850 13884 3976 0,'0'0'10563'31,"0"0"-8539"-31,0 0-1352 16,0 0-600-16,0 0 232 0,-8 134 857 15,-12-1-153-15,0 28-248 16,-4 21-200-16,-3 1-152 0,3-8-72 16,-1 0-232-16,-2-13-96 15,2-13 72-15,-3-15-80 0,5-14 160 31,11-18-152-31,8-10 8 32,4-22 64-32,0-20-80 15,0-15-72-15,4-9-264 0,3-4-648 16,-2-6-1112-16,-1-13-4346 0</inkml:trace>
  <inkml:trace contextRef="#ctx0" brushRef="#br2" timeOffset="-146947.8">26315 14672 56 0,'0'0'8945'0,"0"0"-7160"0,0 0-1249 15,0 0-424 1,0 0 296-16,125 0 1456 16,14 3 209-16,40-3-465 15,24 0-207-15,25 0-161 0,-2 0-536 16,25 0-264-16,20 0-24 16,0 6-184-16,-8 0-16 15,-35 1-216 1,-45-4 0-16,-40-3-120 15,-47 0-424-15,-36 0-248 16,-28 0-784-16,-21 0-881 0,-27-3-704 16,-16 3-1544-16,-15-4-3712 0</inkml:trace>
  <inkml:trace contextRef="#ctx0" brushRef="#br2" timeOffset="-146616.89">26340 15300 2576 0,'0'0'8562'31,"0"0"-6610"-31,83 0-1368 16,21-3 113-16,64-4 959 0,47 1-80 16,39 0-319-16,29 3-337 15,12 3-256-15,16 0 152 0,-4 0-16 16,-24 0-304-16,-52 0-216 31,-68 0-184-31,-63 0-96 0,-52 0-408 16,-33 0-688-16,-7 0-240 15,-40-10-193-15,-11-3-631 0,-25 1-3993 16</inkml:trace>
  <inkml:trace contextRef="#ctx0" brushRef="#br2" timeOffset="-47184.39">28320 14913 5601 0,'0'0'2312'15,"0"0"-936"1,0 0-383 0,0 0-73-16,0 0-48 0,0 0-176 15,0 0-128-15,0 0-144 0,0 0-23 16,0 0 135-16,0 0-128 16,0 0 24-16,0 0 72 0,0 0 24 31,0 0 72-31,0 0-136 15,0 0-64-15,0 0-56 0,0 0-64 16,0 0 17-16,0 0-89 16,0 0-48-16,0 0 48 0,0-4 24 15,0 2-40-15,0-5-40 32,-8 1-64-32,0-1 8 0,-4 1-40 15,-4 3 16-15,1 3-16 16,-10 0-48-16,5 0 0 15,-8 3 0-15,5 6 0 0,-1 4 32 16,4 3-40-16,-4 3 0 31,8 4 0-31,4 2 0 0,0 3 0 16,8 1 0-16,4-4 0 0,0 1 0 16,0-1 0-16,12-9-8 15,4 0-72-15,0-10-16 0,4-2 40 16,0-4-8-1,-1 0 56 1,2-7-56-16,-6-9 64 0,5-3 48 16,1-10-48-16,3 1-104 15,-9-4-16-15,5-6-8 0,-4 3 16 16,-4 7 112-16,0 6-8 0,-4 5 8 16,-4 8 8-16,-1 6-8 15,-3 3 72 1,0 0-72-16,0 0 0 15,0 6 0-15,0 13 0 16,0 3 208-16,-7 7 0 0,3 3-32 16,0 0 64-16,4-4-48 31,0-2-56-31,0-1-48 16,0-3-88-16,12 3 88 0,8-6-40 15,4-3 24-15,4-3 0 16,8-10-64-16,-1-3-8 0,1 0 0 15,0-3-168-15,-8-13-8 32,-12 1-40-32,-4-5-104 0,-8 1-224 15,-4 4-336-15,-16-5-1089 16,-8 8-3120-16,-4 5-5713 0</inkml:trace>
  <inkml:trace contextRef="#ctx0" brushRef="#br2" timeOffset="-45835.77">27133 14087 10410 0,'0'0'3144'31,"0"0"-1719"-31,0 0-361 16,0 0 184-16,0 0 40 0,0 0-359 15,4-3-409-15,-4 3-344 16,0 0-8-16,0 0-168 0,0 16-8 16,0 9 8-16,0 7 104 15,-12 12 64-15,3 4-96 31,5 3-64-31,-3-7 64 0,7-2-64 16,0-8 56-16,0-11-64 16,0-11-144-16,0-5-48 0,0-7 16 15,7 0 32-15,6-19 136 32,6-6-40-32,5-10 40 0,4-7 0 15,-4 8 8-15,1-2 88 0,-2 8-16 16,-7 12-56-16,4 7-16 15,4 5 0-15,0 4-8 0,4 6 8 16,-4 10-40 0,0 3 32-1,-9 1 8-15,-11 2-16 0,-4 0 8 0,-11 0 8 16,-29 1 104-16,-12-4 88 16,-12-1-40-16,1-1 32 15,-5-8-128-15,8-6 64 0,16-3-120 31,12 0-384-31,32-6-568 32,4-7-1993-32,28 0-9674 0</inkml:trace>
  <inkml:trace contextRef="#ctx0" brushRef="#br2" timeOffset="-45400.69">28455 14189 6913 0,'0'0'2881'0,"0"0"-737"0,0 0 41 16,0 0-81-16,0 0-664 16,-55-32-520-16,27 32-207 15,0 0-273 1,-4 13 8-16,0 6-16 15,0 3-80-15,4 7-16 16,13-1-88-16,2 1-152 0,13 3 40 16,0-1-64-16,16-2 0 15,16 0-72-15,8-11-96 0,8-2-176 32,3-13-328-32,22-12-368 15,-14-13-1713-15,-7-7-5713 0</inkml:trace>
  <inkml:trace contextRef="#ctx0" brushRef="#br2" timeOffset="-44656.25">29384 14344 720 0,'0'0'6777'0,"0"0"-4672"16,0 0-921-16,0 0 464 15,0 0 529-15,-24-76-881 0,4 67-400 32,-4 2-120-32,0 1-328 15,-4 6 0-15,0 0-127 0,-4 9-129 0,4 13-24 0,5 1-80 32,3 9-80-32,3 0 40 0,10-1-48 15,7-2 0-15,0-4 0 16,4-3-200-1,16-9 32-15,4-3-81 16,4-10 121-16,0 0 120 0,-1-13 8 16,1-16 0-16,-8-5 72 0,4-11 57 15,-4-19 135-15,4-15 16 16,0-19 0 0,0 9 16-16,-5 22 144 15,-6 26 8-15,-5 22-56 16,-5 3 96-16,1 6 32 0,-4 7-144 15,0 3-376-15,0 19-192 16,0 13-16-16,0 25 208 0,-15 25 88 31,-9 14-80-31,0 8 72 16,-4-5-80-16,4-23-88 0,4-21-728 16,-12 8-256-16,12-22-1209 15,-4-3-5880-15</inkml:trace>
  <inkml:trace contextRef="#ctx0" brushRef="#br2" timeOffset="-43846.39">26902 15055 4400 0,'0'0'8562'15,"0"0"-6505"-15,0 0-1465 16,0 0-216-1,0 0 96-15,0 0-104 0,0 0-16 16,43 17 88-16,-18-14-184 16,6-3-64-16,1 0-88 15,4 0-104-15,0-13-8 16,-4-6-216-16,-12-6 8 16,-1-7-136-16,-6-3 0 15,-10-3 248-15,-3 9 104 0,0 7 296 16,-16 3 120-16,-3 9-40 15,-9 7-176 1,-4 3-8-16,-8 3-8 16,4 13 73-16,-4 13-33 15,8 0 24-15,8 2 0 0,9 1-56 16,7 3 24-16,8-3-32 16,4-1-48-16,19-5 136 0,14-1 0 31,10-6-104-31,9-6 48 15,8-3-72-15,3-10-144 16,1 0-184-16,12-10-840 0,-17-9-1737 16,-14 0-5593-16</inkml:trace>
  <inkml:trace contextRef="#ctx0" brushRef="#br2" timeOffset="-42773.68">29587 15037 11826 0,'0'0'2008'0,"0"0"-1143"16,0 0-73-16,0 0 8 0,0 0 144 15,-8-54-200-15,0 44-176 16,0 3-87-1,-3-2-25 1,-2 3-152-16,-2 3-64 16,2 3-64-16,-6 0 16 15,-2 0-40-15,1 13 64 16,-3 5 32-16,7 5 32 0,-5 2-64 16,10 3-64-16,-1-2-32 15,7 6 8-15,5-4-64 16,0 4 24-16,0 0-80 0,5-4 32 15,7 4-40-15,-1 0-120 16,-2-7-152-16,3 1-208 0,-8-4-200 16,-1-6-80-16,1-7-48 31,-4 1-809-31,0-7-815 16,-23-3-1945-16,-1-10-3825 0,4-2 5843 0</inkml:trace>
  <inkml:trace contextRef="#ctx0" brushRef="#br2" timeOffset="-42623.11">29217 15144 5449 0,'0'0'6793'0,"0"0"-4320"16,0 0-1665-16,0 0 120 0,111-6 312 16,-59 9-440-16,0 4-375 0,-1 2-193 15,-3 0-232-15,-4-5-761 16,-16 2-3215-16,-16-3-5987 0</inkml:trace>
  <inkml:trace contextRef="#ctx0" brushRef="#br2" timeOffset="-41589.36">27089 15678 11930 0,'0'0'4089'15,"0"0"-3457"-15,0 0-392 16,0 0 136-16,0 0-176 0,0 0-80 16,20-51-80-16,-17 35-32 15,-3-3 0-15,0 3 120 31,0 1 48-31,-11 2 64 0,-9 3-136 16,-4 4-104-16,-4 6 8 16,0 0 0-16,4 3 136 0,4 10-96 15,5 0-40-15,7 2-8 16,8 1-16-16,0-3 16 16,15 0 0-1,17-1 0-15,13-9 40 0,6 1-32 16,1-4 40-16,0 0 0 15,-9 0-48-15,-7 0 0 0,-8 0-8 16,-12 6-128-16,-4 7-136 0,-4 6 264 31,-4 3 8-31,-4 10 0 16,0 2-16-16,0 8 16 0,3 9-120 16,-3 2-24-16,5 5-56 15,-5-1-696-15,0 0 456 16,0-12 336-16,-12-8-40 0,-8-5 144 31,0-12 168-31,-4-8 584 16,5-2 304-16,-2-10-143 0,1 0-73 15,5-7 64-15,-6-15-248 16,10-10-48-16,7-9-248 0,4-22-168 16,4-1-192-16,24 0-280 31,8 4-232-31,7 19-192 0,13 9-104 31,12 10-672-31,27 6-1337 16,-19 6-2728-16,-8 1-4793 0</inkml:trace>
  <inkml:trace contextRef="#ctx0" brushRef="#br2" timeOffset="-41025.18">28216 15516 13930 0,'0'0'2697'31,"0"0"-1721"-31,0 0-16 16,0 0-247-16,0 0-441 0,0 6-272 15,0 13 8-15,0 10 24 16,0 3 136-16,-4 9-160 0,-3 3 40 15,-6-2-40-15,5 2 0 16,1-6-8-16,-1-6-8 16,-1-7-304-16,5-9-152 0,4-9-1 15,0-7-303-15,0 0 184 16,9-16 296-16,10-9-496 0,5-10 8 0,1-7 552 16,3 1 176-16,-5 6 48 15,-3 10 512-15,-4 9 368 16,-8 10-104-16,0 6-352 15,0 2-416 1,0 14-8-16,0 7 272 16,-4 5-104-16,0 4-16 0,-4 3-56 0,0-3-48 15,0 2 32-15,0-2-80 16,-4-3-352-16,0 2-904 16,4-8-2777-1,0-7-4969-15</inkml:trace>
  <inkml:trace contextRef="#ctx0" brushRef="#br2" timeOffset="-40110.32">29144 15865 6849 0,'0'0'6305'0,"0"0"-5056"0,0 0-465 15,0 0 328-15,0 0 8 16,0 0-104-16,0 0-287 0,0-70-249 16,0 51-24-16,0 4 64 31,-3-5-160-31,-5 8-96 0,-9 2-64 16,6 4-96-16,-9 6-96 15,-4 0-8-15,-4 6-104 31,0 13 96-31,0 10-40 0,8-1 48 16,5-3-8-16,2 5-112 16,13-8-96-16,0-3-240 15,0-7 32-15,17-9 8 0,3-3 192 16,3 0 176-16,5-9-40 0,0-10 40 16,4-7 48-16,-8 1 0 0,-4 3 0 15,-4 0 136 1,-5 6 72-1,2 6 200-15,-13 7-88 16,4 3-168-16,-4 0-152 0,0 0-224 0,4 16-144 16,-4 3 192-1,0 7 176-15,0 2 224 0,0 7-128 0,3 0-96 32,-3 3-96-32,0 3-168 15,0-3-184-15,0-9-40 16,0-4-481-16,0-9-175 0,0-10 608 15,4-6 536-15,1 0 216 0,7-22 656 16,3-6-544-16,9-10 256 31,8-19 41-31,12-20-113 16,-4 4-296-16,0 10-16 0,-12 12-24 16,-8 22 0-16,-5 7-8 15,2 3-168-15,-10 10-32 0,-3 9-632 0,-4 6-1817 16,0 7-2664 15,-11 2-2681-31</inkml:trace>
  <inkml:trace contextRef="#ctx0" brushRef="#br2" timeOffset="-38037.73">22957 16995 11714 0,'0'0'2665'16,"0"0"-1465"-16,0 0-232 0,0 0-80 16,0 0-280-1,0 0-192 1,0-2-95-16,0 2-73 0,0 0 72 0,5 0-24 16,-5 0-8-16,0 0 32 15,0 0-8-15,0 0-64 16,0-4-80-16,0 1-40 0,0-7 80 15,0-2-136 1,0-7-72 0,-5-7 0-16,-7-2-48 0,-3-1-48 0,-2-3-24 15,-3 7-16-15,1 3 136 16,-5 6-72 0,-1 10 64-16,1 6-88 15,-4 0-40-15,-3 19 128 16,4 9-56-16,2 10-8 15,5 7 72-15,5 2-72 0,10 4 72 16,5-6-80-16,5-7-88 0,18-10-32 16,5-9-184-16,8-12 152 31,4-7-88-31,0 0 208 16,-1-13 0-16,-7-9 48 0,-4-7 56 15,-8-3 8-15,-8-5 0 16,-3-5 0-16,-2 4 0 15,-3 6 0-15,-4 10 120 0,0 9 200 32,0 7-8-32,0 3-88 15,0 3-224-15,0 0-40 0,0 15-88 16,0 8 128-16,0 8 72 0,0 4 24 16,0 0 32-16,0 4 120 15,4-2-64-15,12 2 16 16,0-4 64-1,12 0 8-15,4-3-120 16,7-8-72-16,2-4-80 0,2-5-72 0,2-11-248 16,-6-4-48-1,-7 0-272-15,-4-16-705 16,-9-35-1471-16,-6 3-3113 16,-6 4-3177-16</inkml:trace>
  <inkml:trace contextRef="#ctx0" brushRef="#br2" timeOffset="-32537.79">27400 15424 1816 0,'0'0'5793'0,"0"0"-4289"0,0 0-615 16,0 0-97-1,15-16 64 1,-15 16-120-16,0 0 40 15,0 0-8-15,0 0 81 0,0 0 39 16,0 0-328-16,0 0 40 16,0-3-144-16,-4 3-184 0,-7-7-176 0,-2 7-88 31,-2-6-8-31,-5 3 8 31,-1 0-8-31,-2-4 16 0,-1 4-8 16,0 0 56-16,0-3-8 15,1 2-56-15,-1 2 0 16,3 2 0-16,2 0 0 0,-1 0 0 16,3 0-16-16,-6 0-48 15,3 9 56-15,0 0-8 0,-3 4 8 16,-2 0 0-16,-3 2-56 16,0 8 64-16,-3-1 8 0,3 4 0 15,-8 2 0-15,4 1-8 31,0 2 8-31,4 1-8 16,-4 3 0-16,1 0 8 0,3 3-8 16,0-3-56-16,7 6 56 15,2-3 8-15,7 1 40 0,4 2-48 16,8 3 0-16,0 1 0 16,0 3 0-1,16-1 0-15,7-3 0 16,5 1-112-16,8-1 112 0,5-5-672 15,-2-4 72-15,5-4 464 16,4-9 88-16,0-6-72 0,-1-3 112 16,2-6 8-16,-2-5 88 15,-8-2-16 1,2 0 80-16,-9 0 0 16,3 0-8-16,-3-9 56 0,0-1 8 15,4-3 32-15,0-2 8 16,0-7-16-16,0 2 72 0,3-5 8 31,1-4-96-31,1-2-56 16,-6 2 41-16,-3-2 7 15,-8 5 72-15,-1 0-64 0,-10 1-72 16,-1 0 96-16,-1-4-40 0,-6-3 40 16,-1-3-80-16,0-2-40 31,-4-2 152-31,0-5-176 15,0-1 24-15,-13-2-8 0,2-7-56 16,-10-3 32-16,-2 0-88 16,-1 0-104-16,-4 3-160 0,0 6-96 15,-4 7-376-15,-4-4-609 16,5 16-1503 0,3 4-3698-16</inkml:trace>
  <inkml:trace contextRef="#ctx0" brushRef="#br2" timeOffset="-31406.94">27531 13833 520 0,'0'0'8617'0,"0"0"-7360"15,0 0-801 1,0 0-112-16,0 0 376 15,0 0 120-15,0 0 56 16,-64-41-439-16,44 38-153 0,1 0-80 16,-9 3-40-16,-4 0 80 15,0 0-56-15,0 0-24 0,-4 0 32 32,-4 9-80-32,-3-3 80 15,2 7-72-15,-2 0-32 0,3 3 88 16,5-1-88-16,-2 8-40 15,14-4 24-15,-1 3-24 16,3 3-24-16,2 1 24 0,-1 6-8 31,3 3 120-31,2 9-80 16,-1 1-56-16,0 5 32 0,4 1-24 0,0 0-48 16,0 0 8-16,0-4-8 15,0-6 80-15,5-2-88 16,-2-8-8-16,5-2 0 15,4-10 8 1,0 0-8-16,0-3 8 16,16-3 0-16,12 2 64 0,4 2 24 15,12-2-16-15,4 1-8 0,7 0-56 16,10-4 0-16,-7 1 72 16,-2-6-64-1,0-1 168-15,-11-6-112 16,-10 0-8-16,1-3 32 15,-8-13-88-15,4-9 160 0,-4-10-64 16,8-13-15-16,7-16-17 16,13-21-64-16,-4 2-16 0,-1 7-40 31,-14 16-73-31,-14 16 121 16,1-4 0-16,-7 0 49 0,-14 7 87 15,-3 9 16-15,0 1-48 16,0 2-40-16,-7-3-56 15,-6 0 80-15,-2 4-80 0,-6-1-8 16,-10 4 16-16,-5 0-16 31,-12 8 8-31,-12 2-8 0,-4 8-168 16,1 7 24-16,3 0-401 0,4 16-623 16,8 25-1240-16,17 0-2441 15,14-6-3577-15</inkml:trace>
  <inkml:trace contextRef="#ctx0" brushRef="#br2" timeOffset="-30434.75">29408 13875 4841 0,'0'0'2112'0,"0"0"-920"16,0 0 25-16,0 0-609 0,0 0-40 15,-13-54 256 1,2 44-240-16,-1 0-72 16,-4 4 136-16,0-3-112 15,-4 5-160-15,0-2-103 16,-3 3-161-16,-2 3 8 0,1 0-72 15,-7 0 0-15,-1 6-40 16,-4 4 48 0,0 2 160-16,-4 8 88 15,4-1-72-15,0 3-8 16,1 3-144-16,7 7-64 0,-4 3 32 16,4 3-40-16,-4 3 56 15,4 3-56-15,8 4 0 0,0 6 40 31,4-3-48-31,8-4 0 16,4 5 8-16,4-5-8 16,0-3 0-16,8-5 0 0,9-1-72 15,2-10-80-15,5-2-112 16,8-4 200-16,4-6-96 0,4-7 8 16,7-2 144-1,5-4-120-15,4-3 120 16,4 0 8-16,4-13-40 15,-4-6 40-15,3-6 200 0,-8-7-40 16,5-3 88-16,-8-13-72 16,-3-2-56-16,-6-4-16 15,-3-10-104-15,-9 1 216 16,-10 2 144-16,-5 4-264 16,-8 6 184-16,-8 13 248 15,0 6-136-15,-8 7 0 0,-8 3-88 16,-5 6-104-16,-7 3-143 15,-3 7-57-15,-13 6-17 0,-12 0-79 32,-4 13-160-32,-7 9-384 15,-5 6-528-15,-23 23-904 0,15-13-1833 16,16 3-2753-16</inkml:trace>
  <inkml:trace contextRef="#ctx0" brushRef="#br2" timeOffset="-29203.66">29363 15751 1296 0,'0'0'1120'0,"0"0"1473"15,0 0-1617-15,0 0-160 16,0-92-240-16,0 70 320 0,0 0-88 16,0 2 233-16,0-2-241 15,0 10-128 1,0-5 432-16,0 8-392 15,-11 0-136-15,-5 2-87 16,0 1-113-16,-4 2-200 0,0 2-16 16,-4 2 64-16,0 0-80 15,0 0-16-15,-3 6-8 32,-10 3 32-32,-2 4 120 0,-1 6 16 15,0 0-16-15,4 3-88 16,4 3-136-16,0 1 32 0,4 6-8 15,5-4-72-15,3 7 72 16,0 3-56-16,8 3 32 31,0 1-32-31,4 2-8 0,4-2 96 16,4 2-96-16,0 1 40 0,12-4 80 16,8-3-56-16,4-3-32 0,8-3-40 15,4 0 0-15,-1-7 24 16,10-3-24-1,-2 0-8 1,1-6 8-16,0-3 0 0,4 0 16 16,-1-4-16-16,2-6 0 15,2 0 40-15,1-3-32 0,4 0 104 0,-5-3-64 16,1-9-40-16,0-1 72 31,-8-6-32-31,0 0-40 16,-4-10 88-16,-5-2-16 0,-3-11 80 15,0-2-24-15,-4-10 1 16,-4-3 63-16,-4 0-96 0,-4-4 40 16,-5 4 272-16,-6 3-120 31,-1 3-24-31,-4 10 112 0,0 3-208 16,0 6 16-16,-9 3-48 15,-6 4 8-15,-5 6-56 0,-12 0-88 31,-12 6-8-31,-8 0-48 16,-8 7-136-16,-11 6-160 16,-13 0-512-16,-27 6-993 0,23 11-3032 15,8-8-4273-15</inkml:trace>
  <inkml:trace contextRef="#ctx0" brushRef="#br2" timeOffset="-27782.1">26886 15072 4713 0,'0'0'1664'15,"0"0"-216"-15,0 0 16 16,0 0 177-16,0 0-49 0,0 0-264 15,-17-10-327-15,17 10-121 16,-4 0-72 0,4 0-40-16,-7 0-288 15,-5-3-240 1,-8-1-144-16,-8 4-88 16,-12 0 40-16,-12 0 80 15,-27 0-128-15,-21 0 96 16,-20 0-80-16,13 0 56 0,19 0-16 15,32 0 0-15,20 0 32 16,1 0-80-16,-1-3 0 0,0 0 129 16,12 0-137-16,13 0 8 15,2 3-8-15,9-3-80 0,0 0-1209 16,36-10-1519-16,0-3-1737 31,4 0-4697-31</inkml:trace>
  <inkml:trace contextRef="#ctx0" brushRef="#br2" timeOffset="-26985.68">28364 14192 576 0,'0'0'5001'0,"0"0"-3337"16,0 0-344-16,0 0 129 0,0 0 311 31,0 0 72-31,0 0-327 16,0 0-497-16,-24-92-176 0,24 69-144 15,0-5-160-15,0-7-264 16,0-15-144-16,0-24 81 0,7-18-121 16,-2-6 192-16,-1-1-96 31,-4 23 8-31,0 19-8 16,0 19 40-16,0 3-96 0,0 6-56 15,0 4-64-15,0 9 0 16,0 16-304-16,-9 22-2353 0,-2 17-2808 31,3 2 752-31</inkml:trace>
  <inkml:trace contextRef="#ctx0" brushRef="#br2" timeOffset="-26377.56">29615 15037 1632 0,'0'0'7641'0,"0"0"-6208"15,0 0-801-15,119 0 848 0,-51 0 297 0,20 0-337 16,19 0-352 0,9-7-400-16,-24 7-272 0,-25-3-192 0,-27 3-168 31,-12 0-56-31,-8 0-168 16,-1 0-304-16,-10 0-384 15,-18 0-1016-15,-18 0-2841 0,-9 0 248 16</inkml:trace>
  <inkml:trace contextRef="#ctx0" brushRef="#br2" timeOffset="-25755.61">28145 16021 680 0,'0'0'10826'16,"0"0"-8906"-16,0 0-1400 0,0 0-71 16,0 0 911-16,0 73-192 31,0-45-280-31,0 7-240 15,0 0-400-15,4 0 137 0,0 0-41 16,-1 0-240-16,1-3 88 16,1 0-96-16,-5-7 0 0,0 0-88 15,0-3 8-15,0-3-8 16,0-2-8 0,-5-2-416-16,5 1-489 15,0-3-1119-15,0 0-2809 16,0-7-3873-1</inkml:trace>
  <inkml:trace contextRef="#ctx0" brushRef="#br2" timeOffset="-19526.67">23630 17106 1136 0,'0'0'12106'0,"0"0"-7769"16,-8 0-3209-16,8 0-343 16,0 0 55-16,0 0 32 0,0 0-72 0,0 0-192 31,0 0-176-31,0 0-31 16,4 0-97-16,0 0-88 15,0 0-16-15,5 0-56 0,10 0-16 16,18 0-64-16,2-2-64 15,12-2 64-15,9 1-64 0,-8 0 0 32,0 3-256-32,-8 0-152 15,-8 0-145-15,-12 0-175 0,-8 0-144 16,-8 0-176-16,-8 0-208 16,0-3-1081-16,-12-4-2048 0,0 1-2496 15</inkml:trace>
  <inkml:trace contextRef="#ctx0" brushRef="#br2" timeOffset="-19270.2">23821 16802 9914 0,'0'0'5457'0,"0"0"-3505"16,0 0-367-16,0 0-409 0,0 0-192 15,0 0-304-15,0 0-48 16,-19 89 168-16,15-42-399 0,4 8-225 16,0 1-112-1,0 8-24-15,0-1-40 16,12 1-288-16,-1-7-249 16,6-6-527-16,-1-10-200 0,3-6-945 15,-6-10-3480-15,-5-12-6177 16</inkml:trace>
  <inkml:trace contextRef="#ctx0" brushRef="#br2" timeOffset="-17924.73">24459 16637 6241 0,'0'0'8106'0,"0"0"-5818"0,0 0-704 15,0 0-647 1,0 0-345 0,0 0-392-16,0 0-80 0,0 0 192 0,-15 124-40 15,2-36-168-15,1 17-88 16,5-7-8-16,3-21-8 16,-1-23-72-1,1-22 8-15,0 0-184 16,4-4-24-16,-4-6 120 15,4-9-264-15,0-7 56 0,0-6 232 16,0-10 128-16,12-15 0 16,16-22-72-16,4-7-249 0,5-7 121 31,6 4-48-31,-7 13 128 16,3 9 72-16,2 13-48 0,-13 19 88 15,-1 3 16-15,-7 18 0 16,-4 17 240-16,-12 10 56 15,-4 5 33-15,-16 2-137 0,-12-5-16 32,-16-3 24-32,-12-5 48 15,-11-11-24-15,-1-6-72 0,1-9-160 0,7-13-248 16,19 0-961-16,22-13-3247 16</inkml:trace>
  <inkml:trace contextRef="#ctx0" brushRef="#br2" timeOffset="-17683.36">25005 17208 11346 0,'0'0'7177'16,"0"0"-5920"-16,0 0-721 15,0 0-16-15,0 0-208 16,99-28-256-16,-43 18-56 0,4 1-376 15,4 2-240-15,0 7-464 16,-8 0-673-16,-13 0-807 0,-15-3-1257 16,-15 0-328-16,-26-13-248 31,-11 0 2449-31,-3 0 1425 0</inkml:trace>
  <inkml:trace contextRef="#ctx0" brushRef="#br2" timeOffset="-17491.66">25299 16929 4112 0,'0'0'6122'0,"0"0"-2041"16,0 0-2793-16,0 0-296 15,0 0 296-15,0 0 385 0,-55 111-737 16,35-60-528-16,5-1-232 0,2 2-80 16,13 2-96-16,0-7-536 15,8-6-760 1,16-9-961-16,40-10-1832 15,-8-9-640-15,-4-10-2968 16</inkml:trace>
  <inkml:trace contextRef="#ctx0" brushRef="#br2" timeOffset="-17220.25">26010 17024 56 0,'0'0'10834'16,"0"0"-6681"-16,0 0-2449 0,0 0-408 15,-49-76-511-15,10 76-65 0,-13 6-104 32,-4 20-40-32,0 9-104 15,8 9-208-15,13 3 0 16,11 11-88-16,11-7-168 0,13 3 40 16,5-7-48-16,27-5-200 15,11-8-232-15,21-5-16 0,24-13-88 47,11-16-704-47,-11 0-1265 16,-21-16-5009-16</inkml:trace>
  <inkml:trace contextRef="#ctx0" brushRef="#br2" timeOffset="-16590.09">26459 17243 15139 0,'0'0'4065'16,"0"0"-3601"-1,0 0-464-15,0 0 0 16,0 0 272-16,0 0 96 16,0 0 0-16,131 45-56 0,-67-29-144 15,8-7-112-15,0 1-56 16,-12-7-584-1,-4-3-784-15,-17 0-1185 16,-22-10-2144-16,-17-9-248 16,-4 0-2119-16</inkml:trace>
  <inkml:trace contextRef="#ctx0" brushRef="#br2" timeOffset="-16406.27">26607 17056 6425 0,'0'0'4113'15,"0"0"-3225"-15,0 0-248 0,0 0 1521 16,0 0-81-16,0 117-584 16,4-63-407-16,0 3-377 0,-1 4-384 15,1-4-328-15,9-3-208 16,6-6-985 0,29-1-1287-16,1-12-2897 15,-6-16-3785-15</inkml:trace>
  <inkml:trace contextRef="#ctx0" brushRef="#br2" timeOffset="-15955.87">27436 17306 8121 0,'0'0'1921'0,"0"0"-817"16,-13-89-328-16,-6 48 248 31,-13 3 385-31,-4 10-257 0,-8 9-88 15,-3 12-176-15,-2 7-96 16,2 20-239-16,7 14-281 0,8 11-152 16,8 6-48-16,12-1-72 15,12-2-112-15,0 0-104 32,24-13-161-32,4-7-119 0,8-9 32 15,3-12 416-15,10-7 48 16,-2-16 264-16,1-20 104 0,-1-20 249 15,2-36 207-15,-6-36-120 16,-11-8-152-16,-12 6-16 31,-8 31-96-31,-7 39 72 0,-5 22 48 16,3 12-23-16,1 4-105 0,0 10-32 16,0 9-400-16,-4 15-64 0,0 52-256 15,0 47 304-15,4 25 8 16,8 10 8-1,4-15 0 1,0-27-440-16,0-28-353 0,0-18-623 16,12-14-184-16,-9-18-3153 0,2-4-4569 15</inkml:trace>
  <inkml:trace contextRef="#ctx0" brushRef="#br2" timeOffset="-15585.31">28141 17326 6449 0,'0'0'4225'0,"0"0"-3753"16,83 3-296-16,-35-3-64 15,0 0 192-15,4-10-32 0,0-5-216 16,-9-5-56-16,-2-8-48 15,-13-13-96-15,-13-4 144 32,-15 1 232-32,-4-4 1785 0,-32 13-665 15,-27 16-232-15,-10 10 80 0,2 9-7 16,0 25-345-16,18 19-160 0,5 10-200 16,25 10-120-16,11 3 48 15,12-4-208 1,24 0 64-1,20-5-128-15,11-7-144 0,21-10-80 16,0-13-96-16,7-9-40 16,25-19-344-16,-28-9-872 0,-4-16-4698 0</inkml:trace>
  <inkml:trace contextRef="#ctx0" brushRef="#br2" timeOffset="-15090.6">27770 17240 8193 0,'0'0'5689'16,"0"0"-4544"-1,0 0-633-15,0 0 448 16,92-6 352-16,-60 6-440 16,4 3-343-16,-8 3-305 0,0 0-152 15,-13-3-72-15,-2 1-464 16,-6-4-569-16,-7 0-687 0,0 0-881 31,-28-29-1247-31,-4 4-4658 16,1-7 7171-16</inkml:trace>
  <inkml:trace contextRef="#ctx0" brushRef="#br2" timeOffset="-14918.12">27786 17015 4320 0,'0'0'6258'16,"0"0"-4082"-16,0 0-1336 31,0 0-23-31,0 0 455 15,0 0 448-15,0 95-335 0,0-51-401 16,0 4-264-16,0-3-184 16,0 2-328-16,0 0-112 0,0-2-96 15,4 3-168-15,32 9-688 16,-4-12-1569-16,0-11-3488 0</inkml:trace>
  <inkml:trace contextRef="#ctx0" brushRef="#br2" timeOffset="-12375.17">28929 17278 12426 0,'0'0'4097'31,"0"0"-3433"-31,0 0 128 16,0 0 425-16,0 0-169 0,0 0-600 15,80-6-360-15,-36 6-16 16,4 0-72-16,-1 0-72 0,-6 0-536 16,-6 0-696-16,-14 0-529 31,-14 0-1039-31,-14-7-1097 15,-17-11-2761-15</inkml:trace>
  <inkml:trace contextRef="#ctx0" brushRef="#br2" timeOffset="-12211.68">28981 17047 8161 0,'0'0'1441'16,"0"0"-961"-16,0 0 1120 15,0 98 600-15,0-41-431 0,8 0-553 16,8 3-552-16,-4-3-408 15,4-6-256-15,4-3-160 16,0-4-600-16,-4-12-2169 16,0-10-3160-16</inkml:trace>
  <inkml:trace contextRef="#ctx0" brushRef="#br2" timeOffset="-11877.55">29842 17243 9097 0,'0'0'3865'0,"0"0"-3241"15,52-102-440-15,-36 55 40 32,-9-4 769-32,-7 3 207 0,-7 7-264 15,-37 6-16-15,-8 13-376 16,-8 9-303-16,-3 13-41 0,10 7 216 15,2 25-120-15,3 21-128 16,12 33 32-16,16 25-56 16,16 7 88-16,12-10-72 0,20-13-80 15,0-28 88-15,-4-13-88 16,-4-20-80 0,-4-2-56-16,0 0-64 0,3 3-8 15,-6 0-528-15,-9-10-200 16,-16-6-1465-16,-16-6-2192 15,-4-10-2968-15</inkml:trace>
  <inkml:trace contextRef="#ctx0" brushRef="#br2" timeOffset="-11722.65">29384 17462 11826 0,'0'0'4409'0,"0"0"-3489"15,123-13-152 1,-43 13 361-16,20 0-345 15,19 0-488-15,-12 0-296 0,-11 7-704 16,-31-4-1889-16,-38-3-6161 0</inkml:trace>
  <inkml:trace contextRef="#ctx0" brushRef="#br2" timeOffset="-11170.51">30336 17430 6793 0,'0'0'10138'0,"0"0"-8394"15,0 0-1423-15,0 0-209 0,116-18 328 32,-60 14-112-32,4 1-176 15,-2 3-152-15,-2 0-400 0,-11 0-857 0,-13 0-1167 16,-28-10-2121-16,-4 4-448 16,-13-3-1415-16</inkml:trace>
  <inkml:trace contextRef="#ctx0" brushRef="#br2" timeOffset="-10965.44">30491 17227 4136 0,'0'0'6162'0,"0"0"-3362"16,0 0-1831-16,0 0-257 0,0 0 544 31,0 0-496-31,0 35-312 16,0-3 376-16,0 9-480 0,8 4-208 31,1 5-136-16,6-2-464-15,9-3-1128 0,24 5-1465 0,-8-15-1144 32,4-13-3528-32</inkml:trace>
  <inkml:trace contextRef="#ctx0" brushRef="#br2" timeOffset="-10525.16">31193 17240 8737 0,'0'0'2033'0,"-4"-79"415"15,-20 41-775-15,-21-1-289 0,-10 17-464 16,-8 9-496-16,-6 13-176 16,9 10-112-16,17 15-64 15,11 7-8-15,21 6-64 0,11 1 0 16,15-5-120-16,25-2 48 0,16-10 16 16,7-3 40-16,6-13 16 15,-2-2 8 1,-7-4 0-16,-9 0 416 15,-14-6 577-15,-14 2-65 0,-10 4-224 0,-6 0-712 16,-7 19-16 0,4 13 8-16,0 25-32 0,9 23 32 15,2 21-32 1,5 11-200-16,-4-11 120 16,-8-22-360-16,-8-22 296 15,0-22-576-15,-8-6 71 0,-12-7 169 16,-11-6 520-16,-18-13 624 15,-18-9 241-15,-25-39-233 16,-3-31 72 0,15 3-16-16,27 10-272 15,38 21-160-15,15 17 96 16,20-4 24-16,20-2-376 0,24-4-256 16,23 12-648-16,20 14-536 15,-11 6-1617-15,-28 3-4729 0</inkml:trace>
  <inkml:trace contextRef="#ctx0" brushRef="#br2" timeOffset="-10208.81">31611 17526 10866 0,'0'0'4337'15,"0"0"-3833"-15,0 0-304 0,96 0 408 16,-60 0-184-16,0 0-296 15,-1 3-128 1,1 0-456-16,-8-3-1232 16,-4 0-2377-16,-12 0-2705 0</inkml:trace>
  <inkml:trace contextRef="#ctx0" brushRef="#br2" timeOffset="-10022.06">31623 17351 1568 0,'0'0'11066'16,"0"0"-9449"-16,0 0-1249 0,0 0 288 16,0 0 864-16,4 86-152 15,8-42-759-15,8 7-385 0,0 6-192 16,3 1-32 0,-2 1-817-16,7 8-1175 15,-8-13-3001-15,-1-16-5561 16</inkml:trace>
  <inkml:trace contextRef="#ctx0" brushRef="#br2" timeOffset="-9653.15">32189 17037 13714 0,'0'0'3817'15,"0"0"-2528"-15,0 0-281 0,0 0-616 31,0 0-304-31,0 0-88 16,12 121 248-16,-12-45-48 16,0-4-104-16,0-8-88 0,0-17-8 15,0 1-72-15,0 0-416 16,0-16 152-16,0-13-352 0,8-13-49 31,11-6 513-31,5-9 224 16,12-20 8-16,12-6 56 15,4-6 144-15,-4 6 161 0,-9 9 231 16,-2 7 64-16,-18 10-168 16,-2 9-256-16,-6 6-240 0,-3 20-64 31,0 9 8-31,-4 3 48 0,-4 6-296 16,0 1-312-16,0 2-737 15,-4-8-2375-15,4-14-2442 0</inkml:trace>
  <inkml:trace contextRef="#ctx0" brushRef="#br2" timeOffset="-9476.25">32683 17488 304 0,'0'0'14451'16,"0"0"-12731"-16,0 0-1440 31,99-4-184-31,-58 4-24 15,2 4-72-15,-4 5-584 0,14-6-1304 16,-18 1-737-16,-11-4-3120 0</inkml:trace>
  <inkml:trace contextRef="#ctx0" brushRef="#br2" timeOffset="-9296.36">32847 17319 4176 0,'0'0'6762'0,"0"0"-5482"16,0 0-328-16,0 0 473 15,23 80-537-15,-15-45-424 0,4 0-464 16,0 2-168-16,8 2-2337 0,-4-7-1760 16,4-10-2640-16</inkml:trace>
  <inkml:trace contextRef="#ctx0" brushRef="#br2" timeOffset="-8834.08">33289 17348 2528 0,'0'0'4889'0,"0"0"-3017"16,0-86-87-16,-17 58-25 16,-6 9-487-16,-9 9-513 15,0 10-224-15,-4 6-32 16,0 17-152-16,8 8-152 0,5 4-16 15,6-3-120-15,14 3-64 0,3-10 0 16,11-2 0-16,13-11 16 16,8-5 40-16,4-7 32 31,4-4-80-31,-8-9-8 0,-5-2 664 16,-10 2 232-16,-6 4 409 15,-11 5-337-15,0 4-912 0,0 13-56 16,-15 13-224-16,-2 15 168 15,-2 9 48-15,-1 11-104 32,8-1-224-32,3 1 64 0,6-8-56 15,3-11-729-15,0-13 865 0,20-17 192 16,8-12 889-16,11-16-297 0,14-22-288 16,2-13 200-16,17-19-200 15,-5 7-72 1,1-10-72-1,-4 7-152-15,-16 14 128 0,-9 5-136 16,-14 15 0-16,-18 16-240 16,-30 16-840-16,-14 0-3489 0,-14 6-3121 0</inkml:trace>
  <inkml:trace contextRef="#ctx0" brushRef="#br2" timeOffset="-7807.94">21806 17119 3512 0,'0'0'7146'0,"0"0"-3962"0,0 0-1767 16,0 0 15-16,0 0 8 31,0 0-359-31,0 0-409 0,52 0-312 15,-13 0-216-15,10-3 16 16,5 0-88-16,2 3-72 16,0 0-128-16,-7 0-1040 0,2 0-1337 15,-16 0-2792-15,-10 0-3889 0</inkml:trace>
  <inkml:trace contextRef="#ctx0" brushRef="#br2" timeOffset="-7629.1">21662 17278 3976 0,'0'0'5057'0,"0"0"-3064"15,0 0-329-15,0 0 297 0,0 0-289 16,0 0-328-16,119 26-512 16,-70-24-407-16,3 2-425 15,7-4-192-15,-7 0-2121 0,-20-10-4953 16</inkml:trace>
  <inkml:trace contextRef="#ctx0" brushRef="#br2" timeOffset="-7208.03">20702 17024 1688 0,'0'0'8218'0,"0"0"-4322"15,0 0-2263-15,0 0-697 16,0 0-528-16,0 0 88 16,4 89 544-16,-1-29-423 0,-3 1-313 31,5-1-120-31,7 0-104 0,-4-6-32 15,-1-6-48-15,2-7-280 16,-1-6-240-16,-1-9-169 16,-3-20-1311-16,-4-3-1809 0,0-3-2304 15</inkml:trace>
  <inkml:trace contextRef="#ctx0" brushRef="#br2" timeOffset="-6976.29">20734 16862 8065 0,'0'0'4881'0,"0"0"-3712"16,0 0-441-16,0 0 200 15,-64 76-288-15,40-38-344 0,-8 4-120 16,9 2-176-1,-5 4-120 1,-4 9-1040-16,8-9-1905 0,4-11-4592 16</inkml:trace>
  <inkml:trace contextRef="#ctx0" brushRef="#br2" timeOffset="-6599.31">20359 17710 9153 0,'0'0'4153'0,"0"0"-2848"16,0 0-201-16,0 0-48 0,0 0 312 15,100 3-175-15,-9-12-297 32,37-11-424-32,8 1 344 15,-9 3-184-15,-31 4-304 0,-33 5-208 0,-18 4-120 16,-13 0-48-16,-1 0-72 16,-8 0-56-16,2 0-112 0,-18 3-48 15,-2-3-8 1,-5 3-56-1,4 0-200-15,-4-4-672 16,12-5-1265-16,-5-1-3808 0,2-2-3529 0</inkml:trace>
  <inkml:trace contextRef="#ctx0" brushRef="#br2" timeOffset="3861.62">26583 12198 4560 0,'0'0'4978'0,"-21"-9"-4130"15,-6 9-200-15,-9 15 688 0,-12 11 264 16,0 15-407-16,-12 20-337 16,-3 28-96-1,8 22 8-15,14 9-368 16,17-18-256-16,24-26 24 0,0-26-160 15,28-11-8-15,9 2-296 16,10 3-192-16,9-8-64 16,8-11 16-16,-12-15-200 15,-9-10-24-15,-15-7 224 16,-12-18 312-16,-16-7 224 16,-12-6 424-16,-28-3 144 0,-8-4-96 15,-8 4-40-15,1 3 320 16,7 12-32-1,8 7-216-15,12 10-272 16,16 9-232-16,12 0-112 16,9 15-880-16,34 11 560 0,33 2 160 15,-1-2-88-15,-3-13-16 32,0-7 0-32,-21-6 96 0,5-6 280 31,0-10 168-31,-7 0 688 15,-18 3 144-15,-15 0-88 16,-8 10 81-16,-4 0-65 0,-4 3-360 16,0 0-248-16,0 13-248 15,-12 12-64-15,0 14 0 0,-4 8-8 16,4 10 48-16,5 4-48 0,-2 2-8 16,1 3-280-16,8-5-1056 15,0 6-265-15,0-17-1431 0,0-18-4194 16</inkml:trace>
  <inkml:trace contextRef="#ctx0" brushRef="#br2" timeOffset="4360.78">27041 12801 3064 0,'0'0'10554'16,"0"0"-7705"-16,0 0-1113 0,0 0-671 15,0 0-641-15,-15 0-312 16,2 38 16-16,1 7 40 0,-4 12-72 31,8 0-88-31,4 0-8 0,4-6-64 16,0-6-168-16,12-7-176 16,4-13-64-16,0-9-17 0,8-13 249 15,4-3 184-15,4-19 48 16,4-16 8-16,3-22-8 15,2-25 8 1,-13-17 144-16,-9 7-32 0,-10 22 193 16,-9 23 143-16,0 24-80 15,0 7 208-15,0 10-232 0,0 6-344 16,0 22-248-16,0 35-560 16,11 23-73-1,9-7-1759-15,4-19-2993 16</inkml:trace>
  <inkml:trace contextRef="#ctx0" brushRef="#br2" timeOffset="5014.45">27754 12880 304 0,'0'0'8209'0,"4"-101"-5928"16,-4 44-385-16,-12 15 265 15,-8 8-545-15,-3 2-472 0,-10 22-520 16,-3 10-352-16,-15 39-168 31,11 15-40-31,0 9-64 0,8 7 0 16,21-10-264-16,2 4-240 15,9-10-336-15,0-13 0 0,13-12-8 16,2-17-32-16,9-12 528 0,4-6 352 16,0-20 72-16,4-15 80 15,-4-10 352-15,-4 1 0 16,-8 2 80-1,-9 7 104-15,-7 15 432 16,0 26 41-16,-4 3-881 16,-15 36-280-16,3 11 64 0,-5 11-64 0,10 6-224 15,7-4-665-15,4-9-399 32,0-10-552-32,15-18-729 15,10-17 1449-15,3-9 784 0,11-28-184 16,13-27 520-16,16-27 80 0,12-36 104 15,4-18 88-15,-5 6 408 16,-15 28 336-16,-24 42-96 31,-17 32 609-31,-10 15-561 0,-6 10 240 16,-7 3-568-16,0 0-456 16,-3 16-176-16,-18 18 264 0,-7 8 121 15,0 12-201-15,5 3 32 16,3 3-168-16,12-3-48 31,8 0-8-31,0-6-24 0,8 0-408 16,4-3-393-16,-4-4-423 15,-8-6-472-15,-5-3-273 0,-26-9 1017 0,-13-11 976 16,-16-5 40 0,1-10 1200-1,-1 0 33-15,12-19-65 16,20-7-280-16,25-8-928 0,18-21-256 15,77-24-1736-15,-1 6-1065 16,5 3-2872-16</inkml:trace>
  <inkml:trace contextRef="#ctx0" brushRef="#br2" timeOffset="5284.31">28615 12560 8873 0,'0'0'5450'0,"0"0"-3034"0,0 0-1384 15,0 0-272-15,-124-10 49 16,64 29-201-16,1 10-288 0,-1 9-224 15,12 6 32-15,13 8-128 32,14 5-8-32,21-3-280 0,0 0-472 15,28-4-705-15,8-2-511 16,0-10-1921-16,-8-3 1112 0,-17-10 545 16,-11-6 2240-16,-19-9 288 31,-20-4 2545-31,-17-2 7 15,-8-4-647-15,-5 0-505 0,2 0-480 16,11 0-704-16,12-7-504 16,20 1-1416-16,13-7-4001 0</inkml:trace>
  <inkml:trace contextRef="#ctx0" brushRef="#br2" timeOffset="6438.91">27384 12998 4905 0,'0'0'7057'0,"0"0"-5089"16,0 0-1031 0,31-86 95-16,-27 54 24 15,5-5-136-15,-9-5-232 0,0-5-191 16,-13 2-113-16,-11 4-176 16,-3 6-24-16,-13 16-64 0,-8 16 56 15,-4 9-176-15,-15 45 72 31,-1 35 40-31,5 25-64 16,18 6 104-16,30-2-104 0,15-36-48 16,11-25-8-16,13-16-216 0,12-13-88 15,8-2-48-15,12-11 16 16,7-12 232-16,1-16 16 31,12-34-16-31,-1-36 104 0,2-25 8 16,-10-16 112-16,-23 22 216 15,-20 29-64-15,-13 38 128 0,-6 22 120 16,-5 10 296-16,0 6-280 16,0 22-528-16,0 45-144 31,-9 31 96-31,9 13 48 0,0 0-32 0,0-16 32 16,21-28-552-16,-1-19-40 15,3-17-416-15,5-14-609 16,13-12-287-16,6-5-801 0,17-31 273 15,12-39-2769 17,3-38 3424-32,1-25 1121 15,-9-10-408-15,-19 6 1064 0,-16 39 728 16,-16 35 1777-16,-12 34 327 16,-8 22 193-16,0 7 1432 15,0 0-3009-15,-11 36-1136 0,-14 30 8 16,-6 33 240-16,-1-7-288 0,4-10-167 15,11-25-89-15,10-18-16 16,-1 2 0-16,-1 0-193 16,5-3-455-16,4-16-8 0,4-16-56 15,20-6 552-15,12-25 160 32,16-29-48-32,16-32 48 0,4-38 104 15,-4-5 64-15,-16 21 152 16,-25 38 176-16,-19 44 424 15,-8 20-31-15,0 6 23 0,0 6-608 16,-3 29-304-16,-22 29 0 16,9 5 0-1,-3-2-8-15,-5 13-888 16,3-30-1409-16,-3-2-3784 0</inkml:trace>
  <inkml:trace contextRef="#ctx0" brushRef="#br2" timeOffset="6659.14">28332 12712 7841 0,'-140'-15'8146'0,"-38"2"-6042"16,-50 7-1143-16,-15 6-233 0,8 0-280 31,4 0-136-31,16 6-24 16,31 0-216-16,41 7-64 0,48-4-8 15,35-2-416-15,40 2-512 16,20 1-1041-16,60 9-3104 0,7 3 288 16,17-3-2688-16</inkml:trace>
  <inkml:trace contextRef="#ctx0" brushRef="#br2" timeOffset="6884.29">27982 12932 4905 0,'-164'0'6257'0,"-51"0"-3569"0,-16 0-743 16,-16 0-145-16,4 12-199 16,20 7-153-16,68 4-248 15,54-1-456-15,54 0-504 0,39 0-240 0,8 7-568 16,27 2-496-1,70-5-376-15,2-10-2577 0,4-16-6169 16</inkml:trace>
  <inkml:trace contextRef="#ctx0" brushRef="#br2" timeOffset="7865.53">27806 8321 9193 0,'0'0'4441'15,"0"0"-2088"-15,0 0-817 0,0 0-992 16,0 0-408-16,0 0-80 16,-88 7 24-16,-3 44 184 0,-41 31 137 15,-15 17-185-15,7 12-112 31,29 3 112-31,40-16-112 16,26-6-16-16,34-3 8 0,18-13-96 16,33-9 0-16,44-3-64 15,28-20-208-15,23-15-144 0,24-13-177 16,-7-19-263-16,-37-20-48 16,-31-5-224-1,-36-1 592-15,-32-3 336 16,-12-6 200-16,-8-6 352 0,-40-7 624 15,-48 3-24-15,-32 7-160 16,9 15-120-16,23 14-127 0,37 9-129 0,35 3-200 31,12 0-216-31,8 10-40 16,24 8-608-16,63 8 63 16,49 2 193-16,19-9-280 0,-7-9-408 15,-37-10-232-15,-51 0 95 0,-25-7 1201 16,-18-2 16-16,-9-4 1809 31,-5 4 423-31,-3-1-551 16,0 7-769-16,-7 3-504 0,-17 13-320 15,-4 22-72-15,-8 19 24 16,0 31-40-16,0 20-248 0,5-6-120 16,10-20-520-16,6-6-1097 31,6-35-2968-31,2-6-808 0</inkml:trace>
  <inkml:trace contextRef="#ctx0" brushRef="#br2" timeOffset="8718.16">28511 9239 10322 0,'0'0'2688'0,"0"0"-1688"15,0 0-39-15,0-95 103 0,-7 63 192 16,-10 0-328-16,-3 3-207 16,1 4-9-16,-5 9-344 0,-8 10-192 31,0 6 32-31,-8 25-200 15,0 29 72-15,8 1-80 0,8 11-48 16,12 1 24-16,12-13-96 16,4 3-352-16,16-13-80 0,8-12-25 31,4-13 41-31,0-19 392 16,4-9 112-16,0-26 32 15,-1-16 16-15,-3-10-16 0,-8-2 72 16,-7 2 288-16,-10 11 169 15,-3 15 295-15,-4 19-160 0,0 16-240 16,-8 25-424-16,-8 42-16 31,4 31 16-31,5 10 0 16,7-16 0-16,0-28-528 0,4-26-528 0,7-16-1225 16,17-12-792-16,-8-7-23 15,8-3-2577-15</inkml:trace>
  <inkml:trace contextRef="#ctx0" brushRef="#br2" timeOffset="9075.65">28826 9001 1040 0,'0'0'6601'0,"0"0"-1568"15,0 0-2320-15,0 0-1761 16,0 0-768-16,0 0 208 16,-36 105 56-1,24-42-200-15,0 1-168 16,8-1-24-16,4-6-56 0,0-12-264 15,0-10-232-15,12-23-304 16,0-12 152-16,8-9 488 16,8-33-384-16,4-18 392 0,8-32 88 31,-8 13 64-31,-4 9 80 16,-13 19 448-16,-11 32 744 0,0 10 264 15,-4 9-767-15,0 31-753 16,0 39-8-16,-4 25 96 15,0 13-104-15,4-16 0 0,0-28-8 32,12-23-817-32,-3-12-783 15,-2-10-192 1,14-13-921-16,-6-6-64 0,1-6-3128 16</inkml:trace>
  <inkml:trace contextRef="#ctx0" brushRef="#br2" timeOffset="9412.76">29559 8928 120 0,'0'0'10186'0,"0"0"-7042"0,0 0-887 15,0 0-545-15,0 0-904 16,0 0-231 0,-115-35-89-16,59 41-88 15,-8 16-96-15,8 4-176 0,9 6 40 16,15 6-168-16,15 3-48 15,17 4-160-15,17 2-392 16,22-3-457-16,17 1-559 0,0-4-1161 31,-5-6 225-31,-14-3 231 16,-21-7 1145-16,-16-5 1176 0,-16-5 792 16,-24-2 809-16,-16-4 1087 15,-4-2-783-15,-4-4-257 16,9-3-760-16,15 0-456 0,20 0-280 31,20-16-152-31,51-19-1328 16,9 4-3905-16,13-8-2617 0</inkml:trace>
  <inkml:trace contextRef="#ctx0" brushRef="#br2" timeOffset="9689.72">29934 8880 14371 0,'0'0'3136'16,"0"0"-1015"-16,0 0-1097 0,0 0-648 15,0 0-360-15,-100 13 104 16,48 12-120-16,0 10-8 0,5-3 8 16,7 6-64-16,16 0 56 15,20 7-336 1,4-4-232-16,28 4-112 16,12-4-105-16,7-3-263 15,-3-3-200-15,-12-7 456 0,-16-5 576 16,-16-8 224-16,-23-2 440 15,-33-4 752-15,-12-2-24 0,0-7-207 32,-4 0-441-32,24 0-336 15,8 0-184-15,33-19-136 0,7 0-1449 16,11-4-4264-16</inkml:trace>
  <inkml:trace contextRef="#ctx0" brushRef="#br2" timeOffset="9839.11">30093 8988 15683 0,'0'0'2560'16,"0"0"-2112"-16,16 105-199 15,-12-26-145-15,-4 23-56 0,-4-4-48 16,-8-12-457-16,-8-29-2215 16,17-32-3641-1</inkml:trace>
  <inkml:trace contextRef="#ctx0" brushRef="#br2" timeOffset="9980.21">30216 8693 13690 0,'0'0'4369'0,"0"0"-3168"16,0 0-1201-16,0 0-809 0,4 95 457 15,-4-32-1408-15,0 4-4025 16</inkml:trace>
  <inkml:trace contextRef="#ctx0" brushRef="#br2" timeOffset="10375.04">30579 9163 8513 0,'0'0'4065'0,"0"0"-2536"16,-11-108-113-16,-14 60-248 15,-3 7-224-15,1 3-160 16,-5 13-191-16,-4 15-201 0,0 10-296 16,-4 19-48-16,4 19-48 15,4 13 0-15,12 12 0 0,8 1 0 16,12-4 0 0,8-6-8-16,16-10-184 15,8-15 144-15,8-16 48 16,4-13 128-16,3-13 192 0,2-19-88 0,-1-12-32 15,-9-3 48 1,-7-5 16-16,-4 11-88 16,-9 10 24-16,-6 8-64 15,-9 17-136 1,0 6-48-16,0 22-224 0,-1 20 264 16,1 8-176-16,9 11-656 0,11 11-1025 31,-5-14-2472-31,2-17-1600 15</inkml:trace>
  <inkml:trace contextRef="#ctx0" brushRef="#br2" timeOffset="10683.2">30957 8944 8241 0,'0'0'2409'16,"49"-86"-817"-16,-38 73 1545 0,2 10-833 31,-2 3-903-31,1 16-1081 16,-3 32-240-16,-6 25-64 15,-3-1 40-15,0 2-56 0,-8-14-112 16,-8-19-352-16,5-3-361 16,-2-6 17-16,6-19 592 0,7-13 216 15,0-10 1312 1,20-25-943-16,15-12-369 16,13-10 0-16,12-10 248 15,3 3-128-15,-3 7-40 0,-8 10 152 16,-8 15 296-16,-16 19 192 15,-4 13-480-15,-4 19-240 16,-5 20-8 0,-2 24-40-16,-13 26 40 0,-13 15-680 15,-11-15-1105-15,-11-19-4424 16</inkml:trace>
  <inkml:trace contextRef="#ctx0" brushRef="#br2" timeOffset="11280.57">30149 9940 3168 0,'0'0'7146'16,"0"0"-5850"-1,0 0-704-15,36-91 376 16,-36 65 361-16,0 1 271 15,-21 2-896-15,-6 8-280 0,-9 8 56 16,-8 7 56-16,-4 13 145 16,1 15-177-16,2 17-80 0,6 6-104 31,11 9 24-31,12 4-40 16,12 5-104-16,4-2-80 15,8 6-24-15,11-6-96 0,6 0-40 16,-9-7-168-16,-4-6-184 15,-9-10-832-15,-10 1-1297 0,-17-17-2888 32,-12-15-904-32</inkml:trace>
  <inkml:trace contextRef="#ctx0" brushRef="#br2" timeOffset="11428.55">29790 10083 7241 0,'0'0'5753'0,"123"0"-4600"16,-11 10-833-16,16 6-16 0,-16-3 24 16,-33 0 32-16,-7-4-360 0,-28-3-928 15,-9-3-4482-15</inkml:trace>
  <inkml:trace contextRef="#ctx0" brushRef="#br2" timeOffset="11571.42">30568 10125 3384 0,'0'0'6626'0,"0"0"-1745"0,0 0-4001 16,0 0-584-16,0 0 232 16,3 82 32-16,1-40-112 15,0 2-248-15,4 4-200 0,0-4-1080 16,0-12-2937-16,0-13-1880 0</inkml:trace>
  <inkml:trace contextRef="#ctx0" brushRef="#br2" timeOffset="11699.06">30818 9792 12290 0,'0'0'5281'0,"0"0"-3632"0,0 0-825 15,0 0-824-15,0 0-440 0,0 0-529 16,0 114-1871-16,-8-60-8194 16</inkml:trace>
  <inkml:trace contextRef="#ctx0" brushRef="#br2" timeOffset="12031.22">30866 10426 13378 0,'0'0'2433'16,"0"0"-1105"-16,76-85-448 0,-44 47-376 15,4-4-47-15,-1-2-249 16,5-16-208-16,-8-33-336 0,-4-27-585 15,-20-17-367-15,-8 11 984 32,-5 30 96-32,-10 42 208 0,7 29 912 15,0 18 472-15,0 7-247 16,-8 7-569-16,-12 34-408 0,4 38 48 16,0 35 56-16,13 10-96 15,11-6-40-15,11-13-16 31,9-32-8-31,8-16-104 0,-4-16-160 16,7-9-168-16,22 3-328 16,-5-3-1057-16,3-13-3272 0</inkml:trace>
  <inkml:trace contextRef="#ctx0" brushRef="#br2" timeOffset="12278.04">31551 9706 14307 0,'0'0'3856'0,"0"0"-3039"0,0 0 431 15,0 0 128-15,28-73-192 16,-28 73-527-16,0 16-657 0,0 28-81 16,-12 38 81-16,1 36 97 15,6 18-89-15,5 4 48 0,5-19-56 16,10-32-553-16,-2-26-703 15,2-5-336-15,-3-27-1417 16,0-9-4256 0</inkml:trace>
  <inkml:trace contextRef="#ctx0" brushRef="#br2" timeOffset="12448.78">31380 9909 3608 0,'0'0'9458'0,"127"-6"-8169"16,-19 6-833-16,16 6-176 15,-9 13-280-15,-35-3-816 16,-33-7-3009 0</inkml:trace>
  <inkml:trace contextRef="#ctx0" brushRef="#br2" timeOffset="12740.3">31938 10049 9273 0,'0'0'2201'16,"0"0"-1537"-16,0 0 440 15,0 0 345-15,0 0-121 0,0 0-440 16,0 0-488-16,95 28-400 16,-71-41-400-16,0-9 72 0,-8-9-840 15,-8-8-144-15,-8-2 239 31,0-3 905-31,-4 3 168 0,-12 12 1545 16,0 13 383-16,-3 16-320 16,-9 3-1080-16,-4 26-39 0,-4 15-113 15,4 13-136-15,8 3-136 16,12 4-40-16,12-4-64 31,0 1-488-31,20-11-801 0,36-8-1279 16,-5-20-1953-16,-3-15-2433 0</inkml:trace>
  <inkml:trace contextRef="#ctx0" brushRef="#br2" timeOffset="13004.65">32512 9801 10386 0,'0'0'6025'0,"0"0"-4537"16,0 0-1048-16,0 0-47 15,-84 92 255-15,44-41-288 16,5 9-168-16,2-6-136 0,10 0-48 15,6-6-8 1,10-14-192-16,7-5-256 16,0-13 16-16,7-9 207 0,6-7 225 15,2-17 145-15,-7-11 199 16,-8-13 296-16,-4-7-160 16,-20-3-248-16,-12 4-144 0,-3 5-88 31,3 14 0-31,8 18-464 15,12 10-1729-15,16 0-4536 0</inkml:trace>
  <inkml:trace contextRef="#ctx0" brushRef="#br2" timeOffset="13178.77">32544 9922 3320 0,'0'0'14915'0,"0"0"-12842"16,0 0-1489-16,0 0-464 15,0 0-120-15,23 92 0 0,-18-35 0 16,-5 7-232-16,0-1-1088 16,-9 0-1721-1,-3-9-3624-15,5-19-3017 0</inkml:trace>
  <inkml:trace contextRef="#ctx0" brushRef="#br2" timeOffset="13308.05">32583 9782 10282 0,'0'0'4105'0,"0"0"-1945"16,20-79-96-16,-16 66-1023 16,-4 13-1041-16,-4 25-896 15,-8 10-1505-15,-12 0-1624 16</inkml:trace>
  <inkml:trace contextRef="#ctx0" brushRef="#br2" timeOffset="14015.32">32591 9994 10938 0,'0'0'4305'15,"0"0"-3137"-15,0 0-512 16,67-76-216-16,-54 76-40 0,-5 0-360 15,-4 13-40-15,-1 13-48 16,-3 11 0 0,0 8-40-16,0-1-312 15,-7-2-144-15,-1-4-440 0,4-13-64 16,4-6-209-16,0-12 409 16,12-7 576-16,12-7 208 15,12-15-240 1,-1-13 224-16,6-6 80 15,-2-4 208-15,1-2 256 0,-8-1 72 16,-8 13 601-16,-9 10 591 0,-6 9-472 16,-9 13-760-16,0 3-496 15,0 3-424-15,-16 10 296 0,-4 6 128 32,0 0 80-32,0 0-8 15,4-7-56-15,4-2-16 0,12-3 16 16,0-7-16-16,8 0 0 15,12-7 0-15,12-6-224 0,-1-2 40 16,1-2 184-16,-8 5 376 31,-12 2 584-31,-3 10 153 0,-5 0-585 16,-4 16-528-16,0 19-48 16,0 22 48-16,-8 23 0 15,-1 18-200-15,-2 10-264 0,3-6-353 16,-5-20 217-16,2-25 8 31,-6-18 240-31,2-7-384 0,-9-4 440 16,-4-3 296-16,-4-9 8 15,0-13 928-15,-4-3 544 0,5-22-127 16,-5-23-161-16,12-27-72 0,12-2-456 16,12 5-288-1,8 5 73 1,28 14-329-16,27-11-120 0,1 7-617 15,20 9-831-15,-17 20-1609 0,-27 19-4000 16</inkml:trace>
  <inkml:trace contextRef="#ctx0" brushRef="#br2" timeOffset="14541.81">30691 10617 13866 0,'0'0'4954'0,"0"0"-4442"0,0 0-384 0,0 0-56 15,179 12 128-15,-19 1 216 16,31 0-104-16,15 0-48 16,6-7-88-16,-13-3 40 0,4-3-16 15,-11 0-160-15,-37-3-40 16,-40 0-8-16,-46 3-40 0,-41 0 40 31,-21 0-160-31,-7 0-584 16,-63-3-672-16,-6 0-1025 0,-14-4-4945 15</inkml:trace>
  <inkml:trace contextRef="#ctx0" brushRef="#br2" timeOffset="15271.94">27874 9706 3808 0,'0'0'5249'0,"0"0"-3016"16,0 0-873-16,0 0 145 16,0 0 319-16,0 0-16 0,0 0-799 15,99 0-465-15,13 0 104 16,64 0-104-16,39 0 112 0,28 0-136 15,19 0-88 1,6 3-88-16,22 6-136 16,25-2-104-16,8-7-104 15,-5 0-80-15,-26-19-80 0,-58 0-136 16,-70 3 24 0,-61 6 32-16,-54 4-32 0,-26 2-112 0,-11-1 112 31,-4-2 232-31,-8 4-8 15,-12-7-32-15,-47 7-1240 0,-1 3-1553 16,-4-3-3872-16</inkml:trace>
  <inkml:trace contextRef="#ctx0" brushRef="#br2" timeOffset="21905.3">9980 3743 5537 0,'0'0'856'16,"0"0"360"-16,0 0-248 0,-4 0-143 15,4 0 7-15,0 0 16 16,0 0-184-16,0 0 104 0,0 0-128 16,0 0-144-16,0 0 1 31,0 0-105-31,0 0-64 15,0 0-88-15,0 0-32 0,0 0 120 16,0 0-72-16,0 0-56 16,0 0-24-16,0 0-80 0,0 0 40 15,4 0-8-15,13-3-128 16,6 3 120 0,9-6-104-16,12 2 40 15,3 1-48-15,1 0-8 0,12 3 80 16,-4 0-72-16,8 0-8 15,-4 0 152-15,3 0-144 0,1 3 104 16,4 4-24 0,-1-4-88-16,6 3 144 15,-6 0-40-15,1-2-32 0,-5 2-16 16,-7 0-40-16,0 0-16 16,-9 4 8-16,-2-3-8 15,-2-1 48-15,6 0-48 0,-2 0 0 31,1-2 88-31,12-4 200 16,0 3 8-16,19-3-144 0,-3 0-80 16,-1 0 81-16,2 0-153 15,-19 0 96-15,11 0-24 0,-9 3-72 16,-9 4 48-16,-7-1-48 31,4 0 0-31,0 1 48 16,8 2-48-16,4-3 8 0,3 1-8 15,5-1 8-15,3-3 24 0,-3 4-32 0,0-4 0 16,-13 0 8 0,-3 3-8-16,-16-3 0 15,-4 1 0 1,-12-1 0-16,-4 0 48 16,-4-3-40-16,0 0 0 0,-5 0-8 15,2 0 8-15,-1 0 40 16,3 0-48-16,-2 0-8 0,-1 0-160 15,7-3-865 1,5-7-1559-16,-3 1-4882 16</inkml:trace>
  <inkml:trace contextRef="#ctx0" brushRef="#br2" timeOffset="22618.36">14271 3905 7113 0,'0'0'4649'0,"0"0"-3369"15,0 0 121-15,0 0-473 0,0 0-224 16,0 0-64-16,0 0-16 16,0 0-32-16,-19-38-176 0,19 38-96 31,3 0 9-31,22 0-257 16,34 6 152-16,37 1 136 0,43-4-144 15,16 0 32-15,-7-3-192 16,-21 0-56-16,-39 0 72 15,-24 0-56-15,-16 0 32 0,-16 0-40 32,0 0 0-32,-13 0 208 15,5 0-208-15,-16 0 160 0,-3 0-32 16,-5 0-88-16,0 0-48 0,0 0-88 16,0 0-352-16,0 0-520 15,0 0-1329-15,0 0-3472 16,0 0-4137-1</inkml:trace>
  <inkml:trace contextRef="#ctx0" brushRef="#br2" timeOffset="23923.9">17240 3838 7161 0,'0'0'2024'15,"0"0"-807"1,0 0-329-16,0 0-88 16,0 0-32-16,0 0 224 15,0 0 73-15,0-3-281 0,0 3-192 16,0 0-152-16,0 0-216 16,4 0-224-16,0 0-16 0,3 0-168 31,14 0 168-31,3 7 16 15,7 2 0-15,5 0 8 16,8 1-8-16,4 0 112 0,8-1-40 16,4 1 48-16,3-4-32 15,5 3-80-15,16-2 104 0,15-1-104 16,21 4 56 0,3-1 8-16,-3 1-64 15,-5-7 64-15,-11 3-16 16,3-3-56-16,1 0 96 0,-1 4 0 15,-3-4-16-15,-4 7 72 16,-5-4 64-16,-3 0-32 16,0 1-16-16,-17-4-64 15,-15 0 233-15,-8 4-169 16,0-7 8-16,8 2-24 16,7-2-136-16,5 4 112 0,-9-4-128 15,-3 0 0-15,-4 0 80 16,-9 0-80-1,-6 0 0-15,-9-4-8 16,-4-2-344-16,-4 0-136 16,-1-4-433-16,18-5-647 0,-9 2-1561 15,-1-6-4736-15</inkml:trace>
  <inkml:trace contextRef="#ctx0" brushRef="#br2" timeOffset="24762.34">21491 3994 1800 0,'0'0'6617'0,"0"0"-5120"16,0 0-617-16,0 0-432 0,0 0-224 15,4 0 376-15,7 0 272 0,6-3-56 16,2 0-183-16,5 3-265 16,12-4-40-1,5 4-88-15,10 0-72 16,21 0 136-16,20 0-48 15,35 0-56-15,17 7 8 0,-1-1-136 16,-3 0 48-16,-17-3-72 16,-16-3-40-16,-19 0 72 0,-28 0-80 31,-17-6 56-31,-11 0-56 16,0-4 72-16,-4 1-56 31,4-1 64-31,-16 1-72 0,-4 6-8 15,-8 3-424-15,-4 9-2313 16,0 4-4272-16</inkml:trace>
  <inkml:trace contextRef="#ctx0" brushRef="#br2" timeOffset="53599.75">27300 9769 5641 0,'0'-6'3112'0,"-4"3"-1583"16,4 3-209-16,0-3 80 0,0 3 113 16,0 0 87-16,0 0-296 15,0 0-352-15,-4 0-215 16,4 0-297-16,0 0 80 15,0 0-288-15,0 0-104 16,0 0 24-16,0 0-136 16,0 0 64-16,0 0-80 0,0 0 0 31,0 0 24-31,0 0-24 16,0 0 0-16,0 0-8 0,0 0 8 15,4 0 0-15,8 0 0 16,20 0 0-16,8 3 104 0,19 3-96 15,9 0 48-15,8 1-56 16,0 2 16-16,-9-3 48 16,-7 1-64-16,-8-4 0 0,-9 0 8 31,-11 1-8-31,-12-4-192 16,-12 0-120-16,1 0-192 0,-5 0-248 15,-4-10-1369-15,4 1-6929 0</inkml:trace>
  <inkml:trace contextRef="#ctx0" brushRef="#br2" timeOffset="59524.91">26650 8166 1608 0,'0'0'6401'0,"0"0"-4744"0,0 0-185 16,0 0 96-16,4-60-191 16,1 56 319-16,-5 4-808 0,0 0-592 0,0 0-296 15,0 6-104 1,0 20 104 0,0 25 0-16,0 28 8 0,-9 36 192 15,-6 14-192-15,-2 8 104 0,-6 3 64 16,-1 3-104-1,4 15 352-15,4 7-200 0,16-6-216 0,0-3 56 16,12-10-56-16,8-12-8 31,3-11 72-31,-2-9-64 16,-5-12 120-16,-8-16-128 0,-4-16-8 16,-4-19 8-16,0-17 0 15,0-11-8-15,0-4 8 16,0-4-152-16,0-5-160 0,0-10-344 31,3-16 96-31,1-12-352 0,9-14-5313 16</inkml:trace>
  <inkml:trace contextRef="#ctx0" brushRef="#br2" timeOffset="61876.75">26539 8134 7073 0,'0'0'1376'0,"0"0"177"31,0 0-353-31,0 0-160 0,0 0 264 16,0 0-159-16,0 0-561 16,79-48-280-16,-34 45-192 15,2 3-104-15,13 0 104 0,4 0-112 32,12 0 0-32,19 0 16 15,16 0-16-15,5 3 72 0,-4 4-72 16,-5-4 0-16,-7 3 88 15,8-2-80-15,3 2 64 16,4-3-56-16,9 0-16 0,-8 0 64 16,-5 1-64-16,-3-4 0 15,-4 3-40-15,-5-3 48 0,-3 0-8 16,3 0 0 0,-7 0 56-16,3 0 8 0,1 3-64 15,0 0 0 1,0 3-8-16,-1 4 16 0,-3 0-16 15,0-4 8 1,-5 3 0-16,0-2-72 16,10 2 72-16,-2 1 0 0,1-1 0 15,3 1 8-15,1-1 56 16,-5 1-64-16,-3 2 0 16,-4-2 64-1,-12 0-64-15,-16-4-8 16,-17-3 8-16,0 0-16 0,13 0 16 15,4 4 0-15,16 2 0 16,-4-3 0-16,-1 1 0 16,2 6 0-16,2-7 0 0,0 3 8 15,1 1 16-15,4 0-24 32,-4-1 0-32,4 1-40 0,-5-4 40 15,0 1 0-15,-2-1 0 16,-2 3 0-16,-3-2 32 15,0 2-32-15,-4-3-48 0,-1 7 48 16,1-3 0-16,15 2 0 16,-6 1-8-1,6-3-208-15,-3-1 96 0,-12 0-104 16,7 1 112 0,-7-3 112-1,-1 2 0-15,-10-3 0 16,3 4 0-16,-5-4 0 0,1 4-40 15,0-4 40 1,-5 4 0-16,1-1 8 16,-4-3-8-16,-4 4 56 0,0-3-56 15,-4-1 0-15,-5-3-48 16,5 6 64-16,-4-5-16 16,0 2 0-16,0 1 0 0,-1 2 56 15,6-3-56-15,-5 4-24 0,0 2 8 16,-9-2 16-16,-3 0-8 15,-3-1-64-15,-2 4-128 16,-7-3 192-16,0 5-160 0,4 1 104 16,-4 0 64-16,0 3-152 31,0 3 104-31,4 3 32 0,-8 1 16 16,8 6-24-16,-4-1 24 15,-4 4 0-15,0 4 8 16,-4-2-8-16,0 8 40 0,0-1-40 31,-8 10 0-31,0-3 24 16,-1 7-24-16,6 2 0 15,-5 0-8 1,4-2 16-16,4-1 24 0,-4 3-32 16,0-3 0-16,-4 6-16 15,0 1 88-15,0 3-72 0,-8 2 0 16,0-5 48-16,0 6 8 15,-3-7-56-15,-2 4 0 0,1 0 8 16,1-1 48-16,-1 4-8 0,4-3 24 16,-4-1-72-16,3 1 136 15,2-6-128-15,-5-1-8 0,4-3 56 32,-8 0-40-32,4 0 40 15,1 1-56-15,-5-4 0 16,7-4 48-16,-2 1-48 0,2-6 8 15,6-4-8-15,3-6 8 0,-1-4 40 16,2-2-48-16,-1-4 0 31,4-2 80-31,-5-1-72 32,6-3 0-32,-1 0 32 0,0-6-32 15,4-1 56-15,-4-2-64 16,0-1 0-16,0-2 0 0,-1-1 8 15,-2 1 40-15,-5-4 8 16,-8-1-48-16,1-2 192 16,-9 0-184-16,-9 0 72 0,-6 0-16 0,-5-9-72 15,-12 0 16-15,1-1-16 16,-5-3-128-16,-5 4 64 0,2-4 16 16,-1 4 0-1,1-1 48 1,-6-2-128-16,6-1 72 15,-4 3-112-15,-1-2-16 0,0-1 88 16,-3 0-80-16,-9-6 168 0,-12 0-144 16,-12-6-112-1,9 2 56-15,16 5-200 16,27 5 87-16,7-3 129 16,-7 3-80-16,-11-6 96 0,-5 3 104 15,0-3 72-15,1 4 24 0,-1 2-16 0,-12-6-8 16,-11-3 0-1,-17-4-176-15,-3-3 80 32,11 1-136-32,21 5-24 15,27 8 248-15,12 5-88 0,4 0 96 16,-3 1 56-16,-6 3-48 16,-7-1 0-16,5 1-8 0,-1 0 16 15,-8-1 216-15,4 1-96 31,-7 0 40-31,-1-4 72 16,-11 1-144-16,-22-4 24 0,14 0-120 0,3 0-8 16,1 1 168-16,-1 5-168 15,0-2 128-15,1 0-72 0,6 5-48 16,18-2 8 0,-25-1-16-1,-23 1 0-15,-9-3 144 16,-4-4 65-16,25 3 247 0,19 1 152 15,20 6-112-15,5 0 0 0,-9-1-320 16,-8 1-104-16,-7 0 104 0,-1 0-160 31,-16 0 56-31,-12 3 24 32,-15 0-88-32,-9 0 104 15,13 0-96-15,27 0 136 0,17 0 144 16,18 0-160-16,2 6 40 0,-9-3-96 15,-8 4-72-15,-23-1 144 16,-13 0-152-16,-12-3 0 16,-3 0 56-16,7 1-56 0,21-4 176 15,27 0-24-15,13 0-80 16,2 0 168-16,2 0-143 0,-5 0-25 31,4-7 64-31,8 7-120 16,16-6-32-16,20-10-505 15,4 4-1239-15,20-8-3873 0</inkml:trace>
  <inkml:trace contextRef="#ctx0" brushRef="#br2" timeOffset="76861.86">29722 7832 496 0,'-3'4'672'0,"-1"-1"104"16,0 0-96-16,0 0-520 15,-1 1-112-15,5-4 2769 0,-4 0-657 16,0 0-551 0,4 0-417-16,0-4-80 15,0-5-72-15,0 2 369 0,0 1-273 16,0 3 120-16,0 0-104 16,0 3-432-16,0 0-135 15,0 0-185-15,0 0-176 16,0 0-176-1,0 0-48-15,0 6-176 0,0 13 168 16,0 10-32-16,0 8 32 0,0 8 8 16,8 6-16-16,5-4 16 31,2 1 0-31,-2-4-40 0,2-9 32 16,-2-3 8-16,-2-6 0 15,1-11 0-15,-7-5-16 0,2-10 16 16,9 0 0-16,8-10 360 15,12-21-16-15,27-23-216 32,29-26 16-32,35-28-16 0,17-9-32 15,4 9 48-15,-9 16-136 16,-31 35-8-16,-33 18-48 0,-27 17-16 16,-20 13 64-16,-4 3-408 15,-8 6-624-15,-16 9-1073 0,-4 14-2448 16,-20 5 1737-16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31T15:12:36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043.63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365.6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5284.71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6135.3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9094.48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10189.34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64310.25">32482 8901 9 0,'0'-1'124'0,"-2"-1"-42"16,-1 1-24-16,-2-2 6 15,0 2-63-15,-2-2 37 16,1 0-13-16,-2 0-17 16,0 0-7-16,-2 0-1 15,1 2-17-15,-1-2 8 16,-2 0-45-16,3 2-29 0,0-2-41 15</inkml:trace>
  <inkml:trace contextRef="#ctx0" brushRef="#br0" timeOffset="65271.39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81759.03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82388.81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82920.17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84550.95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84845.4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85978.65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86199.2">9385 10196 553 0,'0'0'488'0,"0"0"-423"0,0 0 90 16,0 0-16-16,0 0-40 16,0 0-4-16,102-27-75 15,-71 26 5-15,-1 1-25 16,3 0 20-16,-8 0-40 15,-1 0-38-15,-9 6-214 16,-7-2-343-16</inkml:trace>
  <inkml:trace contextRef="#ctx0" brushRef="#br0" timeOffset="91235.0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91873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92285.4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92764.62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94413.9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95483.0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98568.9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99492.95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105043.46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105416.87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105771.78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105958.63">9196 8033 709 0,'0'0'164'16,"0"0"-93"-16,0 0-35 15,0 0 77-15,0 0-41 16,0 0 60-16,0 0 48 16,51 2-86-16,-29-2-27 15,6 0-38-15,-1 0-14 16,0 0 13-16,-3 0-28 15,1 0-73-15,5 0-100 16,-6 0-169-16,-6 0-480 0</inkml:trace>
  <inkml:trace contextRef="#ctx0" brushRef="#br0" timeOffset="106508.45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107038.93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107647.26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108023.43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115380.35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115883.97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116065.02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116687.0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117063.62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117678.93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125937.4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126403.93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127468.72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128131.8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128424.2">11816 9193 834 0,'0'0'272'15,"0"0"-120"-15,0 0 41 16,0 0-77-16,0 0-69 16,0 0 55-16,0 0-19 15,-43 27 3-15,27-14-5 0,0 1-74 16,3 0 85-16,-2 1-92 16,6 1-7-16,0 3-2 15,-3 10-68-15,5-5-171 16,-1-6-388-16</inkml:trace>
  <inkml:trace contextRef="#ctx0" brushRef="#br0" timeOffset="129752.99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130421.5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130840.69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134227.22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135150.59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136329.24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137124.5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137713.87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138610.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139512.1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141271.24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142170.8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146983.34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151014.73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154357.3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155769.46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156278.84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176618.91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177197.93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179563.53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179819.99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180029.03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181041.26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181379.4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181824.29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182176.07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182305.59">20511 9181 481 0</inkml:trace>
  <inkml:trace contextRef="#ctx0" brushRef="#br0" timeOffset="182626.84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185111.06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185419.87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185697.08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186154.7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188595.07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188912.3">19696 10628 1151 0,'0'0'281'0,"0"0"-153"15,0 0-41-15,0 0 72 16,0 0 33-16,88-24-135 16,-61 20-50-16,-2 1 40 15,-1 2-41-15,-3 1-5 16,-6 0-1-16,-6 0-81 16,-3 0-88-16,-6 7-100 0,-4 2-17 15,-8 0-221-15</inkml:trace>
  <inkml:trace contextRef="#ctx0" brushRef="#br0" timeOffset="189091.64">19713 10723 836 0,'0'0'275'16,"0"0"-193"-16,0 0 75 15,0 0 5-15,0 0-70 16,92 0-37-16,-64 0-42 15,2 0 2-15,2 0 11 16,7 0-26-16,-8 0-90 16,-4 0-250-16</inkml:trace>
  <inkml:trace contextRef="#ctx0" brushRef="#br0" timeOffset="189474.76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200497.1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201495.07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201944.78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202876.67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203414.5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211892.9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214505.87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-211273.15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-210888.11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-208630.3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-208177.38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-208006.16">27151 6463 722 0,'0'0'211'0,"0"0"-67"16,0 0-22-16,0 0-28 15,0 0 8-15,105-19-49 16,-77 19-52-16,-1 0 35 16,-7 0-36-16,-4 6-145 15,-9 0-94-15,-2-3-249 0</inkml:trace>
  <inkml:trace contextRef="#ctx0" brushRef="#br0" timeOffset="-207556.05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-207270.1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-207031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-206707.73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-201938.2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-201707.07">25365 8229 1043 0,'0'0'153'15,"0"0"35"-15,0 0-114 0,0 0-43 16,0 0 90-16,0 0-104 16,0 0-2-16,80-41 20 15,-57 39-35-15,-2 2-6 16,-3 0 6-16,-3 0-84 16,-4 0-48-16,-7 10-102 15,-4 1-132-15,0-1 63 0</inkml:trace>
  <inkml:trace contextRef="#ctx0" brushRef="#br0" timeOffset="-201518.83">25299 8408 332 0,'0'0'108'16,"0"0"-73"-1,0 0 89-15,0 0 118 0,0 0-9 16,0 0-55-16,96 10-58 15,-64-11-91-15,-1-3 35 16,-3-1-64-16,-2 1-85 16,-7 3-217-16,-7-1-516 0</inkml:trace>
  <inkml:trace contextRef="#ctx0" brushRef="#br0" timeOffset="-201009.33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-200491.91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-199627.52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-199365.75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-199160.17">25224 8828 1107 0,'0'0'255'0,"0"0"-38"16,0 0-149-16,0 0 91 15,0 0-147-15,103-43 36 16,-56 43-14-16,6 0-14 15,-2 0-20-15,16 13-42 16,-15 0-268-16,-9-5-225 0</inkml:trace>
  <inkml:trace contextRef="#ctx0" brushRef="#br0" timeOffset="-198622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-198103.68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-197652.89">25456 9398 82 0,'0'0'1212'0,"0"0"-1035"15,0 0-159-15,0 0 46 16,0 0-53-16,0 0 50 16,0 0 3-16,-13 86-41 15,7-59 17-15,0-2-40 16,0-3 0-16,-1 0 9 0,2-5-9 15,1 0-56 1,4-3-47-16,0-6-163 16,0-2-288-16</inkml:trace>
  <inkml:trace contextRef="#ctx0" brushRef="#br0" timeOffset="-197471.58">25612 9211 1156 0,'0'0'268'0,"0"0"-177"15,0 0-91-15,0 0-22 16,0 0-76-16,0 0 32 16,0 0-229-16,-2 74-505 0</inkml:trace>
  <inkml:trace contextRef="#ctx0" brushRef="#br0" timeOffset="-196962.1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-196451.43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-187182.23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-185082.19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-183605.16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-181979.99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-181140.64">26525 7974 874 0,'0'0'312'16,"0"0"-154"-16,0 0-65 15,0 0 108-15,0 0-86 16,0 0-58-16,0 0-19 0,3 0-35 15,-3 0-3 1,0 3-37-16,0 2-173 0,0 5 112 16,0 0-177-16,0 0-345 0</inkml:trace>
  <inkml:trace contextRef="#ctx0" brushRef="#br0" timeOffset="-180760.26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-180578.28">26444 8761 157 0,'0'0'223'15,"0"0"-79"-15,0 0-104 16,0 0-31-16,0 0-9 16,0 0 1-16,0 0-16 15,60 74 15-15,-60-69-138 16,-7-2-194-16</inkml:trace>
  <inkml:trace contextRef="#ctx0" brushRef="#br0" timeOffset="-177785.5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-166971.72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-164597.09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-164423.95">27465 7556 548 0,'0'0'158'16,"0"0"-33"-16,0 0-18 0,0 0-66 16,0 0-34-16,0 0 26 15,0 0-33-15,39 40 0 16,-29-28-16-16,12 11-90 15,-1-6-100-15,-3 0-205 0</inkml:trace>
  <inkml:trace contextRef="#ctx0" brushRef="#br0" timeOffset="-164072.04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-163808.54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-162765.05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-162371.8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-162233.09">28143 8702 477 0,'0'0'234'0,"0"0"-52"16,0 0-65-16,0 0 9 16,0 0-110-16,0 0-9 15,0 0-7-15,65 19-15 16,-61-12-70-16,-1-2-130 16,-1 0-80-16</inkml:trace>
  <inkml:trace contextRef="#ctx0" brushRef="#br0" timeOffset="-161218.81">26696 11837 333 0,'0'0'145'16,"0"0"-11"-16,0 0-17 16,0 0-58-16,0 0 6 15,0 0-65-15,0 0 1 0,-6 14-1 16,8-8-16 0,2 6-30-16,-2-4-127 0,-2 1-166 0</inkml:trace>
  <inkml:trace contextRef="#ctx0" brushRef="#br0" timeOffset="-160761.92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-160594.33">27093 11785 373 0,'0'0'581'0,"0"0"-370"15,0 0 6-15,0 0-96 0,57-76-56 16,-41 61-39-16,2 2 48 16,-1 0-74-16,2 2-1 15,-1-2-28-15,3 2-106 16,3-2-22-16,10-7-114 16,-4 2-217-16,-3 0-75 0</inkml:trace>
  <inkml:trace contextRef="#ctx0" brushRef="#br0" timeOffset="-160421.99">27556 11386 472 0,'0'0'286'16,"0"0"-105"-16,0 0-38 15,70-76-36-15,-49 58-77 16,0-1 51-16,0 4-80 16,-1-1-1-16,0 2-6 15,2 1-1-15,0-1 7 0,2-1-7 16,2-4-42-16,15-6-9 15,-6 2-136-15,-4 2-96 0</inkml:trace>
  <inkml:trace contextRef="#ctx0" brushRef="#br0" timeOffset="-160234.55">28129 10918 525 0,'0'0'158'0,"0"0"15"16,0 0-16-16,0 0-21 15,79-74-8-15,-63 60-43 16,1 4-2-16,-1 0-38 0,-1 2 23 16,4-1-68-16,1-1-48 15,5 1-55-15,16-10-68 16,-5 2-225-16,-1 0 84 0</inkml:trace>
  <inkml:trace contextRef="#ctx0" brushRef="#br0" timeOffset="-159942.15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-158680.39">26565 11850 738 0,'0'0'266'0,"0"0"-159"16,0 0-45-16,0 0 53 15,0 0-70-15,0 0-2 0,0 0 30 16,3-1-60 0,-3 1 3-16,0-2-16 0,1 2 13 15,2-3-32-15,4 0-48 16,13-6-169-16,-3 0-52 15,2-2-335-15</inkml:trace>
  <inkml:trace contextRef="#ctx0" brushRef="#br0" timeOffset="-158479.58">26837 11576 325 0,'0'0'148'0,"0"0"-99"16,0 0-27-16,59-75-10 15,-41 60-12-15,-4 1 44 16,-1 2-9-16,-2 2-34 0,-2 1 74 16,-1 2-36-16,1 0-39 15,3 0-33-15,11-8-48 16,-4 4 12-16,1-1-123 0</inkml:trace>
  <inkml:trace contextRef="#ctx0" brushRef="#br0" timeOffset="-158273.91">27356 11110 889 0,'0'0'318'0,"0"0"-70"0,0 0-95 15,0 0-51 1,0 0-48-16,0 0-41 0,0 0-26 15,85-73-34-15,-67 68-80 16,7-5-94-16,-2 2-87 16,-3-2-308-16</inkml:trace>
  <inkml:trace contextRef="#ctx0" brushRef="#br0" timeOffset="-158133.46">27657 10889 350 0,'0'0'127'0,"0"0"-52"15,0 0-75-15,0 0-25 0,97-59-56 16,-73 45-75 0,-2 0 38-16,-4-1 41 0,2 3 0 15</inkml:trace>
  <inkml:trace contextRef="#ctx0" brushRef="#br0" timeOffset="-158071.75">27917 10717 108 0,'0'0'124'0,"0"0"5"15,0 0-129-15,121-90-7 16,-83 60-110-16</inkml:trace>
  <inkml:trace contextRef="#ctx0" brushRef="#br0" timeOffset="-157662.08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-156810.68">26699 9494 750 0,'0'0'321'15,"0"0"-132"-15,0 0-92 16,0 0-47-16,0 0 56 16,0 0-106-16,0 0 1 15,16 0-6-15,-6 0 5 0,11 7-61 16,1 1-127-1,-1-1-296-15</inkml:trace>
  <inkml:trace contextRef="#ctx0" brushRef="#br0" timeOffset="-156632.48">27046 9522 143 0,'0'0'1025'0,"0"0"-747"15,0 0-151-15,81-44-9 16,-55 35-10-16,-3 5-45 0,-3 4 13 15,-4 0-76 1,0 0-85-16,-2 11-47 16,0 2-19-16,13 4-23 15,-4-4-144-15,0-3-346 0</inkml:trace>
  <inkml:trace contextRef="#ctx0" brushRef="#br0" timeOffset="-156472.5">27496 9539 575 0,'0'0'189'0,"0"0"-85"16,0 0-49-16,0 0-28 16,0 0 74-16,89-7-81 15,-75 7-19-15,1 0-2 16,0 0-25-16,10 1-81 16,-3 5-137-16,-2 1-87 0</inkml:trace>
  <inkml:trace contextRef="#ctx0" brushRef="#br0" timeOffset="-156343.15">27866 9568 682 0,'0'0'152'15,"0"0"-112"-15,0 0-40 16,0 0-12-16,0 0-86 16,83 3-84-16,-54 1 51 15</inkml:trace>
  <inkml:trace contextRef="#ctx0" brushRef="#br0" timeOffset="-156069.72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-149567.98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-146511.15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-146179.15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-145895.04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-145656.15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-145167.95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-144851.45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-144709.28">27696 9987 871 0,'0'0'348'0,"0"0"-50"15,0 0-191-15,0 0-47 16,0 0-6-16,0 0-39 16,93-30-15-16,-76 30-50 15,-5 8-286-15,0-1-42 0</inkml:trace>
  <inkml:trace contextRef="#ctx0" brushRef="#br0" timeOffset="-144371.22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-144014.52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-141555.84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-141030.08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-140691.97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-138580.6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-137657.68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-137267.58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-132778.15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-132161.78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-130653.7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-129609.39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-98816.9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-98487.16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-98222.63">29133 11160 950 0,'0'0'213'0,"0"0"-70"15,0 0-25-15,0 0 15 16,95 12-18-16,-66-8-74 16,-1 0 113-16,2 2-122 15,-2-2-32-15,-1 2 0 16,-6-2-22-16,3 1-90 16,-7-2-127-16,-4-3-321 0</inkml:trace>
  <inkml:trace contextRef="#ctx0" brushRef="#br0" timeOffset="-97672.83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-40544.73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-38014.5">19998 12663 1187 0,'0'0'277'0,"0"0"-203"16,0 0-30-16,0 0 66 16,0 0 89-16,0 0-82 15,0 0-98-15,20 0 68 16,0 0-86-16,4-4 18 15,3-1 7-15,1 3-25 16,2-3-1-16,0 4-1 16,7 1-140-16,-7 0-83 15,-8 0-324-15</inkml:trace>
  <inkml:trace contextRef="#ctx0" brushRef="#br0" timeOffset="-37752.04">19853 12832 1169 0,'0'0'395'15,"0"0"-267"-15,0 0-95 16,0 0 124-16,0 0 33 15,89 2-109-15,-56-2 31 16,1-2-85-16,1-1-11 0,-1 2 18 16,-3 1-34-16,10 0-48 15,-10-1-240-15,-6-2-601 0</inkml:trace>
  <inkml:trace contextRef="#ctx0" brushRef="#br0" timeOffset="-36055.26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-35500.06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-34905.82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-34223.97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-33784.14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-32785.61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-31903.68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-30919.77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-30572.27">20336 13264 1270 0,'0'0'334'0,"0"0"-190"16,0 0-46-16,85-14 22 15,-44 4 56-15,5 0-115 16,4 1-7-16,1 3-36 16,1 0-18-16,2 5 0 15,13-5-267-15,-10 3-257 16,-14-2-773-16</inkml:trace>
  <inkml:trace contextRef="#ctx0" brushRef="#br0" timeOffset="-30025.9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-27534.03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-27179.14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-25265.66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-22163.77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-21661.89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-19101.51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-18365.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-16916.2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-15588.43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-7163.83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-6337.54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-2244.44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-1607.43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-1141.98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-906.8">18635 13012 707 0,'0'0'522'0,"0"0"-354"16,0 0-88-16,0 0 54 16,0 0-48-16,118-25-13 15,-71 24 8-15,6-1-41 0,4 2 49 16,-2 0-89-16,-5 0-10 15,-7 3-22-15,-11 2-189 16,-11-1-179-16,-13-4-695 0</inkml:trace>
  <inkml:trace contextRef="#ctx0" brushRef="#br0" timeOffset="-283.67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5390.41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3:08:32.2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29687 5477 1896 0,'0'0'1464'0,"0"0"-135"16,0 0-121-16,0 0-64 15,0 0-104-15,7-51-248 0,-3 41-39 16,-4-3-209-16,0 4 72 31,0-4-280-31,0 4-72 0,-4-4 40 16,1 4-72-16,-5-4 32 15,0 3 64-15,-1 1-224 16,-2 0 16-16,-1 2-88 0,-4-6 24 31,-4 3-48-31,0 1 0 0,-4 0 0 16,4-1 0-16,-8-3 0 0,0 7 40 15,-4-3 88-15,0 6-80 16,4-1 88-16,1 4-88 16,-1 0 16-16,0 0-16 15,0 7-56 1,-4 8-8-16,4 8-8 16,1 2-96-16,-5 7 112 0,4 6 16 0,0 3 0 15,8 7-16-15,4 3 0 16,4 3-16-16,9 6 16 15,-2 10-8-15,5 16 8 0,0 15-8 47,16 7-56-47,4 0 8 0,12-13-88 16,-5-25 144-16,6-13-8 16,-1-16 16-16,7-6-8 15,14 6 8-15,18 11 64 0,24 2-72 16,25-7-360-16,0-5 360 15,-1-14 8-15,-15-15-8 16,-13-13 176-16,-15 0-176 0,-17-16 152 16,-10 0-152-16,-6-6 104 15,1-10-80-15,12-19 512 0,12-25-440 16,-12-16 345-16,-13-9 143 31,-19 2 24-31,-20 7-16 16,-4 6-328-16,-7 10-24 0,-10 12-40 0,2 10-136 15,-5 10 48-15,-12-7 16 16,-4 0-48-16,-12-9-80 0,-28-19 0 16,-19 3 0-1,-29-10 0-15,-8 9 0 16,5 17 0 0,20 16 0-16,11 22-8 0,12 12-232 0,0 10-944 15,21 6-1273-15,15 4-2472 16</inkml:trace>
  <inkml:trace contextRef="#ctx0" brushRef="#br0" timeOffset="1543.36">27172 7832 4825 0,'0'0'1800'15,"0"0"-808"-15,0 0 384 0,0 0 129 16,0 0-657-1,0 0 328-15,-32-57-328 16,25 48-288-16,-1-1-263 16,-5 1-65-16,2 2 88 0,-6-2-40 15,-2 3-128-15,-1-1 176 16,-12 4-16-16,0 0-48 0,-4 3 56 16,-3 0-208-1,-5 6-8-15,-4 10-104 16,0 3 80-1,5 10-64-15,-10 2 64 0,5 8-72 0,1 5-8 16,3 0 72-16,4 4-72 16,4 6 40-16,1 0-40 15,10 3 0 1,5 7 0-16,9-1-8 16,7-3 8-16,4 1-104 0,11-7 96 15,21-6-304-15,9-4-48 16,10-9-16-16,9 0 160 15,7-7 216-15,6 1-88 0,-2-4-176 32,0-9 48-32,2-3 56 15,-6-10-136-15,5-3 184 0,0-6 112 16,-1-16 128-16,5-7 216 16,-4-6-264-16,-1-7 72 31,-7-5-32-31,-4-4-112 0,-12-3 208 0,-4-6 304 15,-9 0-56-15,-7-1 176 0,-4 4-112 16,-8 3 160-16,-4 0-151 16,-8 4-89-16,-4-2-96 15,0 2-144-15,-16 2-112 0,-11-6-96 16,-14 4 56 0,-6 2-56-1,-9 3 0-15,0 10 0 0,-4 13 0 16,1 6-96-16,-1 13-376 0,-4 3-417 15,-15 26-631-15,14-1-1641 16,14 4-2400-16</inkml:trace>
  <inkml:trace contextRef="#ctx0" brushRef="#br0" timeOffset="5359.8">9877 8321 10970 0,'0'0'2536'15,"0"0"-1479"-15,0 0-681 32,0 0-8-32,0 0 320 0,-4-44 8 15,-1 31 192-15,-3 4-312 16,1-4-136-16,-5 0-175 0,3 1-65 16,-6-1-72-16,-1 4 96 15,4-4-224-15,-4 3 96 31,-4 1-72-31,-4-1-16 0,0 4-8 16,-12-1 0-16,1-2 8 31,-1 6-16-31,-4-4-48 0,4 7 56 16,0 0 0-16,4 0-16 16,0 0 8-16,1 0-80 15,-1 0 40-15,4 7 48 0,-8-1-136 0,8 0 128 16,-4 4 8-16,0 0-64 15,4-1 64-15,0 0-80 16,0 1 72 0,0 3 0-16,4 0-88 15,1-1 96-15,3 1 0 16,-4 3-80-16,0 0 72 0,4 3 0 0,0-1 0 16,1 5 0-16,-1-1-113 15,3 4 121-15,-2-4 8 0,2 3-8 16,2-2-8-16,-1 2 0 31,0-3 8-31,0 7-8 16,-4-1-56-16,4 1 64 0,0 3 16 15,-4 3-16-15,8-1 0 0,0 4 0 16,1 1 8-16,2-2-8 16,1 2-48-16,4-4 48 31,-3 0 8-31,7-1-8 15,0-5 0-15,0 3 8 0,0-4 0 16,0 1-8-16,11-4-160 0,6 4 160 16,-2-3 0-16,5 2-8 15,0-2 8-15,8-1 0 32,-4 0 8-32,4 1-8 0,0-4-88 0,0-3 88 15,0 3 8 1,0-3-8-16,-5 3 0 0,5-6 0 0,0 3 0 15,4-3 0-15,-1 3-8 16,5-3 8 0,-3 0 40-1,3-4-40-15,-4 1 0 0,3 0 0 16,-3 0 0-16,4-4 0 16,-4 1 0-16,-1-4 0 0,5 1 8 0,0-1 0 15,-3-3-8-15,2 0 0 31,-3 0-48-31,0-3 40 16,-4 0-136-16,4 0 144 0,-4 0 72 16,-1-9-72-16,-3-1-16 15,4-3 16-15,-4-2 16 0,0-7-8 16,-4 0 56-16,4-8-64 31,0 2 0-31,0-3-64 0,4-1-72 31,-5-3-56-31,1 3 16 16,-4-3 48-16,0 6 8 0,-4-3 120 16,1 4 0-16,-2-3 8 15,-3-1-8-15,0 3 0 16,0 1 0-16,-5-4 0 0,2 3 48 16,-1-3-48-16,-4 1 8 15,3-1-8-15,-3 3 96 0,-4 1 0 16,0-4 24-16,0 3 8 0,-4-2-120 15,-3 2 80 1,-1 4 56 0,0-1-16-16,0 1-16 0,0 3-56 15,0 2 16-15,0-2-72 16,0 3 48-16,0 1-48 0,-7-2 0 16,2 5 8-16,-7-8 49 0,4 4-49 31,-4 0 88-31,-3-6 144 15,-1-1-232-15,0 1 144 0,-1-1 24 16,-3 1 48-16,4 3-112 16,1 0-112-16,-5 2 56 0,4 8-32 15,4 2-24-15,1 7-176 32,-17 3-977-32,8 0-1415 0,0 3-3665 15</inkml:trace>
  <inkml:trace contextRef="#ctx0" brushRef="#br1" timeOffset="13534.02">11777 7420 8345 0,'0'0'2209'0,"0"0"-1001"0,0 0 528 15,0 0-695-15,-8-16-249 16,8 12-48-16,0 1-312 16,0 3-136-16,0 0-152 0,-4 0-136 31,0-2 40-31,-3-2-48 0,-6 4 0 16,1 0 0-16,-4 0-64 15,-3 0 64-15,2 0 8 16,-7 0-8-16,1 0 0 0,-5 6 8 15,0 1-8-15,0-4 0 32,0 3 0-32,4 1 0 0,0-4 32 15,1 6-32-15,2-2 0 16,1 2 0-16,1-3 0 16,3 4-8-1,0 3-56-15,-4-1 64 0,0 1 40 16,-4 3-40-16,4 3 0 15,-4 0 0-15,0 3 96 0,1-3 96 16,6 1-192-16,-3-1 128 16,5-1 8-16,3-5-88 15,7 0-48-15,-6 0 48 0,7 0-40 16,0 2 48 0,0 4-8-16,4-3-48 15,0 6 72-15,0 1-72 0,0-1 80 16,4 0 8-16,4 4-32 15,3-1-32-15,-2-6 32 16,6 3-56-16,-2 1 136 0,2-1-128 31,2-3 72-31,-6 0-80 0,6 0 16 16,-6 0-8-16,5 0 8 16,0 0-16-16,-4-3 48 15,0 0-48-15,0-4 8 0,-4 1 0 16,4 0-8-16,0-4-8 31,0-2-160-31,0-1 64 0,3 1 32 16,2-5-104-16,-1 2 168 15,3-1 0-15,-2 0 8 16,-2-3 0-16,5 0 0 0,0 0 0 16,0 0 112-16,0 0-112 15,4 0 48 1,0 0-40-16,0 0 0 0,4-3 0 15,-4 0 80-15,0-1-80 16,-1 2 0-16,1-2 0 16,-4 1 56-16,-4 0-64 0,4 0 8 15,-8-4 16 1,4 4 48-16,-4-3-72 16,4 0 0-16,0-1 8 0,-4-3 32 15,0 1-40-15,4-4 8 16,-4-2-16-16,3-5-56 15,-2-2 56-15,2 0-40 0,-2 0-64 32,-2-3 112-32,-3 5 0 15,4-5 8-15,-4 6 16 0,0-4 48 32,1 1 128-32,-2 3-128 15,1 1-72-15,0-2-48 0,0 1 48 16,-8 4 40-16,4 2 193 15,-4-3-113-15,0 3 80 16,0 0 64-16,0 1-72 0,0-1-56 16,0 0-88-16,0-3 24 15,0 1-72-15,0-2 64 0,0-1-64 16,0-1 8-16,-4 3 0 31,4-3 80-31,-8 2 0 0,4 2 24 16,0-1-8-16,0 0 32 0,-4 0-8 15,0 3-32-15,-4-2-48 16,4 2-40-16,-4 4 0 0,0-7 80 16,-4 3-88-1,-3 0-8 1,2-2 8-16,-6 2 8 0,-1-4 0 16,-8 5-8-16,0-1-48 0,0 1-24 15,-8 2-32-15,4 4-680 16,-15 6-545-16,7 0-1583 0,4 9-3041 15</inkml:trace>
  <inkml:trace contextRef="#ctx0" brushRef="#br1" timeOffset="37137.92">11722 7143 4152 0,'0'-3'2017'0,"0"3"-1089"16,0-3-528 0,0 0 264-16,0 3 120 15,0 0-39-15,0 0 7 0,0-3-72 0,0 3-200 16,0 0-64-16,0 0 64 16,0 0-112-16,0 0-160 15,0 0-136 1,0 0-72-16,0 0 48 15,0 0-48-15,0 0 0 16,0 0 0-16,0 0 0 0,0 0 0 16,0 0 0-16,0 0-96 15,0 0 88-15,0 0-112 0,0 0 16 32,0 3 96-32,0 6-80 15,4 4 88-15,-1 3 0 16,5 3 0-16,0 3 88 0,1 0-88 15,2 1-8-15,1-1 8 16,-4-3 0-16,4-3 40 0,-4-3-40 31,0-7 8-31,-4-3-8 16,-4-3 8-16,0 3-8 16,4-3 112-16,-4 0 392 0,8 0 665 0,3-12-177 15,10-8-624-15,7-5-152 16,3-10-216-16,9-3 48 15,1-7-48 1,6 1 0-16,5 0 0 16,4-1-96-16,4 1-368 15,3-1 240-15,-3 4 8 0,-9 6-200 16,-2 10 48-16,-18 6-112 0,-6 3-33 16,-14 9 81-1,-11 7-288-15,0 0-1280 16,-11 0-2785-16</inkml:trace>
  <inkml:trace contextRef="#ctx0" brushRef="#br1" timeOffset="69057.81">3609 12204 784 0,'0'0'8922'0,"0"0"-6634"31,0 0-440-31,0 0-407 0,0 0-321 16,0 0-376-16,0 0-80 16,-24-25-320-16,24 25-296 0,0 0 0 15,0 0-48-15,0 0-64 16,0 6 16-16,9 10-176 15,6 6 224-15,9 10 104 0,8 10-96 32,11 2 48-32,17 16-56 31,20 19 0-31,8 20-8 0,-13 9-32 16,-15-22-16-16,-32-20-136 0,-15-27-360 15,-9-8 152-15,-4 4 176 16,0 0 144-16,-13-3 16 0,-11-3 104 15,-16-11-40-15,-19-8 136 0,-24-10 104 0,3 0 168 16,3-13-48 0,14-9-64-16,15-3 64 0,4-10-168 15,-3-4 145 1,19-5 15-16,7-3-224 16,21-4-56-16,9 3-72 15,18 4-24-15,18 9-96 16,2 9-561-16,1 14-47 0,-8 12-496 15,-9 0-1625-15,-10 12-1511 32,-10 1-1762-32</inkml:trace>
  <inkml:trace contextRef="#ctx0" brushRef="#br1" timeOffset="69634.02">4426 12243 7681 0,'0'0'2185'0,"0"0"-465"0,0 0-568 16,0 0 561-16,0 0-257 15,0 0-824 1,0-20-520-16,0 27-112 16,0 12-88-16,0 12 88 15,-4 8 64-15,-8 5 32 0,-7 7 24 16,2 6 56-16,-7-3 16 16,5 0-40-16,2-3-24 15,6-3-56-15,7-7-72 0,4-3 80 31,0-9-80-31,19-7 104 16,13-3-88-16,13-3 88 0,18-10-8 16,29 0-40-16,-9-6-56 15,-3 0 0-15,-16 0-208 32,-16-9-416-32,-1 6-632 0,1-4-761 0,-16 4-175 15,-20 3-465-15,-12 0-2384 16,0 3 1745-16</inkml:trace>
  <inkml:trace contextRef="#ctx0" brushRef="#br1" timeOffset="70061.3">3055 13586 280 0,'0'0'9794'0,"0"0"-8034"15,0 0-1280-15,0 0 568 0,0 0 473 0,116 0-169 16,-9-4-304 0,53-2-384-16,27-4 193 31,8 4-209-31,-4 0-456 0,-19 3 72 16,-9 3-136-16,-7-4-128 0,-25-2 0 15,-23 3-248-15,-41-3-592 16,-22-1-465-16,-22 4-383 0,-3 0 480 15,-8 0 167-15,-4 3-7 16,-16 0-616-16,-15 0-1161 16,-5 3-2880-1</inkml:trace>
  <inkml:trace contextRef="#ctx0" brushRef="#br1" timeOffset="70647.25">3502 13792 7361 0,'0'0'7042'0,"0"0"-5482"31,0 0-1056-31,0 0-408 0,0 0 256 16,0 0 0-16,0 0-232 15,0 0 376-15,43 79-200 0,-15-41-40 16,8-3-40-1,8 3-216 1,8-2 97-16,0 1-49 0,4 2-40 16,0 2 0-16,-1-3 56 15,-7 3-64-15,-5-3 0 0,-6 0-136 16,-10-6-65-16,-7 0-23 0,-12-7 24 31,-3-6 152-31,-5 1-72 16,-17-5 120-16,-11 1 32 0,-7-3 24 15,-17-4 0-15,-4-3 56 16,-8-6-8-16,0 0 168 16,1-12-55-1,3-10 207-15,4-3-136 16,16-7 104-16,8-3 152 0,21-4-272 16,11-2-200-16,15 0-72 15,21 0-80-15,16 6-88 16,8 10-176-16,15 12-1032 0,-10 6-1633 15,-22 4-4521-15</inkml:trace>
  <inkml:trace contextRef="#ctx0" brushRef="#br1" timeOffset="71260.86">4386 13881 10722 0,'0'0'3176'0,"0"0"-839"15,0 0-1121-15,0 0-152 0,0 0-455 16,0-10-481-16,0 29-128 16,0 10-128-16,0 6 128 0,5 6 32 31,-1 7 16-31,-1 3-48 16,5-1 0-16,0 1 8 15,-4-6-24-15,4-10-400 0,-4-7 15 16,0-9 89-16,-4-9-72 31,0-7-56-31,0-3 304 16,4 0 136-16,0-19 96 0,0-10-96 15,8-9-48-15,4-3 40 16,4-3 8-16,4-1 0 0,4 10 0 16,0 10 8-16,4 9 96 0,4 9-32 15,3 7-72 1,1 7 0-1,-5 15-104-15,2 7 96 0,-14 2-40 16,-6 1 48 0,-10 0-8-16,-7-3-80 15,0-4 88-15,-19-3 0 0,-14-10 8 16,-10 1 120-16,-9-3 56 16,-12-7-120-16,0-3-64 15,8 0-320-15,5-19-1008 0,15-3-2841 16,20 0-5057-16</inkml:trace>
  <inkml:trace contextRef="#ctx0" brushRef="#br1" timeOffset="72402.25">5658 13395 8001 0,'0'0'4001'0,"0"0"-2833"16,0 0-568-16,0 0 329 0,0 0 463 15,0 0-192 1,0 3-456 0,7-3-280-16,9 3-31 15,8-3-25-15,8 0 56 0,3 0-240 0,2 0-72 16,-5 0-80-16,0 0-64 16,-4 0-8-16,0 0-352 15,-5 0-784-15,-3 0-1297 0,-8 0-2648 31,-9-3-2977-31</inkml:trace>
  <inkml:trace contextRef="#ctx0" brushRef="#br1" timeOffset="72619.19">5605 13605 6177 0,'0'0'2840'16,"0"0"-1887"-16,0 0-281 0,0 0 1256 16,81 3-39-16,-38-3-737 31,5 0-352-31,-1-3-408 0,2-1-392 16,2-5-992-16,-11 3-2849 15,-12-4-4193-15</inkml:trace>
  <inkml:trace contextRef="#ctx0" brushRef="#br1" timeOffset="76923.92">7398 12725 432 0,'0'0'8193'16,"0"0"-6592"-16,0 0-985 16,0 0-416-16,52-32 144 15,-48 29 816-15,-4 3-120 0,0 0-487 16,-4 0-337-16,-16 0-168 15,-31 19 152 1,-33 6 200-16,-40 7-64 16,-7 0-160-16,12-3-80 15,27-10-16-15,32-7 24 0,24-2-96 16,12-3-8-16,0-2 96 31,9 5-96-31,6 0-8 0,9-1-296 16,13 4 304-16,26 3 56 15,29 6-40-15,19 4-16 16,22-1 88-16,-10-3-80 0,-28-3-8 16,-19-6 16-16,-24 0-8 31,-5-1-8-31,-6 1-24 0,-6 6 24 16,-11-3 0-16,-7 6 48 0,-40 0-16 15,-30 7 96-15,-22 6-8 16,-13 0 96-16,20-7-40 0,29-9 0 15,27-6 64-15,16 0-232 16,8-3-8-16,4 2 0 16,8 4-32-1,20 3-16-15,39 0 96 0,37 3 96 16,36 3 112-16,15-5-152 16,-7-5 40-16,-33-8-88 0,-39-1-48 31,-28-2-8-31,-16-1-272 15,-9 3-944-15,-2 0-1249 0,-22 4-1415 16,-14 2 1519-16,-14-2-3600 16</inkml:trace>
  <inkml:trace contextRef="#ctx0" brushRef="#br1" timeOffset="77239.36">6833 13890 12394 0,'0'0'2833'0,"0"0"-1705"16,0 0-680-16,0 0-168 0,0 0 272 15,-68 45 40-15,56-16-376 16,4 2 56-16,0 4-151 0,8 0-113 16,0 0 80-16,12 0-88 0,4-10-72 15,3-2-145-15,9-11-655 16,8-12-344-16,-4 0-1521 0,-4-6-1816 16</inkml:trace>
  <inkml:trace contextRef="#ctx0" brushRef="#br1" timeOffset="77386.03">6980 13757 10306 0,'0'0'2920'31,"0"0"-1215"-31,0 0-681 16,0 0-464-16,0 0 112 0,0 0-544 15,0 0-128-15,0 0-1800 16,0 0-2449-16,0 0 1440 0</inkml:trace>
  <inkml:trace contextRef="#ctx0" brushRef="#br1" timeOffset="77566.57">7076 13944 1032 0,'0'0'7977'0,"0"0"-6064"0,0 0-1185 15,0 0 560 1,0 0 1-1,0 0-449-15,95-6-472 0,-59 6-368 16,-8 0-344-16,-4 0-1617 16,-12 9-543-16,-8 1-1793 15,-4-1 72-15</inkml:trace>
  <inkml:trace contextRef="#ctx0" brushRef="#br1" timeOffset="77733.58">7056 14065 1136 0,'0'0'1440'0,"0"0"2673"16,0 0-2913-16,0 0-400 15,0 0-79-15,0 0 39 16,0 0 416-16,-8 64 216 0,40-58-216 31,7-6-671-31,6 0-505 32,15 0-208-32,-9-13-1809 0,-7 0-2688 0</inkml:trace>
  <inkml:trace contextRef="#ctx0" brushRef="#br1" timeOffset="77895.87">7486 13966 8433 0,'0'0'4769'0,"0"0"-3832"15,0 0-425-15,0 0-64 16,0 0 72-16,0 0 952 0,0 0-608 16,-32 80-576-16,17-49-160 15,-2 4-128 1,-3 10-584-16,5-7-1656 15,2-6-3697-15</inkml:trace>
  <inkml:trace contextRef="#ctx0" brushRef="#br1" timeOffset="78903.66">6709 12408 6529 0,'0'0'4457'0,"0"0"-3441"0,0 0-576 0,0 0-184 16,0 0-208-16,79-61 472 15,-51 58-136-15,4 0-264 0,-8 3-72 16,-3 0-48 0,-6 3-16-1,-11 7-224-15,-4 2-80 0,0 4 320 16,-19 0 40-16,-6 0 64 0,1 3 192 16,0-3-64-16,9-3-79 0,3 3-129 15,12-1 24-15,0 1-48 31,8 0 88-31,11 0-88 16,9-3 8-16,0 2-8 0,-4-2 8 16,-3 0-8-16,-14-4-32 15,-3 1 32-15,-4-1 72 0,-8 4-64 16,-16 0 72-16,-4 0 248 31,-4-1-104-31,4-2-168 16,0 3-56-16,5-4-136 0,15-9-1209 15,8 0-1223-15,0 0-3169 0</inkml:trace>
  <inkml:trace contextRef="#ctx0" brushRef="#br1" timeOffset="79197.3">7048 12354 8833 0,'0'0'1961'16,"0"0"15"-16,0 0-1120 15,0 0-223-15,0 0-105 16,95-39-224 0,-67 39-104-16,0 4-176 15,-8 9 24-15,-8 9-48 0,-4 0-24 0,-8 0 24 16,-8 3 8-16,-12 1 104 16,-4-4 272-16,-4-3 80 15,5-3 56 1,6-7-104-16,13-2-400 15,4-4 32-15,4-3-48 0,36 0 0 16,32 0 8-16,24-6-8 16,11-10-424-16,-27 0-1544 15,-24 0-3770-15</inkml:trace>
  <inkml:trace contextRef="#ctx0" brushRef="#br1" timeOffset="80039.34">8040 12878 1816 0,'0'0'6809'0,"0"0"-5504"16,0 0-513-16,0 0-40 15,0 0 1112-15,32-35-135 0,-32 35-681 16,0 0-408-16,-25 0-248 16,-14 3-264-16,-13 9 24 0,-8 5-56 15,-8-2 96-15,9 7 0 16,8-2-184-1,10-1 48-15,13-1-56 16,20 2-8-16,8 2 8 16,40 0-104-1,32 10 104-15,7-7 0 0,1-3-144 16,-8-6-224-16,-20-6-192 16,0-1 224-16,-1 4 232 0,-15-4-16 15,-20-2-64-15,-16-1-328 16,-7 1 512-16,-34 2 224 0,-6 1 312 15,-9-1-80-15,-4 7-8 16,4 0-96-16,13 0-128 0,7 6-208 31,12 0-16-31,20 3 0 16,4 1 0-16,19 3-8 0,37-1 8 31,24 7-8-31,27-10-8 16,13 1-48-16,-21-13-432 15,-19-7 160-15,-8-6-536 0,-28 3-1777 16,-4-3-2456-16</inkml:trace>
  <inkml:trace contextRef="#ctx0" brushRef="#br1" timeOffset="80427.67">7916 14001 4032 0,'0'0'4921'0,"0"0"-3576"15,0 0-905-15,0 0 432 0,0 0 920 16,0 0-87-16,103 17-753 16,-58-17-336-16,-2 3-424 15,6-3-40-15,-6 2-152 0,-7-2-272 31,-12 4-848-31,-12-4-1145 16,-12 0-391-16,-16 0-105 0,-8 0-1408 16</inkml:trace>
  <inkml:trace contextRef="#ctx0" brushRef="#br1" timeOffset="80622.6">8056 14027 600 0,'0'0'2312'0,"0"0"89"0,0 0-865 16,0 0-720-16,0 0 0 15,0 0 185 1,0 0 31-16,-28 85 48 15,40-59-472-15,-5 0-40 0,2 2-56 16,-9 0-240-16,0 4-32 16,-12-3 17-16,-8 2-249 15,-4-8 184-15,0-4-192 32,-15-7-329-32,11-8-1279 15,0-4-2809-15</inkml:trace>
  <inkml:trace contextRef="#ctx0" brushRef="#br1" timeOffset="80953.13">8096 13751 6545 0,'0'0'3241'0,"0"0"-1345"31,0 0 16-31,0 0-423 15,0 0-433-15,0 0-536 16,0 0-376-16,-32 0-72 0,24 19-72 16,-1-3-48-16,6 3 48 15,3-3-96-15,0-7-256 0,0-3-152 16,3-6 64 0,1 0 368-16,5-3 24 15,-5-9 96-15,-4-11-16 16,0 4 88-16,-8 0 256 0,-8 0-32 15,0 7-24-15,4 8-144 0,4 4-176 16,4 4-640-16,4 27-744 16,16 1-1441-1,0-3-5833 1</inkml:trace>
  <inkml:trace contextRef="#ctx0" brushRef="#br1" timeOffset="81265.88">8251 14227 2736 0,'0'0'3097'16,"0"0"-569"-16,0 0-1463 0,0 0 247 15,0 0-232-15,99 0 144 16,-59 0-248 0,1 0-487-16,-2 0-273 15,-7 0-216-15,-12 0-1161 0,-20 0-703 16,0 6-1217-16,-4 1-1536 0</inkml:trace>
  <inkml:trace contextRef="#ctx0" brushRef="#br1" timeOffset="81408.5">8298 14300 160 0,'0'0'3304'0,"0"0"-2079"0,0 0 631 16,0 0-304-16,0 0-544 15,80 19-271-15,-48-19-457 0,13 0-280 31,-10 0-1953-31,-3-7-5904 16</inkml:trace>
  <inkml:trace contextRef="#ctx0" brushRef="#br1" timeOffset="81588.64">8737 14138 10042 0,'0'0'3192'0,"0"0"-743"16,0 0-793-16,0 0-688 0,0 0-303 15,0 0-425-15,0 0 144 16,12 45 48-16,-12-20-376 0,0 0 112 31,0 7-168-31,-15 6-608 16,-2-9-1425-16,6-4-4168 0</inkml:trace>
  <inkml:trace contextRef="#ctx0" brushRef="#br1" timeOffset="82446.23">7860 12379 7737 0,'0'0'2209'0,"0"0"-681"15,0 0-808-15,0 0-368 0,0 0 240 16,100-64-272-16,-64 58-64 31,-8 3-96-31,4 3-136 0,-13 0 0 16,-6 0-24-16,-5 0-64 0,-8 3-32 16,0 7 64-16,-8-1 32 15,-8 1 337-15,-5-1-1 16,6 4 32-16,3 0-232 31,7 0-80-31,2-4-8 0,3 7-32 16,0-4-16-16,3 4 64 15,10 3-56-15,-1-3-8 0,4 0 8 16,-4 0-8-16,-5 0 0 16,2-3-8-16,-9-1 8 0,0-5 32 15,0-1 16-15,-9-3-48 16,-6 0 136-1,-9 0 0-15,-4-3-136 16,4 0-40-16,1 0-824 16,2-6-1089-16,14-3-2136 15</inkml:trace>
  <inkml:trace contextRef="#ctx0" brushRef="#br1" timeOffset="82803.92">8319 12284 6409 0,'0'0'2264'15,"0"0"-1071"-15,0 0-185 16,0 0-136-16,103-13-48 0,-75 13 40 31,-4 3-416-31,-8 13-255 16,-8 3-145-16,-8 4-8 0,-8 2 72 15,-12 0 80-15,-4 1 192 16,0-4-48-16,1-3-64 16,2 0-40-1,14-7-168-15,3-2-64 0,4-3 8 16,11-4 40-16,21 0-48 15,13-3 24-15,14 0-24 0,9 0-64 16,24-19-992-16,-17 3-1393 16,-11-3-5088-16</inkml:trace>
  <inkml:trace contextRef="#ctx0" brushRef="#br1" timeOffset="93364.37">9279 12560 4825 0,'0'0'2424'0,"0"0"-920"16,-8-13-391-16,4 10 7 15,4 0 256-15,0 3 88 0,0 0-183 16,0 0-449-16,0 0-248 16,0 0-112-16,0 0-296 0,0 0-48 31,0 0-104-31,0 0-24 16,0 13-96-16,12 6 96 0,8 9 8 15,12 7 72-15,3 9-32 16,10 1-32-16,2 6 48 15,-2-6-56-15,-2 2-8 0,-4-6 8 32,-7-3 0-32,-11-3-8 15,-6 0-8-15,-6-6 8 0,-9-4 0 16,-4-3-56-16,-20-3 56 0,-4 1 48 16,-8-8-48-16,-8-5 0 15,0-4-32-15,-4-3 32 16,8 0 40-1,1-16-32-15,3-6 0 16,8-4 48-16,8-6 16 0,8-3 152 16,12-2-144-16,0-2 24 0,16 1-80 15,4 7-24-15,4 8-8 16,3 4-544 0,-7 10-1376-16,-3-1-3617 15</inkml:trace>
  <inkml:trace contextRef="#ctx0" brushRef="#br1" timeOffset="95568.43">10259 12658 6857 0,'0'0'2048'0,"0"0"-959"0,0 0-233 16,0 0 88-16,0 0 792 15,0 0-359-15,0 0-505 32,-20-54-384-32,0 54-256 0,-4 0 96 15,-4 4-32-15,-4 9 40 16,4 5-24-16,1 8-120 0,3 6-24 0,8 3-88 16,8 2 16-16,8 2-16 15,0 2-64 1,12-6 56-1,16 0-32-15,4-7-32 0,7-6 0 16,6-2-8-16,-2-11-104 16,-2-3-560-16,-2-6-1288 0,-7-9-2481 15,-17-10-4465-15</inkml:trace>
  <inkml:trace contextRef="#ctx0" brushRef="#br1" timeOffset="96468.9">10710 12595 1584 0,'0'0'5377'16,"0"0"-4089"-16,0 0 89 0,0 0-49 0,0 0 360 31,0 0 113-31,0 0-753 16,-21-35-648-16,6 51-304 15,-9 6 72-15,0 7 16 0,7 6-128 16,2 3 136-16,7 3-16 15,-1 4-16-15,9-1-32 16,0-3-128 0,13-3 48-16,6-3-48 15,5-6-208-15,4-7-792 16,21-9-1121-16,-14-4-1039 0,1-9-5458 0</inkml:trace>
  <inkml:trace contextRef="#ctx0" brushRef="#br1" timeOffset="96700.74">10936 12738 7785 0,'0'0'1945'0,"0"0"7"0,0 0-880 16,0 0-584-16,0 0-136 0,-20 35 417 15,12-10-209-15,1 7-336 16,-1-4 24-16,8-2-136 15,0-1-64-15,0 0 0 0,8-2 8 16,3-7-56-16,9-3-280 16,8-10-752-16,0-3-937 15,-3 0-1904-15</inkml:trace>
  <inkml:trace contextRef="#ctx0" brushRef="#br1" timeOffset="96857.4">11064 12589 6665 0,'0'0'2656'16,"0"0"-903"-16,0 0-105 0,0 0-808 15,0 0-103-15,0 0-617 16,0 0-120-16,0 0-2169 16,16-7-760-16,-12 14-2352 0</inkml:trace>
  <inkml:trace contextRef="#ctx0" brushRef="#br1" timeOffset="97075.72">11179 12843 1144 0,'0'0'3256'0,"0"0"-1567"0,0 0-193 15,0 0 32-15,32 73-295 16,-32-48-297-16,0 3-168 0,-11 4-312 15,-6 0-264 1,-7-3-64 0,1-4-120-16,3-3-8 0,0-6-424 15,4-7-1200-15,7-5-1473 0</inkml:trace>
  <inkml:trace contextRef="#ctx0" brushRef="#br1" timeOffset="97264.4">11415 12801 3448 0,'0'0'5441'15,"0"0"-4136"-15,0 0-465 32,0 0-504-32,87-22-200 0,-54 19-16 15,6 0-120-15,-3 3-696 16,-8 0-1529-16,-13 0-2920 0</inkml:trace>
  <inkml:trace contextRef="#ctx0" brushRef="#br1" timeOffset="97467.42">11462 12865 2456 0,'0'0'936'0,"0"0"1097"15,0 0-489-15,0 0-152 0,4 86-191 16,5-61-249-1,-9 3-176 1,0 1-320-16,0-4-176 0,0 1-112 16,-13-1-120-16,-6-6 80 15,-5-3-24-15,-4-6-104 0,-8-7-336 16,4-3-1048-16,8-3-1361 0</inkml:trace>
  <inkml:trace contextRef="#ctx0" brushRef="#br1" timeOffset="97788.98">11578 12519 8089 0,'0'0'1545'0,"0"0"-841"15,0 0-456-15,0 0-144 16,0 0-96-16,0 0 104 0,0 0-104 15,0 0 48-15,0 19-48 32,0-19-8-32,0 0 80 0,0 0 120 15,0 0 216-15,-8-13-184 16,4 0 128-16,-8 4 296 0,-4 3 16 16,0 2-111-16,1 4-241 0,2 0-272 15,1 10-48 1,12 19-673-1,0-4-1079-15,0-6-2337 0</inkml:trace>
  <inkml:trace contextRef="#ctx0" brushRef="#br1" timeOffset="97998.42">11754 12480 8193 0,'0'0'1777'15,"0"0"-249"-15,0 0-168 0,83-6-216 16,-52 19-55-16,-7 9-385 31,1 10-128-31,-10 9-264 16,-6 20-144-16,-9 2-112 0,-4 0 8 16,-24 17-64-16,-20 3-80 15,-20 15-1152-15,8-19-1585 0,8-22-4832 16</inkml:trace>
  <inkml:trace contextRef="#ctx0" brushRef="#br1" timeOffset="98629.15">9391 13636 8801 0,'0'0'1873'16,"0"0"-793"-16,0 0 168 16,0 0 1-1,103-9 63-15,-23 5-504 16,43 4 40-16,29 0 0 0,15 0-200 15,24 0-103-15,5 0-137 16,15-2-40-16,4-2-80 0,-28 4-280 16,-27 0 144-1,-53 6-152-15,-39 1-440 16,-28-1-416-16,-25 1-249 16,-6-7-247-16,-9 6-760 0,-24 0 695 0,-16 1 457 15,0-1-3857 1</inkml:trace>
  <inkml:trace contextRef="#ctx0" brushRef="#br1" timeOffset="99177.22">9685 13976 9217 0,'0'0'4017'0,"0"0"-3104"0,0 0-601 16,0 0-144 0,0 0-80-16,0 0 40 15,0 0 520-15,76 67-248 16,-40-39-104-16,8 1 24 0,0 6-128 16,-1 0-88-16,-2 0 16 15,-10 0-112-15,-6-4-16 0,-10-2-208 16,-7-7-184-16,-8 0 136 31,0-6 112-31,-12-3 112 0,-16-3 40 16,-4-4 0-16,-7-6 168 15,-6 0 64-15,-2-3-32 0,3-13 224 16,8-3-24-16,4-7-48 47,12-5 40-47,12 2 0 15,8-3-192-15,13 0-200 0,19 4-272 16,26 6-488-16,-6 9-904 16,-3 4-3465-16</inkml:trace>
  <inkml:trace contextRef="#ctx0" brushRef="#br1" timeOffset="99762.61">10427 13944 9193 0,'0'0'2937'0,"0"0"-744"15,0 0-945-15,0 0-696 0,0 0-376 32,0 0-168-32,19 38 176 15,-15 1 96-15,5 5-80 0,-2 3-152 16,1 5 56-16,0-8-64 15,-3-3-40-15,-1-9-296 16,-1-6-352-16,-3-14-112 0,0-6 232 31,0-6 472-31,0-3 48 16,0-16 8-16,0-9-200 0,8-7 32 16,9-4 120-16,6 2 48 0,5 8 104 0,0 6 104 15,0 14 224 1,0 9-288-16,7 0-144 15,-7 19 64 1,0 6-8-16,-4 7-40 16,-8-3 32-16,-12 3-40 0,-4-7 56 15,-8 0 40-15,-16-8 88 0,-8-2 200 16,-15-5-16-16,-2-4-160 16,-6-6-216-1,-5-6-144-15,12-7-1448 16,13-9-4450-16</inkml:trace>
  <inkml:trace contextRef="#ctx0" brushRef="#br1" timeOffset="100384.82">12307 13427 7705 0,'0'0'2513'31,"0"0"-97"-31,0 0-359 16,0 0-721-16,0 0-672 0,0 0-376 15,0 0-64-15,-72 50-112 0,40-15-40 16,4 4-64-16,5 2-8 16,-1 0-744-16,4 1-1544 15,4-11-705 1,4-12-2208-16</inkml:trace>
  <inkml:trace contextRef="#ctx0" brushRef="#br1" timeOffset="100547.68">12136 13481 1272 0,'0'0'7529'16,"0"0"-4840"-16,0 0 208 16,0 0-1433-16,0 0-1016 15,0 0-440-15,0 0 192 0,80 51 8 16,-45-13-16-16,-3 3-192 15,8 13-344-15,-12-13-1368 16,-8-12-2841-16</inkml:trace>
  <inkml:trace contextRef="#ctx0" brushRef="#br1" timeOffset="101816.77">13144 12893 672 0,'0'0'6281'0,"0"0"-4777"0,0 0 657 15,0 0-241-15,0 0-191 0,0 0-113 16,-16-38-304-16,16 38-328 15,0 0-335-15,0 0-209 16,0 0-192 0,0 0-240-16,0 0-8 15,0 7-72-15,12 9-40 0,7 12 112 16,6 7 8-16,10 6 0 0,1 7 8 16,1 0-16-16,-6 2-72 15,-4 1-248 1,-10 0-345-16,-9-3 217 15,-8-10-72-15,0 0 32 16,-16-10 152-16,-4-2 0 0,-4-11 200 16,-8-5 128-16,0-7-48 15,0-3 56-15,4-6 56 0,0-10 72 32,5-12 328-32,3-4-176 15,12-10 144-15,8 5-64 16,0-5-256-16,16 1 72 0,12 6-32 15,3 3-144-15,1 7-48 16,4 9-536-16,-4 16-840 0,-8 0-2785 31,-12 0-3393-31</inkml:trace>
  <inkml:trace contextRef="#ctx0" brushRef="#br1" timeOffset="102663.4">13730 12878 7241 0,'0'0'1632'0,"0"0"57"0,0 0-145 16,0 0-248-16,0 0-712 16,0 0-576-16,0 0 73 0,7 28-33 15,-3-2 208-15,-4 5 48 16,4 7 16-16,-4 4-96 31,0 5 32-31,-8-3-32 0,-7 1-144 16,2-3 32-16,-2-14-104 15,6-2-8-15,2-11 40 0,7-5-40 16,0-7 0-16,0-3 0 0,20 0 128 16,15 0 208-1,13-13-320 1,12 1 64-16,3-4 8 0,-3 0-88 15,-4 3-312-15,-8 3-1104 16,-16 10-1025-16,-16 0-2104 0</inkml:trace>
  <inkml:trace contextRef="#ctx0" brushRef="#br1" timeOffset="103079.77">12948 13862 264 0,'0'0'8201'16,"0"0"-6368"-16,0 0-497 0,0 0 384 15,0 0 65-15,0 0-673 16,108-26-424-16,-48 23-56 16,32 0-120-1,31 3-40-15,12 0-47 0,9 0-209 16,-5 0-40-16,-7 0-64 15,-1 0-64-15,-15 0-48 0,-28 0-128 16,-33 0-585-16,-18 0-583 16,-30 0-1432-1,-3 0-1361-15,-4 0 832 16</inkml:trace>
  <inkml:trace contextRef="#ctx0" brushRef="#br1" timeOffset="103856.8">12829 14186 10266 0,'0'0'2912'0,"0"0"-647"0,0 0-1097 16,0 0-520-16,0 0-288 31,0 0-280-31,0 0 16 0,0 0-16 16,27 98 168-16,1-50-80 15,0 3-88-15,4 6-8 16,0-3-72-16,5-7-80 0,-10 1-56 16,-3-10-224-16,-4-3-64 31,-8-10 48-31,-8-3 8 0,-4-6 112 16,0-3 152-16,-12-3 8 0,-8-4 96 15,-8-3 48-15,1-3 88 16,-10 0-24-16,-3-9-8 0,5-14 144 15,-1-2 248-15,8-7-48 16,4-6 48-16,12-3 25 16,12 3-57-16,4-1-192 15,24 8-272-15,12 5-192 16,3 7-360-16,26 10-929 16,-9 6-2872-16,-17-1-5345 0</inkml:trace>
  <inkml:trace contextRef="#ctx0" brushRef="#br1" timeOffset="104209.53">13646 14154 1736 0,'0'0'8122'0,"0"0"-6418"0,0 0-272 16,0 0-512-16,-112 10 281 15,68 15-25-15,1 10-464 0,2 3-152 16,6 7-200-1,11 2-184 1,12 0-96-16,12 1-64 0,0 3-8 16,24-7-8-16,12-2-432 0,7-4-968 15,37-16-808-15,-12-6-857 16,-4-13-3417-16</inkml:trace>
  <inkml:trace contextRef="#ctx0" brushRef="#br1" timeOffset="105290.56">14040 14275 6233 0,'0'0'1792'0,"0"0"49"15,0 0-65-15,0 0 144 31,0 0-263-31,0 0-129 16,0 0-560-16,21-55-384 0,-21 55-272 16,-21 0-159-16,-3 13-1 15,-12 9-152-15,-3 4 112 0,-2 5-112 16,10 8 48-16,7-1-40 16,8 3-8-1,12 0 0-15,4-3-8 16,8-3-128-16,16-3-353 0,8-7-455 15,0-2-528-15,20-14-1289 16,-9-6-1160-16,-7-3-3608 0</inkml:trace>
  <inkml:trace contextRef="#ctx0" brushRef="#br1" timeOffset="105522.62">14220 14366 3880 0,'0'0'6666'16,"0"0"-4570"-16,0 0-864 16,0 0-375-16,0 0-441 0,0 20-40 15,-9 2 272-15,-2 3-384 16,7 7-120-16,0 0-48 0,0-4-96 16,4 4-8-16,0-6-632 31,4-4-848-31,11-3-905 15,-2-13-2008-15</inkml:trace>
  <inkml:trace contextRef="#ctx0" brushRef="#br1" timeOffset="105679.62">14422 14179 9898 0,'0'0'2496'0,"0"0"-327"16,0 0-1193-16,0 0-624 15,0 0-352-15,0 0-1464 0,0 0-41 16,0 0-3352-16</inkml:trace>
  <inkml:trace contextRef="#ctx0" brushRef="#br1" timeOffset="105865.98">14475 14532 432 0,'0'0'5417'0,"0"0"-3329"16,0 0-47-16,0 0-625 0,16 76-384 16,-16-54-256-16,-13 3-272 15,-11 1-103-15,1 0-401 0,-5-4-40 16,0-3-1473-16,8-7-1335 31,4-6-4714-31</inkml:trace>
  <inkml:trace contextRef="#ctx0" brushRef="#br1" timeOffset="106039.97">14738 14532 8545 0,'0'0'2569'0,"0"0"-1553"15,0 0-424 1,0 0-208-16,111-10-208 15,-75 10-176-15,8 0-504 16,-16 7-1216-16,-5-4-2169 0</inkml:trace>
  <inkml:trace contextRef="#ctx0" brushRef="#br1" timeOffset="106245.92">14746 14662 3744 0,'0'0'2105'0,"0"0"-177"16,0 0-520-16,0 0-119 0,24 89-409 16,-20-67-40-16,-4 0-272 15,0-3-232-15,-9 0-88 0,-3-3-248 16,-12-3-384-16,-8-10-720 31,4-3-1312-31,5 0-4650 0</inkml:trace>
  <inkml:trace contextRef="#ctx0" brushRef="#br1" timeOffset="106579.57">14857 14303 7377 0,'0'0'1848'16,"0"0"-679"-16,0 0-681 15,0 0-264 1,0 0-96-16,0 0-48 0,0 0-32 16,0 0-48-16,-16 4-224 0,16-4-40 15,0 2-112-15,0-2-64 16,0 0 96-16,0 0 344 16,-4 0 640-1,0 0 240-15,1 0-176 16,-10 0 264-16,1 0-488 15,-4 0-344-15,-3-2-32 0,2 2-104 16,2-4-40-16,6 4-480 16,2 0-688-16,3 6-832 0,4 4-2329 15</inkml:trace>
  <inkml:trace contextRef="#ctx0" brushRef="#br1" timeOffset="106842.7">15124 14309 9522 0,'0'0'2728'15,"0"0"-591"-15,0 0-969 0,0 0-640 16,0 0 8-1,0 0-40 1,95 86-128-16,-74-38 0 0,-2 6-112 16,-7 6-88-16,-8 1-144 15,-4-2-24-15,-7 2-80 0,-49 12-1000 16,4-19-712-16,-4-12-2849 0</inkml:trace>
  <inkml:trace contextRef="#ctx0" brushRef="#br2" timeOffset="114086.4">13311 12493 6601 0,'0'0'1600'0,"0"0"-303"31,0 0-521-31,0 0 40 0,0 0-216 0,0 0-400 16,0 0-72 15,0 0-104-31,0 0-24 0,0 0 0 16,-12 7 0-16,-8-1 56 0,-4 0-48 16,-3 7 0-16,-6 0-8 15,1-1 88-15,5 7-80 16,-6 1-16-16,10-1 16 0,-1 6-8 15,0-3 0-15,0 3 56 16,5 4-56-16,-2-4 8 0,1 4-8 16,1-3 16-16,-1-4-16 15,4 0 48 1,-4 0-32-16,3-2 40 16,2-2-56-16,-1 1 8 0,0 3-8 15,0 1 8-15,0 2-8 16,0 1 0-16,0-1 0 0,-4 0 0 31,5-2 0-31,2 2 8 16,5-3-8-16,-3 1 16 0,2 2-16 15,5-3 0-15,-3 3 0 16,-1 1-8-16,-1 0 8 0,2-1 40 16,-5 3-40-16,4 1 0 31,0 3 0-31,-4-4 0 15,4 1 0-15,0 0 0 0,-4-4 0 16,4 4 0-16,-4-7-8 16,4 3 0-16,-4-3 8 0,0 1 0 15,4-1 0-15,-3 0 8 16,2 0-8 0,1-3 40-16,0 0-40 15,1 3-8-15,-2-3 8 0,5 1 0 16,0 2 0-16,0 6-8 15,1-2 8-15,3 6 8 0,-8-1-8 0,8-2 0 32,-5 3 8-32,1-4 0 15,4 4 80-15,-4-3-88 16,4-1 0-16,-4 4 0 0,1-3-8 16,-1-4 8-16,0 4 8 15,4-4 0-15,-9 0 0 0,9 1-8 31,-4 2 0-31,4-2 0 16,0 2 8-16,0 1-8 16,0-4 72-16,0 0 0 0,0 4 32 15,4-6-96-15,5 2 144 0,2 3 80 16,1-2-128-16,-3 6 16 31,-2-1-48-31,5 4-64 16,-3 0 72-16,-2 3-80 0,1 3-56 15,-4-2-40-15,5-1-120 16,-5-4 200-16,3-2 16 16,1 0-16-16,0 0 16 0,4-4 0 15,4-2 0-15,4 2-8 32,0-2 0-32,3 5 8 0,2-2 40 0,-1 3-40 15,7 0 0-15,1 3 0 16,0 0 0-16,4-4 0 15,4 1 0-15,-4 0 0 16,8-1 0 0,-5-2 8-16,2 0 96 15,-2-1-88-15,-3 1-8 0,3-1-8 0,-2-2-48 16,-1-1-8-16,-1-2 48 16,-3-1-32-16,8-3 40 15,0 3 0 1,0 0 0-16,7-3 152 15,1 3 16-15,8-3 112 16,-3-3 41-16,2 3-105 0,4-6-32 16,1 3 168-16,8-3-128 15,0-1-64-15,-4 1-40 0,0-1 176 32,-8-2-48-32,-9-3 24 15,1-4 40-15,-8 0-32 0,-1-3-48 16,-3 0 32-16,8 0-144 15,0-6-16-15,4-4-56 16,8 0-48-16,4-2-144 0,0 2-88 31,-5 4-16-31,1-4 136 16,-4 1 8-16,-5 0 104 0,-3-1 40 0,-4-3 8 16,-1-3-32-16,2 0 32 0,2-3-48 15,2-3 40 1,2 6-40-16,1-3 0 15,0-3-32 1,0 3 88-16,-1 0-40 16,-3 0-8-16,-4-3 8 0,-4-1-8 0,-1 1 0 15,1-7 96-15,1 1-104 16,-2-4-16-16,9 0 16 16,-5 0 0-16,2 1-48 0,-1-4-56 31,-5 0-8-31,1 0 0 15,-8 0 16-15,0-3-120 0,-4 0 216 16,-4-3 96-16,0-1-24 16,-4 4 48-16,-1-6-72 0,-2-1-48 31,-5-5 56-31,3 2-40 16,-2-3-16-16,-5 3 0 0,0-2-40 15,0 2 24-15,-4 4-112 16,0-7 8-16,0 7 120 15,0-1 0-15,0 1 72 0,0-1-16 32,0 4-56-32,-8 3 48 15,0-3-40-15,-1 2 0 0,-6-2 80 16,-1 0-80-16,-4 3 40 0,-4-1 48 16,-4 2-96-16,0-2 88 15,0 2 8-15,-4-5-96 16,1 4 16-1,-1-3-16-15,-4-1-8 16,4 7 0-16,-4 1-216 0,5-1 128 0,-6 3 88 16,1 0-48-16,-3 0 8 15,-5-3 16-15,-4 1 24 16,-4-1 8 0,1 0-88-16,-5 0 88 15,-4-3-104-15,-4 3-88 16,4 3 8-16,-3-3-16 0,-1 0 112 15,4 4 80-15,0-1 8 16,5 3 0-16,-1-3 72 0,4 4-64 31,4-1 136-31,5 1-88 0,-2 6 8 0,6-4-64 16,-1 4 0 0,0 3-48-16,0-3-24 15,4 6 16-15,1-3 56 31,-6 2-8-31,6-1-96 0,-5-5 96 16,0 1-104-16,-4-3 104 16,1-1-64-16,-2 1-112 0,2 3 128 15,3 3 48-15,0 3 0 16,4 0 8-16,0 3-80 0,4 1 80 16,-3-1-8-16,3 4-56 15,0-1 64 1,-4 0 8-16,0 0-8 15,0 5 104-15,0-5-104 0,1 3 0 0,3-2 40 16,0 6-40 0,4-4 0-16,0 4 0 15,0-3 8-15,4 6-8 16,1-3 8-16,-5 0-8 16,4 0 0-16,0-1 24 0,-1 1-24 15,-3 3 8-15,0 0-8 16,1-3 0-16,-1 3 0 15,8 0 0-15,5-3 0 16,6 3-304 0,5 0-768-16,4 0-385 15,4 0-487-15,16 0-825 16,-4 3-3656-16</inkml:trace>
  <inkml:trace contextRef="#ctx0" brushRef="#br2" timeOffset="117582.2">14471 16281 9722 0,'0'0'4048'0,"0"0"-2935"0,0 0-377 31,0 0 80-31,0 0 224 15,0 0-24-15,0 0-303 0,0 0-241 16,0 10-128-16,4 5 32 16,3 8 144-16,2 11-208 0,-1 5-144 15,-5 5-16-15,1 4-72 32,0 6-8-32,-4 3 40 0,4-3-104 15,0 0 32-15,5-4 8 0,-6-2-48 0,5-3-112 31,4-10-160-31,0-3-88 0,-4-10-112 16,0-6-376-16,0-10-281 31,-4 0-431-31,-4-12-1008 0,0-10-673 16,0-6-7361-16</inkml:trace>
  <inkml:trace contextRef="#ctx0" brushRef="#br2" timeOffset="118019.13">14439 16306 9714 0,'0'0'2184'0,"0"0"-544"0,0 0-575 31,0 0-329-31,52-79-32 16,-20 73-320-16,11 3-216 0,5 3-40 15,7 0-112-15,-2 12 136 16,-1 4-96-16,-9 10 0 0,5-1-48 16,-8 10 64-16,-1 0 64 31,2 9-8-31,-5 1-32 0,-8 3 8 16,-9-1-96-16,-3 0 32 15,-16 1-40-15,0 3-16 16,-7-10-96-16,-14 4 40 0,-11-7 64 15,-3-3 8-15,-10 0 40 32,-6-3-40-32,-5-7 48 0,-4-3 56 15,1-3 0-15,-1-6-8 16,4-4 0-16,12-2-16 0,4-4-8 16,8-3-72-16,9 0-624 0,10-3-824 15,2-7-2361 1,11-3-4457-1</inkml:trace>
  <inkml:trace contextRef="#ctx0" brushRef="#br2" timeOffset="118542.39">15818 16497 4672 0,'0'0'5514'0,"0"0"-4386"15,0 0 392-15,0 0-328 16,0 0-23-16,-84-51 95 0,56 48-344 0,-12 3-328 16,0 0-80-1,-4 9-231 1,-4 8 111-16,1 5-24 15,-2 6-104-15,2 4-112 0,7 3-24 16,8 3-64-16,9 3-56 0,10 0 40 16,13 1-48-16,0-1 0 0,28 0-72 47,12-2-232-47,24-8-56 15,28-2-80-15,30-13 192 16,7-7-73-16,-6-9 89 0,-35-6-80 15,-29-7-1104-15,-7-9-1049 0,-24 6-287 16,-8-3-2097-16</inkml:trace>
  <inkml:trace contextRef="#ctx0" brushRef="#br2" timeOffset="122639.4">16482 16256 7401 0,'0'0'2145'0,"0"0"-1049"31,0 0-232-31,0 0 40 16,0 0 456-16,0-6-151 0,0 6-457 15,-15 0-448-15,-9 0-160 0,-8 0-48 16,-4 0-88-16,-4 0 56 16,-4 0-56-16,1 0-8 31,-1 0 8-31,8 0 48 0,8 2-56 16,8-2 72-16,8 4-72 15,8-4-8-15,4 3-128 0,0 0 40 16,0 7 80-16,8-1-64 15,4 4 80-15,0 3 112 32,-4 0-96-32,4-1 80 0,-4 1 8 15,0 3 104-15,-4 7 56 16,-1 2-184 0,6 7 112-16,-9 4-40 0,4-2-56 15,0 11 80-15,0 0-64 16,-4-1 104-16,4 4-16 15,-4-3-200-15,3-1 120 0,1-2-48 0,1-4-64 16,3-3 48 0,0-3-40-16,3-3 32 0,6-4 16 15,7-2-48-15,4-4 64 0,7-3-24 32,9-3-56-32,0-7-184 15,7-2-376-15,-2-7-536 0,18-16-1024 16,-15-6-2177-16,-8-10-5025 15</inkml:trace>
  <inkml:trace contextRef="#ctx0" brushRef="#br2" timeOffset="122958.12">16945 16545 9450 0,'0'0'2512'0,"0"0"-672"15,0 0-583-15,0 0-297 0,0 0 56 16,0 0-408-16,0 6-336 0,-16 16-184 16,4 7 208-1,-4 9-80 1,4 3-136-16,8 0-8 0,4 0-48 15,0 1 65-15,12-1-97 16,8-9 8-16,4-4-497 0,4-8-407 16,15-17-808-16,-2-3-1249 0,-10-3-3040 15</inkml:trace>
  <inkml:trace contextRef="#ctx0" brushRef="#br2" timeOffset="123317.47">17195 16237 2896 0,'0'0'5649'0,"0"0"-3776"15,0 0-945-15,0 0-448 31,0 0-88-31,0 0 584 0,0 0-376 16,0 0-400-16,-67 60-87 31,67-41-97-31,0-6-16 0,0-1-193 0,4-5-87 16,8-7 168-16,4 0 104 16,-4-7 8-16,0-8 56 15,-4-7 409-15,-8-1 407 0,0 4 120 16,0 3-256-16,0 3-152 15,-8 7-112-15,0 6-472 0,-4 0-416 16,-8 13-984-16,8 6-961 16,-4 0-2944-16</inkml:trace>
  <inkml:trace contextRef="#ctx0" brushRef="#br2" timeOffset="123552.9">17526 16802 8673 0,'0'0'1633'0,"0"0"-841"16,0 0-168-16,-11 76-328 31,-6-48 72-31,-7 1 88 0,1 0-192 15,-5-4-264-15,4 1-32 16,0-7-936-16,8-6-1336 16,4-11-4450-16</inkml:trace>
  <inkml:trace contextRef="#ctx0" brushRef="#br2" timeOffset="123768.11">17833 16697 3408 0,'0'0'8690'16,"0"0"-7018"-16,0 0-695 15,0 0-761-15,124-22-24 16,-68 22 320-16,7 6-224 16,5 4-288-16,-1 3-112 15,-7-7-2129-15,-11 0-2112 0,-21-3-2792 16</inkml:trace>
  <inkml:trace contextRef="#ctx0" brushRef="#br2" timeOffset="123994.63">17921 16818 6145 0,'0'0'2408'16,"0"0"-663"-16,20 92-465 15,-4-51-120-15,0 3-216 16,-4 1-407-16,-5-4-209 0,-3-3-200 0,-4 1 0 16,-4-8-112 15,-11-5 144-31,-9-7-160 0,-8-10-312 0,0-3-353 16,-16-8-575-16,5-11-512 15,11-10-1369-15</inkml:trace>
  <inkml:trace contextRef="#ctx0" brushRef="#br2" timeOffset="124337.75">18183 16459 3224 0,'0'0'7522'31,"0"0"-5634"-31,0 0-968 15,0 0-608-15,0 0 97 0,0 0-65 16,0 0-280-16,0 0 0 16,0 0-64-16,-71 0 0 0,71 6-328 15,0 1-369-15,0-5 369 32,8-2 272-32,4 0 56 0,0-2 0 15,-4-8-216-15,-4-6 72 16,-4 0 144-16,0 1 320 15,-12-2 240-15,-7 8-271 0,-2 0-41 16,-3 5 112-16,9 4-112 31,-2 0-240-31,6 0-8 0,7 13-1113 16,4 0-319-16,0-4-2561 0</inkml:trace>
  <inkml:trace contextRef="#ctx0" brushRef="#br2" timeOffset="124848.1">18471 16338 8729 0,'0'0'1705'0,"0"0"-849"15,0 0-192-15,0 0 216 16,0 0 361-16,0 0-657 0,0 0-56 16,47-19-376-16,-23 19-16 15,1 7-128-15,3 5 0 0,-1 1 128 32,5-1 96-32,-4 1 128 15,-5 0 56-15,2 3 64 16,-9-6-56-16,-8 2-152 0,-4 1-184 15,-4 3 144-15,0 2 88 32,0 5-47-32,-4 6-49 0,-4 2 8 15,-1 7-152-15,2 4 48 0,-1 5-120 16,0 7 48-16,-1 3 32 0,6 4-88 16,3 2 8-16,-4 4 64 15,4-6-72 1,0-2 40-1,0-1 8-15,0-11-48 16,0-6 8-16,-4-5-8 0,-13-8 0 0,-10-3-208 16,-9-5-248-16,-11-5-113 15,-45-5-927-15,12-7-2273 0,1-3-4744 16</inkml:trace>
  <inkml:trace contextRef="#ctx0" brushRef="#br2" timeOffset="128944.53">9430 12319 5001 0,'0'0'1144'0,"0"0"-528"15,0 0-328 1,0 0-8-16,0 0 344 15,0 0 56-15,0 0-216 16,-39 3-119-16,31 0-137 0,4 0-32 16,-9 1 40-16,2-1 64 15,-6 6-8-15,2 1-104 0,-5-1 184 32,0 4-32-32,0 0-152 15,0 2 64-15,0 4-96 0,0 1-8 16,8-1 40-16,-4-1-112 0,0 5 16 0,4-4-8 31,1 3-16-31,-2-3 0 0,2 4-48 16,3-1 16-1,-5 0 64 1,2 0-80-16,-2 0 104 0,2 4 48 0,3-4-144 16,-8 3 192-16,8 1 40 15,-4-1-72-15,0-2-88 16,4-1-80-16,0 3 56 15,-4-3-56 1,4 7 56 0,0-1-56-1,1 1 80-15,-2 3-72 0,5 3 0 0,-4-3-8 16,5 2 8-16,-1 1 112 16,0-3-112-16,4 0 32 15,0 3 65-15,0 0-89 0,0-4 40 16,4 4-48-16,7 3 56 15,-3 3-64-15,5 1-40 0,-2-1 40 16,-3 4 64-16,1-4-64 16,2 0 0-16,-3 3 0 0,1-2 8 31,2-1-8-31,-3-3 0 16,4 0 0-16,8 1 8 0,-4-2 40 15,-1-2-48-15,6 4 0 16,-1-4 0-16,-1-1 0 15,2 1 24-15,3 4-16 0,-1-2-8 32,1 2-64-32,4-1 64 15,0 0 0-15,4 0-48 0,0-3 40 16,-1 3-120-16,5 0-1 0,0-3 17 16,4-3 0-16,0-4 32 15,-1 1-104-15,6-7-16 16,-6-3 128-1,1 0-64-15,1 0 136 16,-2-3 0-16,1-3-80 0,-1 2 80 16,6-2 16-16,-2 0-8 0,-2-3-8 15,2 2-16-15,0 1 16 16,2-3 0 0,-2-4-8-16,-2 4 8 15,2-4 8-15,-7-3 0 16,0 3-8-16,-1-2 8 0,-2-1 40 15,-1 0-16-15,0 0-24 16,3 0-8-16,1 0 8 0,4 0 40 31,-1 1 32-31,6-1-72 16,-2 0 0-16,5-3 16 0,-8 3-16 16,-1-3-16-16,-2 0-32 15,-5 0-32-15,0 0 64 16,0 0 16-16,3 0-8 0,-3-9 0 31,0 2-24-31,4-2 24 16,-8-4 0-16,3 3-8 0,5-5 0 0,-8 2-136 15,4-3 96 1,-4-3 48-16,0 0-56 0,0 0 56 16,-4 0 48-16,-1-3-48 15,1 3-16 1,0-7 0-16,1 4-56 15,-1-6-32-15,3-1-128 0,-3 0 104 16,0-2 120-16,0 2-64 16,-5 4 24-16,2-1 48 0,-5 1 0 15,-4-1 56 1,-1 1 16-16,2-4 176 16,-9 4 16-16,3-4-120 15,-3-2 24-15,0 2 0 16,1 4-96-16,-1-1-72 0,-4 1 40 15,0 3-40-15,0-3 16 16,0-1 32 0,0-2-48-16,0-1 48 15,0-6-48-15,0 6 0 16,0-6-32-16,0 7 32 0,0-1-8 16,4 4-192-16,3 0 144 15,1-1 56-15,1 7 0 0,2-3-8 31,-3 0 0-31,-4-1 8 16,5 1 8-16,-2-3-8 16,1 2 0-16,0 1 48 0,0 0-40 15,0 3 104-15,-4 3-24 16,4 3-72-16,0 1 16 0,0 2-24 16,4-2-8-1,4-1 0-15,0-3-16 16,0 3 16-16,-1 0-48 15,-2 1 48-15,2-1 0 0,-2 0 0 16,-2 4 0-16,1-4 40 16,4 4-40-16,0-4 0 15,0 0 0-15,0 4 0 16,0-4 0-16,0 4-8 16,0-4 8-16,4 3 8 15,-4 1-8-15,0-4-8 0,0 0 8 16,4 0 8-16,-5-5-8 15,-2-5 56 1,2 1-56-16,2-6 8 16,-2-4-8-16,1 3 0 15,-4 1 8-15,-8-1-8 0,5 7 48 16,-6 0-32-16,1-1-16 16,-4 1 88-16,0 3-88 0,0-3 40 31,0-4-32-31,0 1-8 0,0-3 0 0,-4-4 8 31,4 0-8-31,-3 0 0 0,-2 0 8 16,-3 0-16-16,4 1 8 15,-4-4 0-15,1 7 0 0,-2-1-8 16,1 4 8 0,-3-1 0-16,2 0 0 15,1 8 0-15,-3-5 0 16,2 5 0-16,-3-2 8 0,5 5-8 15,-6-8 0-15,2 4 8 16,-1 0-8-16,-4 0 0 16,4 0 8-16,-8 3-8 15,0 0-8-15,-4 0-96 16,-4 1 104-16,0 2 0 16,0 0-64-16,0 4 64 0,0-4 0 15,-3 0 0-15,-1 4 0 16,0-4-96-1,-4 0 96-15,4 4 0 16,-3-1-8-16,3 4 8 16,0-4 0-16,4 7 8 0,4 0 16 15,0 3-24-15,5 0 0 16,-2 0 0-16,-3 0-88 0,0 0 88 31,-4 0 16-31,1 3-16 16,-1-3 0-16,-4 3 8 15,0 1-8-15,1-4 0 0,-2 3-8 16,6 0 8-16,-1 0 16 16,-4-3-16-16,0 3 0 0,0 3 8 31,-1-2-8-31,2 2 0 0,-5 1-24 16,4-4 24-16,-4 3 40 15,-3-3-40-15,3-3 0 16,-1 6 0-1,2-2 0-15,-1-1 0 16,0 3-16-16,4 0 16 0,1 4 0 0,-1-3 0 16,4 2 0-16,-4-3-8 15,4 1 8-15,-12-1 0 16,0 1-16-16,-4-1 16 0,5 0 40 16,3-3-40-16,4 0-8 15,-4 1 0 1,4-4 0-16,0 3 0 15,0-3-64-15,0 3 72 16,0-3 0-16,1 3 0 0,-1-3 0 16,-4 0 0-16,4 0-56 15,-3 0 56-15,-1 0-128 0,-1 0 80 32,10 0 48-32,-1-3-96 15,4 3 96-15,0 0-72 16,0 0-56-16,5 0 128 0,-2 3-128 15,5 3 112-15,0 1 8 16,-4 2-200-16,5-3 104 16,-9 4 48-16,3-3 40 0,-2-1-48 15,-1 1 56 1,4-5 8-16,-4 5 8 16,1-4 0-16,2 3-8 0,-3 4 16 15,0-1-16-15,1-2 8 16,-1 6 0-1,3-4-8 1,-3 1 0-16,1-1-24 0,3 4 24 0,0-4-256 16,0 1-1312-16,4-1-1321 15,4-6-3624-15</inkml:trace>
  <inkml:trace contextRef="#ctx0" brushRef="#br2" timeOffset="131965.87">20371 13843 8601 0,'0'0'1841'0,"0"-10"-217"16,5 10-936-16,-5 0-408 0,4 0-16 16,-1 3-56-16,1 19-16 15,8 14 321-15,4 24 215 0,0 35-184 16,0 35-272-16,-4 26 32 31,-4 9-96-31,-4 7-208 16,0-4 136-16,4 6-72 0,-1 7-56 15,10 0 40-15,-6 0-40 16,10 0 0-16,-1 0 16 0,3-6-16 16,1-7-8-16,0-9 8 15,4-13 56 1,0-3 48-16,-5-10-24 15,-2-9 176-15,-5-10-192 0,-4-25-24 16,-5-22-40-16,2-23-8 0,-9-15-8 16,0 2-752-16,0-5-816 0,0-4-1073 31,-12-16-2616-31</inkml:trace>
  <inkml:trace contextRef="#ctx0" brushRef="#br2" timeOffset="133036.22">21897 13944 8361 0,'0'0'2081'15,"0"0"-433"-15,0 0-472 0,0 0-440 31,0 0-255-31,0 0-129 16,0 0-152-16,0 0 408 0,64 89-48 16,-12-28-216-16,12 21-88 15,15 23-56-15,-3 9-144 16,-8-9 56-16,-29-19-56 0,-11-32-56 31,-15-13 0-31,-9-9-176 16,-4 3-296-16,0-4 40 0,0-2 32 15,-21-13 216-15,-7-13 168 16,-7-3 16-16,-5-13 96 16,-8-12-48-16,8-13 128 0,1-13 464 31,7-3-200-31,12-3-80 0,12 0 136 16,8 2-32-16,19 8-136 0,18 6-288 15,10 6-40-15,-2 13-392 16,-6 9-592-16,-11 13-1256 15,-16 0-3257-15,-12 10-3353 0</inkml:trace>
  <inkml:trace contextRef="#ctx0" brushRef="#br2" timeOffset="133929.47">23260 13897 6025 0,'0'0'2328'16,"0"0"-303"-16,0 0-889 0,0 0 224 16,0 0 673-16,20-61-673 15,-20 52-488-15,-12 5-592 31,-8-2-16-15,-4 3 16-16,-12 3-8 16,-3 7 40-16,-6 15-79 0,6 6-41 15,-1 4-64 1,12 9-128-16,8 1 8 16,12-1 144-16,8 3-152 15,4 1 48-15,24-4-8 0,8 0-40 16,12-9-160-16,-1-7-369 0,9-12-495 15,8-13-1224-15,-8-13-2409 16,-17-9-3897-16</inkml:trace>
  <inkml:trace contextRef="#ctx0" brushRef="#br2" timeOffset="134250.01">23654 13912 3928 0,'0'0'4217'0,"0"0"-1968"16,0 0-1209-16,0 0-376 0,0 0-48 15,0 0 881 1,0 0 63-1,-67 54-488-15,46-28-552 0,2 3-184 16,10-1-128-16,6 10-80 16,3 0-40-1,12 3-88-15,15-2-8 16,10-1 8-16,10-6 0 0,5-7-152 16,4-6-768-16,16-19-1752 15,-13 0-2594-15,-10-10-3663 16</inkml:trace>
  <inkml:trace contextRef="#ctx0" brushRef="#br2" timeOffset="134704.51">23710 13671 11602 0,'0'0'2248'0,"0"0"-143"0,0 0-769 31,0 0-432-31,0 0-103 16,0 0-801-16,0 0-96 15,0 0-1889-15,-4 16-1000 0,4 0-1367 16</inkml:trace>
  <inkml:trace contextRef="#ctx0" brushRef="#br2" timeOffset="134969.06">24116 14255 8665 0,'0'0'2481'16,"0"0"-713"-16,0 0-87 0,88 57-697 15,-72-34-400-15,-8-1-176 16,-8 4-232-16,-8-4-72 16,-8 0-104-16,-12-6-104 15,-4 0-584-15,-3-13-1505 16,7-3-1983-16,11 0-4234 16</inkml:trace>
  <inkml:trace contextRef="#ctx0" brushRef="#br2" timeOffset="135148.63">24451 14176 8065 0,'0'0'2313'0,"0"0"-1321"16,0 0-296-16,107-19-328 0,-66 19-88 31,-2 0-280-31,-3 0-512 16,4 3-1032-16,-7 1-1313 15,-18-4-3760-15</inkml:trace>
  <inkml:trace contextRef="#ctx0" brushRef="#br2" timeOffset="135356.13">24511 14157 328 0,'0'0'3920'0,"0"0"-2831"15,0 0 111-15,-8 73-80 0,8-44 232 16,12 6-599-16,0 0-209 15,0 0-336-15,0-1-144 16,0-2 16-16,-12-3-80 16,0-4 72-16,0-6-64 15,-12-6-8-15,-8-10 0 16,-8-3-272-16,-12-10-432 0,8-9-1281 16,9-6-3368-16</inkml:trace>
  <inkml:trace contextRef="#ctx0" brushRef="#br2" timeOffset="135665.21">24646 13897 8345 0,'0'0'2105'15,"0"0"-537"-15,0 0-208 16,0 0-728-16,0 0-327 0,0 0-201 15,0 0-104-15,-56 3-8 16,48 9-96-16,5 1 8 31,3-3-121-31,0-4-191 0,0 0 256 0,11-6 144 16,-2 0 8-16,2-3 16 16,-7-16 136-16,-4 0-24 0,0-6 176 15,0 2-135-15,-11 1 95 16,-2 13-264-1,2 9-457 1,3 3-1791-16,8 10-2473 0</inkml:trace>
  <inkml:trace contextRef="#ctx0" brushRef="#br2" timeOffset="135864.93">24906 13823 8585 0,'0'0'2369'0,"0"0"-1529"0,0 0 288 16,103 74-32-16,-71-33-103 16,0 7-113-16,-8 2-432 31,-13 4-336-31,-11 0-112 0,-11 0-416 16,-61 10-944-16,0-17-2457 15,-3-8-4065-15</inkml:trace>
  <inkml:trace contextRef="#ctx0" brushRef="#br2" timeOffset="136502.19">23471 13814 6249 0,'0'0'2832'16,"0"0"-767"-16,0 0-633 0,0 0-784 0,0 0-376 15,0 0-216 1,0 29 737-16,-8-4 279 0,-8 4-344 0,0-1-88 16,-4 4-120-16,5 3-168 31,2 0-160-31,13 3-112 16,0 9 0-16,13 1-80 0,19 0-104 15,31 12-792-15,-3-9-1464 16,-4-16-3778-16</inkml:trace>
  <inkml:trace contextRef="#ctx0" brushRef="#br2" timeOffset="137002.66">22335 14973 4785 0,'0'0'5777'0,"156"-7"-4081"0,-9 7-88 16,40 20 41-16,21 8 31 15,19 4-416-15,4 0-383 0,20-3-457 16,24-4-256-16,8-9-24 15,-1-1-144-15,-14-2 48 0,-38 0-48 32,-38 3-48-32,-45 3-120 15,-50-3 64-15,-39-4-8 16,-30-2-120-16,-11 3-553 0,-10-4-1103 16,-27-6-1945-16,-12 0-32 31,-11-3-4064-31</inkml:trace>
  <inkml:trace contextRef="#ctx0" brushRef="#br2" timeOffset="137742.66">22734 15252 2736 0,'0'0'8690'0,"0"0"-7258"15,0 0-1352-15,0 0 16 16,0 0 432-16,35 127 345 0,18-51 7 15,18 23-456 1,13 12-64 0,-8-6-136-16,-17-7-224 0,-22-28 0 0,-14-16 0 15,-18-16-368-15,-5-12-272 16,0-4-96-16,0-3 408 16,-9-3 264-16,-14-16 64 0,-5 0 528 31,-4-4 128-31,-9-18-104 0,2-6 8 15,7-7 56-15,4-3 56 16,8-4-32-16,16-2-143 16,4 0-33-16,20-1-88 0,16 4-232 15,16 0-144-15,4 9-320 32,-1 10-496-32,9 6-937 0,-16 7-2912 15,-12 5-6969-15</inkml:trace>
  <inkml:trace contextRef="#ctx0" brushRef="#br2" timeOffset="138225.5">23762 15373 408 0,'0'0'11802'16,"0"0"-9113"-16,0 0-1545 0,0 0-616 16,0 0-232-1,0 0-24-15,0 0 352 16,0 102-296-16,-8-55-104 16,4 7-96-16,4 3-120 0,0 1-8 15,0-11 0-15,0-2-160 16,12-13-96-16,0-10-88 0,-4-13 48 15,-1-9 32-15,6 0 264 16,-2-19 176-16,2-10-80 16,6-2 8-16,2-7-24 0,3 3 120 15,-1 6 24-15,5 4 144 0,4 12-104 32,-4 4-95-32,0 9-89 15,0 6 0-15,0 20-64 16,0 2-16-16,-4 10 0 0,-5 0 0 15,-10 3-40-15,-5-9 40 32,-4-3-8-32,-13-4 16 0,-19-9 0 15,-11-7 40-15,-13-6 32 0,-4-3-80 16,-24-3-352-16,16-9-1321 16,17-7-4376-16</inkml:trace>
  <inkml:trace contextRef="#ctx0" brushRef="#br2" timeOffset="139436.6">26627 14881 5145 0,'0'0'7097'0,"0"0"-4456"0,0 0-1249 15,0 0-240-15,0 0 112 16,0 0-215 0,0 0-313-16,43 6-376 15,-15-3-160-15,8 1-56 0,0 2-136 16,8 1 56-16,4-1-64 15,-4 0-440-15,-1 0-400 0,-3-6-705 0,-8 0-2679 32,-20 0-1818-32</inkml:trace>
  <inkml:trace contextRef="#ctx0" brushRef="#br2" timeOffset="139627.87">26627 15065 3632 0,'0'0'5321'0,"0"0"-3504"16,0 0-849-16,0 0 496 15,103 25-7-15,-43-12-449 16,12 0-352-16,0-4-656 0,20-5-408 31,-17-4-3745-31,-8 0-5073 0</inkml:trace>
  <inkml:trace contextRef="#ctx0" brushRef="#br2" timeOffset="140163.07">28177 14392 8241 0,'0'0'2201'16,"0"0"7"-16,0 0-1032 16,0 0-239-16,0 0-1 15,-96-22-416-15,60 38-272 0,-4 9-104 32,0 7-48-32,5 9-48 15,11 4 16-15,3 2-64 0,14 4-40 16,7-1 40-16,20-2 0 15,15-7-64-15,18-6-160 16,10-16 64-16,5-9 160 0,-1-10 48 31,-7-12 112-31,-12-23 184 16,-12-23 136-16,-12 1 80 0,-20-6-104 0,-4-1 65 16,-4 13 7-16,-16 4-64 15,-4 12-328-15,-4 19-136 16,-8 13-520-16,-24 19-657 15,13 9-1223 1,7 4-3857-16</inkml:trace>
  <inkml:trace contextRef="#ctx0" brushRef="#br2" timeOffset="140846.81">29101 14770 6753 0,'0'0'6121'0,"0"0"-4736"16,0 0-1041-16,0 0-264 0,0 0 128 31,0 0 264-31,43 92 128 16,-43-60-208-16,-19 6-272 0,-5-4 80 0,-8 2-200 15,-7-11 0 1,-21-6-648-16,12-10-1689 0,4-9-3248 16</inkml:trace>
  <inkml:trace contextRef="#ctx0" brushRef="#br2" timeOffset="141295.53">29958 14446 8481 0,'0'0'2073'0,"0"0"-1025"16,0 0 448-16,0 0 81 16,0 0-345-16,0 0-376 0,-73-13-360 15,50 26-152-15,-5 3-160 16,4 6-64-16,0 6 104 0,9 4-160 16,2 3 40-1,9 4-24-15,4-2-72 16,17 2 56-16,18-1-64 15,9-4-72-15,12-5-320 0,15-16-1080 16,-7-7-2553-16,-12-6-2568 0</inkml:trace>
  <inkml:trace contextRef="#ctx0" brushRef="#br2" timeOffset="141813.9">30424 14373 7705 0,'0'0'3225'16,"0"0"-1057"-16,0 0-695 15,0 0-617-15,0 0-528 16,0 0 136-16,-80 25-40 16,52 1-288-16,8 5 0 0,4 11-48 15,12-1-8-15,4 7 24 16,4-1-96-1,20 1 72-15,4-4-80 16,4-5-136-16,4-8-392 16,12-12-1320-16,-12-9-1281 0,-1-10-3969 15</inkml:trace>
  <inkml:trace contextRef="#ctx0" brushRef="#br2" timeOffset="142008.03">30647 14538 3912 0,'0'0'6450'16,"0"0"-5162"-16,0 0-1024 0,0 0-96 16,0 0 984-16,0 0-175 31,0 98-425-31,0-69-280 16,4 0-224-16,3-10 40 0,2-3-88 15,-1-7-328-15,12-12-673 0,-5-13-711 16,2-9-3673-16</inkml:trace>
  <inkml:trace contextRef="#ctx0" brushRef="#br2" timeOffset="142122.7">30866 14357 4761 0,'0'0'5425'16,"0"0"-3225"-16,0 0-1200 0,0 0-1000 16,0 0-552-16,0 0-216 15,0 0-1584-15,0 0-4178 0</inkml:trace>
  <inkml:trace contextRef="#ctx0" brushRef="#br2" timeOffset="142323.15">30882 14630 7433 0,'0'0'2577'32,"0"0"-1465"-32,0 0 392 15,0 0 105-15,79 79-217 16,-62-53-552-16,-10-1-552 0,-7 1-280 15,0-1 96-15,-11-3-104 16,-13 0-224-16,-8-5-504 16,0-8-1120-16,4-6-913 0,12-3-3408 0</inkml:trace>
  <inkml:trace contextRef="#ctx0" brushRef="#br2" timeOffset="142513.73">31304 14570 5129 0,'0'0'5153'0,"0"0"-4177"15,0 0-768-15,0 0-24 0,104 13 120 16,-68-1-232-16,3 4-72 31,2-3-272-31,-2-4-1096 16,-11-6-1297-16,-8-3-2096 0</inkml:trace>
  <inkml:trace contextRef="#ctx0" brushRef="#br2" timeOffset="142721.79">31332 14754 4953 0,'0'0'1640'0,"0"0"-288"0,0 76-144 16,0-41-287-16,-4-6-217 31,0-1-264-31,-4-6 24 0,-4-5-208 16,-4-5-80-16,-4-2 0 15,-3-7-176-15,-14-6-304 0,9-14-1376 16,9-1-3345-16</inkml:trace>
  <inkml:trace contextRef="#ctx0" brushRef="#br2" timeOffset="142991.94">31416 14424 3648 0,'0'0'2897'0,"0"0"-1809"32,0 0-1088-32,0 0-72 15,0 0 72-15,0 0 96 0,0 0 16 16,-44 31-16-16,40-21-88 15,-4-7 0-15,8 0 40 0,0-3 472 0,0 0 753 16,0-3-745 15,8-6-384-31,-4-4 8 0,-4 3 200 16,0-2-8-16,0 6 40 16,-4-1-384-16,-16 7-104 0,4 7-1216 15,8 2-2769-15</inkml:trace>
  <inkml:trace contextRef="#ctx0" brushRef="#br2" timeOffset="143275.97">31599 14449 4544 0,'0'0'7082'15,"0"0"-5754"-15,0 0-656 16,0 0 329-16,0 0-153 0,60 76-400 0,-45-41-72 16,2 10-192-16,-1 5 40 31,-4 8-56-31,-8-1-88 16,-4 3 32-16,0 0-112 0,-12-12-136 15,-12-7-712-15,-24-18-1024 16,12-7-1137-1,4-14-5033-15</inkml:trace>
  <inkml:trace contextRef="#ctx0" brushRef="#br2" timeOffset="143778.66">32233 14544 1016 0,'0'0'9098'0,"0"0"-7386"16,0 0 344-16,0 0-79 16,0 0-473-1,0 0-656-15,0 0-536 16,19-22-312-16,-19 22-24 0,-7 0-184 16,-18 7 192-16,-3 2 16 15,-3 1 0-15,-9-1 56 16,8 0-56-16,0 1 8 0,12 0 0 31,5-4-8-31,11 3 0 0,4 1-40 16,0 3 40-16,19 3 48 15,13 3 64-15,12-1-104 16,4 5 0-16,8-1-8 0,-4-3-128 16,-1-3-360-16,-11-3-64 31,-12-7-224-31,-12-3-584 0,-16-3-1049 15,-8 0-3136-15,-12 0 1232 0</inkml:trace>
  <inkml:trace contextRef="#ctx0" brushRef="#br2" timeOffset="143972.79">31990 14779 1256 0,'0'0'6201'16,"0"0"-4697"-16,0 0 41 0,88 22-121 0,-57-12 0 16,1-3-527-16,-4 2-401 15,4-6-216-15,-9 0-280 0,5-3-104 16,-7-6-2105-16,-6-3-2424 16</inkml:trace>
  <inkml:trace contextRef="#ctx0" brushRef="#br2" timeOffset="144491.28">32894 14503 3440 0,'0'0'4393'0,"0"0"-2961"0,0 0-375 16,0 0-481-16,0 0-296 15,0 0-72-15,0 0 144 16,-88 16 120-16,52 3-48 0,5 3-240 15,-1 1 96 1,8 2-16-16,4 3-96 16,8 1-64-16,4 3-48 0,8-4 16 15,12-2 0-15,16-1 8 16,7-6 233-16,14 0 215 16,-1-6-176-16,-1-7 0 0,-4-2 0 31,-2-4 176-31,-13-13 448 0,-5-13-336 15,-3-6-344-15,-12-2-24 0,-8-4-192 16,0-1 65 0,0 8-137-16,-11 5-8 0,-10 11-201 15,-22 11-1279-15,-2 4-1056 47,6 0-1889-47</inkml:trace>
  <inkml:trace contextRef="#ctx0" brushRef="#br2" timeOffset="148660.69">27798 14309 6865 0,'0'0'1016'16,"0"0"-344"-16,0 0 72 16,-12-32 33-16,0 23 151 15,-4 6-104-15,-3-3-200 0,-2 6-72 16,-3 0-208-16,-4 0-40 15,-4 16-80 1,-7 3 9-16,-9 6 351 16,-4 7-136-16,-7 3-176 15,3 3-40-15,7 0-128 0,6 7 0 16,7 2-104-16,16 17 72 16,16 18-72-16,12 19 0 0,24 7 16 31,8-19 16-31,-4-22-32 15,-8-29-120-15,-4-9-40 16,-1 5-96-16,1-5 88 0,-7 0 48 16,-13-10-288-16,-4-10 56 15,-21-6 352-15,-18-3 88 0,-9 0 248 16,-4 0-152 0,0 0 32-16,4 0-80 15,8 0-40-15,9 0 0 16,10 4-96-16,10 9 0 0,11 9 0 15,0 0-104-15,11 10 40 16,10-1-16-16,10 8 8 16,5-2 64-16,9 5-96 15,-2-1 104-15,0-3 0 16,-6 1-16-16,-5-4 8 16,-4-7 8-16,-13 0-24 0,-11-8 24 15,-4-5 8-15,0 5 120 16,-19-5 272-1,-22 4 8-15,-10 1 320 16,-29 11 16-16,-15 17-168 16,3-1-136-16,-7 20-183 0,11 19-89 15,28 3-72-15,17 9-88 16,30-3 56-16,21-2-56 0,32-1 0 31,20 3 0-31,19-6-8 16,17-10-56-16,12-9-313 15,11-16-463-15,-4-19-384 0,-27-19-584 16,-16-16-2617-16</inkml:trace>
  <inkml:trace contextRef="#ctx0" brushRef="#br2" timeOffset="149388.54">28042 15887 5697 0,'0'0'8602'0,"0"0"-6354"16,0 0-880-16,0 0-840 0,0 0-264 15,0 0-119-15,0 0-137 0,-21 57 248 16,9-6 152-16,0 10-208 16,1-1-80-16,-2-3-48 31,5-3-64-31,1-3 40 0,3-7-48 16,-5-5-72-16,9-5-96 15,0-8-104-15,0-10-497 0,-4-13-815 16,4-3-2241-16,0-3 657 0</inkml:trace>
  <inkml:trace contextRef="#ctx0" brushRef="#br2" timeOffset="149627.29">28229 15798 8617 0,'0'0'2521'0,"0"0"-585"0,0 0-167 16,0 0-577-16,0 0-424 16,0 0-144-16,-101-28-120 0,62 41-208 0,-5 9-104 15,8 3-184-15,0 10 64 32,0 0-72-32,1 9-24 15,-5 20-816-15,4-13-2048 0,12-10-5946 16</inkml:trace>
  <inkml:trace contextRef="#ctx0" brushRef="#br2" timeOffset="149883.97">27575 16465 5433 0,'0'0'4065'0,"0"0"-2177"15,108 22 392-15,-37-12-303 0,25 6-433 0,15 0-272 16,-7-7-775-16,-24-6-497 16,-20-3-104-1,-8-3-1673 1,-13-9-3160-16,1-4-5377 0</inkml:trace>
  <inkml:trace contextRef="#ctx0" brushRef="#br2" timeOffset="150881.47">29172 16386 9578 0,'0'0'4729'0,"0"0"-3697"0,0 0-584 16,0 0-208-16,0 0 32 15,0 0 88-15,25 57-192 0,-25-31-24 16,0 2-136-16,-12 1-8 31,-12-7-680-31,-24-3-1216 0,4-10-1977 16,8-9-4361-16</inkml:trace>
  <inkml:trace contextRef="#ctx0" brushRef="#br2" timeOffset="151694.76">30181 16046 10058 0,'0'0'2400'0,"0"0"-695"15,0 0-161-15,0 0 8 16,0 0-144-16,0 0-591 0,0 0-353 16,0 0-216-16,-8-28-112 31,-28 28-8-31,-12 3-56 0,0 13 32 16,-3 3-80-16,6 6-16 15,10 7-8-15,7 0 0 16,20 6-16-16,8 3-88 0,8 4-48 15,27-1-16-15,14 0-216 32,6-6-136-32,29-9-457 15,-16-13-815-15,-12-13-3321 0</inkml:trace>
  <inkml:trace contextRef="#ctx0" brushRef="#br2" timeOffset="152056.46">30714 15919 10162 0,'0'0'2520'16,"0"0"-1208"-16,0 0-119 31,0 0-1-31,0 0-296 16,-119 29-248-16,79-4-136 0,0 10-207 16,5 3-17-16,3 3-120 15,12 7-80-15,8-3 8 0,7-1-88 16,5 1-8-16,5-1-232 31,14-9-585-31,22-3-847 16,-5-10-2553-16,-5-13-3905 0</inkml:trace>
  <inkml:trace contextRef="#ctx0" brushRef="#br2" timeOffset="152310.31">30922 16148 1328 0,'0'0'6825'0,"0"0"-5176"0,0 0-1209 31,0 0 520-31,0 0 480 16,0 0-136-16,-80 95-415 15,56-60-169-15,4 0-392 0,9-3-176 16,7-1-96-16,4-5-56 15,0-4-104-15,11-6-384 0,10-10-424 32,18-9-977-32,-7-16-1351 15,0-7-4146-15</inkml:trace>
  <inkml:trace contextRef="#ctx0" brushRef="#br2" timeOffset="152447.37">31157 15932 496 0,'0'0'11034'0,"0"0"-9402"0,0 0-992 16,0 0-47-16,0 0-441 15,0 0-152-15,0 0-1633 0,0 44-3096 0</inkml:trace>
  <inkml:trace contextRef="#ctx0" brushRef="#br2" timeOffset="152688.15">31125 16281 7945 0,'0'0'2849'16,"0"0"-1057"-16,0 0-544 16,0 0-303-16,16 80-161 0,-16-55-344 15,-12 0-192-15,-8 1-144 16,-4-7-104-16,1-3-784 0,-5-7-1281 31,11-6-1999-31,6-3-4490 0</inkml:trace>
  <inkml:trace contextRef="#ctx0" brushRef="#br2" timeOffset="152852.79">31479 16250 7865 0,'0'0'3137'0,"0"0"-2185"16,0 0 64-16,96-10-128 16,-68 10-191-16,4 0-425 0,-8 10-272 15,-4 2-232-15,-4-2-1817 16,-9-4-2048 0,-2-3-3376-16</inkml:trace>
  <inkml:trace contextRef="#ctx0" brushRef="#br2" timeOffset="153046.6">31372 16373 1632 0,'0'0'4121'0,"0"0"-2585"15,0 0 256-15,0 0 137 16,-4 76-25-16,4-51-487 0,0-2-545 16,0 2-240-16,0-6-416 15,0-3-32-15,-4-3-104 0,-8-7-80 31,-3-6-112-31,-13-3-824 16,7-9-1369-16,5-8-2864 0</inkml:trace>
  <inkml:trace contextRef="#ctx0" brushRef="#br2" timeOffset="153325.67">31670 16097 9009 0,'0'0'2233'0,"0"0"-1729"16,0 0-368-16,0 0-56 0,0 0-80 15,0 0 8 1,0 0-8-16,0 0-208 16,-67 25-280-16,67-21-56 0,0-1 160 15,8-3 104-15,0 0 280 16,0-3 568-16,-8-10 384 15,0-3 112-15,-8-3-56 16,-12 0-183-16,-4 10-433 16,-4 9-392-16,-8 6-376 15,17 16-1369-15,6 0-3248 0</inkml:trace>
  <inkml:trace contextRef="#ctx0" brushRef="#br2" timeOffset="153603.76">31874 16081 1136 0,'0'0'11050'0,"0"0"-9161"0,0 0-1377 16,0 0-64-16,0 0 464 15,40 108-88-15,-32-60-400 16,0 9-144-16,-8 3-128 0,0 4-80 31,0-1 32-31,-20-6-96 0,-8-6 112 16,-4-13-120-16,-28-9-744 0,4-13-1216 16,9-13-3169-16</inkml:trace>
  <inkml:trace contextRef="#ctx0" brushRef="#br2" timeOffset="154276.43">32196 16202 3576 0,'0'0'10154'0,"0"0"-8201"16,0 0-833-16,0 0 152 15,0 0-255-15,0 0-585 16,0 0-304 0,24 9-120-16,12 10 0 15,9 3 120-15,7 4-56 0,3 0-64 16,-3-4 56-16,-13-10-56 15,-11 1 56-15,-11-10 16 16,-13 0-72-16,-4-3 48 0,0 0-56 31,-17 4-88-31,-6 2 80 16,-10 7-40-16,1 5 32 0,-3 5 16 16,-1 2-8-16,4 3-56 15,4 2-360-15,9-5-328 16,-1 0-585-16,8-9-1255 0,-1-3-2946 0</inkml:trace>
  <inkml:trace contextRef="#ctx0" brushRef="#br2" timeOffset="154660.26">33097 16304 3808 0,'0'0'8274'0,"0"0"-6522"15,0 0-1343-15,0 0-225 16,0 0 200-16,0 0 56 16,-111 53-128-16,71-24-112 15,4 0-104-15,4-1-24 0,8 3-24 31,8-1-48-31,12-2 64 16,4-3-56-16,20 1 0 0,12-7 64 16,8-10-72-16,8-2 104 15,3-7-96-15,-3-10 112 16,0-15 184-16,-4-13 192 0,-12-10 136 16,-8-3-120-16,-9 3-63 15,-11 4-17-15,-4 6-208 0,-15 13-224 31,-49 9-1057-31,0 6-2767 16,1 7-7243-16</inkml:trace>
  <inkml:trace contextRef="#ctx0" brushRef="#br2" timeOffset="159703.74">10757 14773 4176 0,'0'0'4713'0,"0"0"-3392"31,0 0-297-31,0 0-232 16,-4-7 144-16,4 7 161 0,0 0-393 15,0 0-232-15,0 0-264 16,-4 13-128-16,0 9 64 0,-7 10 328 16,-2 13-136-16,2 2 40 31,2 17-208-31,-3 12-32 0,1 22-16 0,-6 23-16 15,6 3 192 1,-6-6 80-16,6-24-312 0,3-14 64 16,-1-4-128-16,5-12 8 15,4-10 48-15,-3-16-56 16,3-3 56 0,0 6-56-16,0-3-56 15,0 0 48-15,0-9-184 0,3-7 40 16,-3-9 80-16,0 0-56 15,4-7-64-15,-4 0-160 0,0-3-192 16,0 1-264 0,0-1-832-16,-4-3-1201 15,1 0-3176-15,-5 0 1088 16</inkml:trace>
  <inkml:trace contextRef="#ctx0" brushRef="#br2" timeOffset="159993.22">10315 16046 2632 0,'0'0'7346'0,"0"0"-4506"15,0 0-1567-15,0 0-489 16,0 0-104-16,0 13 80 0,12 6 536 15,4 3-408-15,-1 4-399 16,2-4-65-16,3 6-328 16,-5-2-16-16,6-1 8 0,-6 0-80 15,2 1-8 1,2-7-392-16,-3-3-585 16,5-7-767-16,14-9-1345 0,-3-9-1904 15,0-7-3304-15</inkml:trace>
  <inkml:trace contextRef="#ctx0" brushRef="#br2" timeOffset="160179.81">10893 16002 9842 0,'0'0'3152'0,"0"0"-1415"16,0 0-577-16,0 0-312 16,0 0-96-16,0 0 64 15,-116 82-279 1,68-47-137-16,1 3-200 15,2 0-152-15,2 0-48 16,11 1-192-16,4 2-1177 0,8-9-3800 16,8-10-5017-16</inkml:trace>
  <inkml:trace contextRef="#ctx0" brushRef="#br2" timeOffset="161772.01">10199 16608 9434 0,'0'0'4152'15,"0"0"-2895"1,0 0-9-16,0 0 208 0,0 0 33 0,0 0-609 15,0 0-592 1,-75 0-280-16,47 22 8 0,0 7-16 16,4 9 8-1,5 6 88-15,10 1-88 16,5 3-8-16,4-7-96 16,16-3-120-16,12-10-152 15,12-8-128-15,7-11-65 0,1-9 169 16,5 0-32-16,-6-22 8 0,-3-7 392 31,-12-9 24-31,-13-6 320 16,-6 0 168-16,-13-4 177 15,-4 7 183-15,-20 6-224 0,-4 6-296 16,-8 10-120-16,1 13-104 16,-2 6-104-16,5 3-88 0,9 22-736 31,10 19-977-31,9 1-3280 15,4-7-4209-15</inkml:trace>
  <inkml:trace contextRef="#ctx0" brushRef="#br2" timeOffset="162033.71">10674 16929 7617 0,'0'0'8122'0,"0"0"-6570"16,0 0-1184-16,0 0-368 15,0 0-216-15,0 0 216 16,0 0 24-16,0 86 104 16,0-49-32-16,-17 5-24 0,-3-1-72 15,-8-6-128-15,-4-3-416 16,-11-4-512-1,3-9-1449-15,9-9-3040 0</inkml:trace>
  <inkml:trace contextRef="#ctx0" brushRef="#br2" timeOffset="162571.96">11099 16595 9794 0,'0'0'4032'15,"0"0"-2455"-15,0 0-193 32,0 0-240-32,0 0 41 0,0 0-649 15,-3 29-480-15,-5 9 256 16,0 13 96-16,-4 9-128 0,8 4-168 0,-4-1-56 0,0 4-56 31,0-7-128-31,-8 10-744 16,-4-19-1521-1,4-13-4072-15</inkml:trace>
  <inkml:trace contextRef="#ctx0" brushRef="#br2" timeOffset="163437.06">9355 16326 8057 0,'0'0'2977'0,"0"0"-1889"16,0 0-712-16,0 0 96 0,0 0 953 16,0 0-441-16,19-32-264 15,-19 32-280 1,0 0 32-1,0 0-8-15,0 0-160 0,0 0-8 16,-15 3-192-16,-6 6-104 0,-10 11 272 16,-5 2-104-16,0 6-120 0,4 4 41 15,8 3-89-15,13 0-8 32,11 0-89-32,0 3 41 15,28 0 48-15,15 0-112 0,5 0 0 16,11 1-176-16,1-5-424 0,-8-2-160 15,-16-3-400-15,-8-4-49 16,-16 0 577-16,-12-9 544 31,-8 3 208-31,-20-3 912 0,-12 3 129 16,-7 0-25-16,-1-6-168 16,8 3 8-16,4-7-248 0,16 1-288 15,9-1-216-15,11-2-104 16,7 2-736-16,21 4 208 31,12 0-112-31,12-1-168 0,8 4-256 16,-5 0-313-16,-7 0 1 0,-12 0-16 15,-20-3 304-15,-16 2 687 16,-9 2 401 0,-26-2 1673-16,-13 5 351 15,-11-2 145-15,-1 1-633 16,4 7-272-16,8 2-472 0,12 4-391 15,17 3-265-15,14 6-136 16,13 1-264-16,44 8-809 0,52 4-1199 16,-5-12-2169-16,-3-10-5921 0</inkml:trace>
  <inkml:trace contextRef="#ctx0" brushRef="#br2" timeOffset="164464.15">11351 16433 7665 0,'0'0'4257'16,"0"0"-3081"-16,0 0-312 0,0 0-479 16,0 0 279-16,111-31 40 31,-71 31-256-31,0 0-144 0,4 6-24 15,-9 7-208-15,-3 3-72 16,-15-1-24-16,-6 5-248 0,-7-1-88 16,-4 3 360-16,-15 0 64 0,-13 4 408 15,-4-1 96 1,-4 0-40 0,0 4-72-16,5 3-128 0,3 0-135 15,7 2-113-15,10 1-80 16,7 7 0-16,4-1 0 15,8 0-249-15,16 0-151 0,3-3-120 16,-3-3-200 0,-8-9 120-16,-8-11 216 15,-4-2 296-15,-4-3 88 0,-4-4 656 32,-11 4 64-32,-2-4-96 15,6 3-256-15,6 4-368 16,5 3-16-16,0 10 8 0,20 2-136 15,8 0-600-15,4 4-832 0,-4-3-329 16,-8-3 505-16,-12-7 680 16,-8-4 720-16,-8-2 1160 15,-16-3 1081-15,4-4-113 0,0 3-768 16,4 1-551-16,4 3-489 31,4 3-240-31,8 6-80 0,0 6 0 16,8 4-240-16,4 0-440 15,4 0-209-15,-8-10-111 16,-8-3 328-16,0-9 88 0,-20-4 328 16,-12-6 248-16,-11-6-392 15,-13-29-408 1,7-1-721-16,10-1-2944 0</inkml:trace>
  <inkml:trace contextRef="#ctx0" brushRef="#br2" timeOffset="165167.54">12837 16735 9329 0,'0'0'2761'0,"0"0"-184"0,0 0-329 15,0 0-247-15,0 0-505 16,0 0-592-16,0-22-344 0,0 22-280 16,-8 9-240-16,-8 10-32 31,-12 10 40-31,0 9-32 16,-8 6 136-16,-3 8-152 0,3 2 8 15,-1 3-8-15,2-3-312 16,3 0-424-16,4-10-360 0,0-6-833 15,9-9-3136-15,6-14-1624 0</inkml:trace>
  <inkml:trace contextRef="#ctx0" brushRef="#br2" timeOffset="165453.34">12582 16732 9538 0,'0'0'2728'0,"0"0"-767"0,0 0 135 0,0 0-696 16,0 0-183-16,0 0-641 0,0 0-576 15,0 0-16-15,-4 13 16 32,4 15 152-32,0 7 32 15,4 3-88-15,0 7 8 16,12 2-96-16,-4 1-8 0,8-4 72 15,0 4-72-15,0-10-336 0,-5 0-576 16,2-9-641-16,-6-4-1223 31,-3-6-1801-31,-4-9-3705 0</inkml:trace>
  <inkml:trace contextRef="#ctx0" brushRef="#br2" timeOffset="165716.44">12295 16970 232 0,'0'0'10130'0,"0"0"-5929"16,0 0-3313-16,0 0-480 0,104 3 416 16,-49 10 168-1,5 0-440 1,8 3-304-16,-4-1 1 15,0-2-137-15,-4-4 0 0,-9 1-112 16,-11-7-577-16,-8 4-607 0,-9-7-504 16,-10 0-561-16,-13 0-7 0,0 0-2241 31,0 0-976-31</inkml:trace>
  <inkml:trace contextRef="#ctx0" brushRef="#br2" timeOffset="167627.84">14821 17402 4424 0,'0'0'1809'15,"0"0"-1033"-15,0 0 56 16,0 0 200-16,0 0 217 31,0 0-137-31,0 0-160 16,0 0-32-16,-4 3-64 0,4 0-111 16,13-3-169-16,2 4-104 15,5 1-160-15,3-1-200 16,5 2 24-16,4-3-128 0,0 1 64 15,9 2 0-15,-6-3 80 16,5 1 224-16,-1 2 24 0,2-3-48 16,-1 3 40-16,3 1-256 15,1-4-80-15,-4 3-56 0,4-3 56 32,-4 0 8-32,3 1-64 15,-2-1 0-15,-6 3 64 0,5-3-64 16,-4 1 0-16,-4-2-8 0,-1 5 8 15,5-4 8 1,1 4-8-16,2-1 0 0,1-3-8 31,8 6 8-31,-1-5-8 0,2 2-32 16,-2 1 0-16,1-4 32 0,-4-3 8 16,0 3 0-16,-8 0-8 15,-1-3-64-15,-7 0 56 16,4 0 8-16,-4 0 0 15,8 3 0 1,0-3-96-16,8 0-264 0,3 3 72 16,2-3-176-16,-2 0 64 0,-7 4 232 15,0-1 128-15,-4 0 48 16,-1 0 0-16,-3-3 8 16,5 3 160-1,2 3 0-15,1-2-16 16,8 2-80-16,7-3-64 0,1 7 0 15,4-4-8-15,-4 4 8 16,-4-4-8-16,-9 1 8 16,-3-1 8-16,-3 0-16 0,-6-3 72 31,1 0 80-31,0 4 16 16,4-4-160-16,3 3 120 0,6 1-64 15,2 2-56-15,9-2-8 16,-4 2 8-16,3 4 0 15,1-1 0-15,-4 1-8 0,-8-3 72 32,4-1-16-32,-9 1 72 15,6-4 24-15,-2 0-40 0,5 1 24 0,4-4-120 16,4 3-16-16,0 1 72 16,0-7-64-16,-9 3 0 15,-3 0-8-15,-4 0 0 16,-8-3 8-1,-4 3 0-15,0-3-8 16,-4 0 8-16,4 0-8 0,-5 0 0 0,1 0 48 16,-4 0-40-16,-1 0 40 15,-6 0-48-15,-1 0 0 16,-9 0-64 0,-3 0-64-16,0 3-416 15,0-3-640-15,0 0-1785 16,-7 0-1688-16</inkml:trace>
  <inkml:trace contextRef="#ctx0" brushRef="#br2" timeOffset="172997.39">30411 16932 1792 0,'0'0'6785'0,"0"0"-4568"16,0 0-1241-16,0 0-200 0,0 0 680 15,0 0 241-15,0 0-337 32,0 3-480-32,0-3-352 15,0 0-159-15,0 0 103 0,0 0-184 16,13 0-144-16,7 0-88 16,3 3-48-16,18 0 0 0,2 4-8 15,13 3 8-15,8-1-16 31,7 0 0-31,-3 1-8 16,8-3 16-16,-8-5 0 0,8 5 0 16,7-7-8-16,16 3 8 0,13-3 48 15,8 3-48-15,-8 0-8 0,-9 1 8 16,-23 2 8 0,-16 0-8-1,-21 1 0 1,-3-4 8-1,4 3 32-15,-1 3-40 0,6-2-8 16,-6 3 8-16,1-4 0 16,0 3 0-16,8 1 0 0,8 0 0 0,15 2 8 15,28 4-8-15,17 3 0 16,3-6 0-16,-22-4-48 16,-34-6 0-16,-27 1 32 0,-12-4 16 15,8 0-24-15,-1 0 24 16,10 0-8-16,-10 0 8 0,1 0 0 31,-8-4-16-31,0 1 16 16,-8 3-8-16,-4 0-40 0,0 0-48 15,-8 0-80-15,-4 0 56 16,-4 0-80-16,0 0-281 0,-4 0-871 16,-13 0-1688-16,2-6-945 0</inkml:trace>
  <inkml:trace contextRef="#ctx0" brushRef="#br2" timeOffset="175322.44">15339 16291 9089 0,'0'0'2281'16,"0"0"-1137"-1,0 0-296-15,0 0 553 16,0 0 191-16,0 0-368 16,0 0-440-16,8-13-343 0,8 7-329 15,8-7-24-15,8-3 80 16,8-6-160-16,3-1 64 0,13-8-64 31,15-20 0-31,21-19 64 16,33-28-72-16,6-10 0 31,0 6 48-31,-28 26-48 0,-34 29 0 16,-26 18 8-16,-11 10-8 15,0 6 40-15,-12 0-40 0,4 4 0 16,-16 3 160-16,-4 6-104 15,-4 0-16-15,0 0-40 16,0 0-280-16,0 0-264 0,-8 3-345 16,-4 9-127-16,-8 8-912 15,0-5-1105-15,4-2-3144 0</inkml:trace>
  <inkml:trace contextRef="#ctx0" brushRef="#br2" timeOffset="175722.13">16239 15418 3144 0,'0'0'2785'0,"0"0"-1321"0,0 0-400 15,0 0-127-15,0 0-9 16,-15-10 232-1,15 10 88-15,0 0-248 16,4 0-415-16,11 0-97 16,9 10 160-16,8-4-72 0,9 3-160 15,6-2-192-15,-3 3-72 16,4-1-16-16,-5-3-136 0,-10-3 64 31,-10 1-48-31,-7-1 56 16,-12 0 128-16,-4-3 96 15,0 9-80-15,-4 7-64 0,-16 13-56 16,-8 12 152-16,-11 23-32 16,-14 18-152-16,2 14-64 0,3-8-192 15,5-8-952 1,11-26-1648-16,15-26-4034 16</inkml:trace>
  <inkml:trace contextRef="#ctx0" brushRef="#br2" timeOffset="178764.97">8653 12084 1568 0,'0'0'5489'0,"0"0"-4281"0,0 0-752 15,0 0-208-15,0 0 145 32,0 0 271-32,0-61-96 15,0 49-128-15,0-1-200 0,-7 0-80 16,-6 4-88-16,-6-4-56 0,-5 4 112 15,-4 2-72-15,0 1-8 16,-4 2 40-16,4 2-80 31,-4-1 40-31,8-1-32 0,-4 1 48 16,9 3 48-16,-5-6-32 16,-1-1 8-16,-3-2 0 0,-3-1-88 15,-5 4 72-15,-4-3-72 16,1 2 0-16,-6 1 216 31,6 6-64-31,-1-4-16 0,4 4 24 16,0 0-144-16,4 0 32 15,0 0-48-15,0 0 8 0,4 7 88 0,-7-1-96 16,-1 4 0-16,-3-1 48 16,-2 1-48-1,-2 2 0 1,3-2-16-16,-4 2 16 0,4 1 8 0,1 0 88 15,2-3-96 1,-3 2 144-16,1 1-144 0,-1 0 16 0,3-1-16 16,6 4 8-16,-5-3 40 31,0 3-48-31,-3 0 0 16,3 0 0-16,-8-1 0 0,4 2 16 15,1-5-8-15,-2 4-8 16,5 3 40-16,1-3-40 0,3 3 0 15,0-3-48-15,4 3 56 32,0 0-8-32,0 0 8 0,0-3-8 15,9 0 0-15,-5 0-8 16,3-4 8-16,6 1 0 0,-2 3 0 16,2-6 56-16,-1 2-8 15,0 1-48-15,4-1 104 31,-9 4-104-31,2 7 0 0,-5-5 80 0,0 5-80 16,1-1 0 0,2 0 0-16,1-3 0 0,1 4 56 15,2-1-56-15,2 3 0 0,-1-3 40 16,4 4-40 0,-4 2 0-1,0 4 0-15,4 0 8 0,-4 3 33 16,4-3-41-16,0 3 0 15,0 3-8-15,0 0 8 16,0 3 0-16,5 7 0 0,-2-1 0 0,1-3-57 31,4 4 57-31,1-3 0 16,3 3-48-16,0-4 32 0,0 1 16 16,0-1 0-16,0 3-16 15,0 1 8-15,0 0 8 16,0-1-8-16,3 4-72 0,5-3 16 31,0-1 0-31,1-2-32 0,-2-4 40 16,1 0 48-16,4-3 0 15,-4-3 8-15,4-3 0 32,0 6-40-32,-4-6 40 0,4 6 16 15,-5-3-16-15,10 3 48 16,3 0-48-16,-1 0-8 0,5 0 8 15,4 3 0-15,4 1 0 16,-4-1 0-16,8-3 0 16,-8 4 64-16,4-5-64 0,-8 2-80 0,0-4 72 15,-5-1 8 1,5-2-8 0,-3 0 8-16,-2 0 0 0,5 0 24 15,4-4-24-15,8 1-16 16,-1-4 16-16,6 0-8 15,-1 1-80-15,3-4 72 0,-2-3-96 0,-2-3 96 32,1 0-120-32,-1-4 128 15,2 1 8-15,-2-3 88 0,6-1 32 16,2-2 56-16,1-1-72 16,3-3 128-16,9 3-104 15,0 1 49-15,0-4-81 0,0 4 80 31,-4-1-128-31,-4 0 88 0,-9 0-32 16,-3-2 16-16,-5 2-112 16,-3-6 80-16,5 0-72 15,-1 0-16-15,3 0 88 0,1 0-64 16,4 0-24-16,-1-6 120 31,2-1-120-31,-2 1 0 0,-3 0 8 16,4-4 0-16,-8 4 0 15,3-7-8-15,-3 0 8 16,-4-6-56-16,5-3-96 0,-2-3-32 0,1 0-32 16,0-7 136-1,-1-3-8 1,-3 0 0-16,4 0 80 0,-3 0 72 16,-6 3 112-16,1 1-32 15,-4 2 144-15,0-3-208 16,0 0 32-16,-1 1-40 0,5-1-80 15,-4 0 16 1,1 0-8-16,-1 0 88 16,-1 4-40-16,1-4 24 0,-8 1-72 31,4 2 48-31,0-3-48 16,-4 7 112-16,0-4-8 0,0 1-48 15,0-1 0-15,4 1-56 16,-5-1 64-16,2 0-72 0,-2 1 0 15,-6-1-8-15,2 1-16 16,-7-4 24-16,4 3 56 16,-4-2 32-16,1-5 40 0,-1 5-80 15,-1-4-40-15,1 0 88 32,4-3-96-32,-8 3 56 0,4-6-56 15,5-4 0-15,-9 1 0 16,3-1-120-16,1 1 96 15,-4 0 24-15,0 2 72 0,0 1 56 16,-4 3-56-16,-4 3 32 16,-4-3 168-1,1 6-160-15,2 0-112 0,-3 1 72 16,5-1-64-16,3 0 48 16,0 0-56-16,-5 0-96 15,1-3 96-15,-3 7-104 0,-9-4 104 16,3 3-48-1,-6 1 48-15,3-1 0 16,0-2 0-16,0 2 56 0,8-2 8 16,0 5-64-16,4-2 0 15,0-1 24-15,0 1-24 16,0-2-16-16,-3 2 16 0,2 6 0 31,-6-7 16-31,-2 4-16 16,-2 0-144-16,-1-4 136 0,-5 4-136 15,1-4 136-15,5 0 0 16,-1 4 8-16,-4 0-8 0,8 3 8 16,-4-1 0-16,5 4-8 31,-2 0-16-31,6 3 24 16,-6-3 0-16,2 3-88 0,-2-3 24 15,2 4-200-15,-5-5 64 16,-5 1 192-16,6 4-136 0,-1-2 64 15,-4 2 0-15,0 2 64 16,4-3-40 0,-4 3-64-1,0 4-232 1,0-4 224-16,5 4-40 0,2 2 88 16,6 1 8-16,3 3-64 15,-1 0-424-15,9 3-505 0,-7 0-367 16,-1 0-1513-16,0 3-2768 15</inkml:trace>
  <inkml:trace contextRef="#ctx0" brushRef="#br2" timeOffset="180894.37">6255 14954 3648 0,'0'0'8394'0,"0"0"-5897"16,0 0-1769-16,0 0-496 16,0 0 64-16,0 0 792 0,4-3-112 15,8-10-584-15,4 0-216 16,0-3 145-16,-1 1 95 16,13-4-192-1,4-4-176-15,13-2 48 16,13-13-80-16,7 0-16 0,10 0 0 15,-3-3-40-15,-12 5-48 16,-1 5 16-16,-14 9-32 16,-13 5 104-16,-21 8 0 0,-3 6-104 31,-4 3 104-31,-4 0-344 16,0 0-113-16,0 0 73 0,-4 0-448 15,-8 3 136-15,1 6-680 16,-13 4-801-16,3 0-1087 15,1-7-4586-15</inkml:trace>
  <inkml:trace contextRef="#ctx0" brushRef="#br2" timeOffset="181260.42">6597 14551 5761 0,'0'0'5281'0,"0"0"-3953"15,0 0-624-15,0 0 96 16,0 0-23 0,0 0-153-16,0 0-96 15,0 0-272-15,56-7 120 0,-20 4-104 16,0 0-120-16,-5 3-24 15,-3 0-128-15,-3 0 56 16,-5 0-120-16,-5 3-8 0,-2 10-216 31,-5 3 160-31,-8 6 128 16,3 4 144-16,-3 8-16 16,0 4-72-16,-3 4 104 0,-9 2-160 15,-1 7-80-15,2 12-440 16,2-9-1040-16,5-9-2633 0</inkml:trace>
  <inkml:trace contextRef="#ctx0" brushRef="#br2" timeOffset="181818.58">7196 15392 8041 0,'0'0'6154'16,"0"0"-4650"-16,0 0-912 15,0 0 24-15,0 0 280 0,0 0-48 31,23-19-639-31,1 0-209 16,11-6-56-16,6-7 48 0,10-10 16 16,5-5 48-16,15-17 8 0,-6-2-64 15,3-1 0-15,-8 7 88 16,-21 16-80-16,1 5-8 16,-16 14 8-1,-8 9 40-15,-8 9-32 16,-4 5-16-16,0 2-72 15,-4 0-152-15,0 0-857 0,0 2-207 16,0 8 464-16,-4 12 72 0,-13-2-1281 16,6-5-3168-16</inkml:trace>
  <inkml:trace contextRef="#ctx0" brushRef="#br2" timeOffset="182155.6">7637 14783 3696 0,'0'0'6418'0,"0"0"-4274"0,0 0-1000 16,0 0-423-16,0 0-137 16,0 0-192-16,0 0-64 0,0 0-264 31,28-7 208-31,4 7 216 15,8 0-112-15,0 0-152 16,0 0-160-16,-4-3-8 0,-8 0 88 16,-8-1-40-16,-5 4-88 0,-7 0-16 15,-4 0-224-15,-4 0-88 16,0 13 312 0,0 9 48-16,0 4 216 0,0 9-128 15,0 6-48 1,-4-3-88-16,0 4-240 0,0 5-824 15,4-12-2025-15,0-10-6281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9-05T16:27:00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9079 39 0,'0'0'247'0,"0"0"-32"16,0-1 85-16,0-1-186 15,0 1 29-15,0-1-68 16,0 1 12-16,0 1-13 16,0-2-7-16,0 2 15 15,0 0-31-15,0 0-13 16,0 0 96-16,0 0-80 15,0 0-4-15,0 0-1 16,0 0-21-16,0 0 19 16,0 0-47-16,0 0 0 15,0 0 11-15,0 0-11 0,0 0 0 16,0 0-6-16,0 0 15 16,0 5 2-16,0 2-11 15,0 1 0-15,0 2 12 16,-1 0-11-16,-1 1-1 15,-1 2 9-15,0 0 0 16,0 2 33-16,0 1-42 16,3 2 1-16,-3 0 16 15,0 2-16-15,0-1-1 16,1 0 0-16,-2 1 14 16,3-1 5-16,-2 3-19 15,1 1 0-15,1-4 30 16,1 2-28-16,0-1 0 15,0 0-2-15,0 1 13 16,0-2 12-16,0 0-25 0,0-2 0 16,0-3 2-16,0-1-2 15,0-1 2-15,0 0-2 16,0 0 11-16,0 1 9 16,0 1-20-16,0-1 0 15,0 1 0-15,0 1 7 16,0 1 2-16,-2 1-9 15,1 0 16-15,-1 1 3 16,1-1-19-16,1 0 0 16,-2-1 2-16,2-1-2 15,-1 1 0-15,1-2-1 16,0 0 7-16,-2-1 4 0,2-2-10 16,-1-1 0-16,1-1-1 15,-2-2 1-15,2-2 0 16,0 1 0-16,0-2 2 15,0 0 4-15,0 0-6 16,0-1-2-16,-3 1-4 16,3-1-42-16,-3-1-33 15,-4-2-133-15,-1 0-154 16,-1 0-360-16</inkml:trace>
  <inkml:trace contextRef="#ctx0" brushRef="#br0" timeOffset="1">4720 9058 403 0,'0'0'195'0,"0"0"-74"16,0 0 24-16,0 0-8 15,0 0 12-15,0 0-55 16,0 0-54-16,-3 0 62 16,3 0-83-16,0 0 5 15,0 0 11-15,0 0-20 16,0 0 20-16,0 0-35 15,0 0 7-15,0 0 41 16,0 0-47-16,6 1 73 16,6 2-1-16,0 0-19 15,7-2 36-15,1 2-65 0,5-2-25 16,2-1 90-16,3 0-77 16,0 0 21-16,-2 0-3 15,2 0-23-15,-5-4 21 16,-4 0-29-16,-3 1 0 15,-7 0 16-15,-3 2-5 16,-3-1-8-16,-2 1 14 16,1 1-3-16,-1-2 17 15,2 1-31-15,-2 0 0 16,4-1 0-16,-4 2 0 0,2 0-20 16,-2 0-52-1,1 0-137-15,-1 0-35 16,-1 2-239-16</inkml:trace>
  <inkml:trace contextRef="#ctx0" brushRef="#br0" timeOffset="2">4755 9940 393 0,'0'0'97'0,"0"0"-45"15,0 0 83-15,0 0 5 16,0 0-18-16,0 0 5 16,0 0-53-16,-22 0 66 15,19 0-38-15,2 0-33 0,-2-2-6 16,2 2-5 0,-1 0 7-16,2 0-31 0,0 0-28 15,0 0 52-15,0 0-49 16,0 0-9-16,0 0 20 15,0 0-11-15,0 0 17 16,0 0-17-16,0 0 0 16,0 0 65-16,0 0-73 15,0 0 10-15,2 0 15 16,8 0 5-16,2 0 39 16,7 0-36-16,1-3-34 15,5 0 87-15,-1-1-86 16,7 0 21-16,-1-2 11 15,0 0-22-15,0 2 10 16,-5 0-21-16,-2 1 0 0,-4 2 3 16,-1 0-3-16,-6 1-1 15,-3-2-1-15,4 2 4 16,-2-1 45-16,-1 1-47 16,2 0 6-16,-3-2 25 15,3 2-31-15,-3 0 0 16,-3 0-2-16,0 0 10 15,-3 0 2-15,0 0-10 16,-3 0 0-16,0 0-32 16,0 0-8-16,0 0-102 15,-6 0-144-15,-8 0-434 0</inkml:trace>
  <inkml:trace contextRef="#ctx0" brushRef="#br0" timeOffset="3">3388 9538 461 0,'0'0'567'0,"0"0"-386"15,0 0-48-15,0 0-40 16,0 0-20-16,0 0 68 16,0 0-106-16,0-6-4 0,3 3 5 15,1-1-8-15,1 0 5 16,5-2-27-16,4 0 12 16,2 1 8-16,2-1-26 15,0 2 0-15,0 2 0 16,0 2 1-16,-2 0-7 15,-1 0 6-15,-3 0 0 16,0 2-3-16,-3 3 3 16,-3 2-18-16,-3 3 18 15,-3 3 0-15,0 1 22 16,0 3-3-16,-8 1-17 16,-5 1 87-16,-5 1-81 15,3-4 9-15,-1 1 13 16,-1-4-22-16,5-2 14 0,2-4-22 15,4-1 0-15,0-3-2 16,5-2 2-16,1-1-30 16,0 0 23-16,0 0-1 15,1 0-5-15,12-1 1 16,4-6 12-16,4 1-16 16,-2 0 16-16,2 2-9 15,-2 3 9-15,-4 1 0 16,2 0-7-16,-3 0 7 15,-3 1 0-15,1 6-18 16,-3 0 18-16,-2 2-11 16,-2 1 10-16,-4 1 2 15,-1 3 23-15,0-1-24 0,0 1 1 16,-3 1 59-16,-9 0-38 16,-4 0 9-16,-5 0 22 15,0-1-33-15,-6 2 76 16,-1-2-57-16,-2-1-27 15,0-3 60-15,-1-2-44 16,6-3 8-16,1-4 7 16,3-1-42-16,0 0 55 15,6 0-56-15,3 0-3 16,3-8-16-16,3-1 10 16,2-2-67-16,4-6-108 15,16 1-362-15,-1 1-322 0</inkml:trace>
  <inkml:trace contextRef="#ctx0" brushRef="#br0" timeOffset="4">3780 9521 1071 0,'0'0'304'15,"0"0"-109"-15,0 0 6 16,0 0-8-16,0 0-5 15,0 0-101-15,0 0-71 16,0-15 51-16,3 15-67 16,-1 0 0-16,2 0-3 15,4 0 3-15,6 5-10 0,0 5 10 16,7 1-6-16,-3 0 5 16,1 2 1-16,-3-1 0 15,-5 1 0-15,-2 0 2 16,0 0 8-16,-8-1-10 15,-1 2-1-15,0 0 1 16,-13 2 19-16,-2 0 8 16,-6 1 12-16,-1-3-38 15,7-2 84-15,0-1-85 16,3-2 0-16,9-5 8 0,0-1-8 16,3 0-1-1,0-3 0-15,1 1 1 16,13 1 3-16,11-1-3 0,5-1 0 15,6 0 14-15,0 0-14 16,5 0 0-16,-5-1 0 16,-4-2-72-16,-6 0 29 15,-4 0-136-15,-6-3-99 16,-6 2-197-16,-5-3-595 0</inkml:trace>
  <inkml:trace contextRef="#ctx0" brushRef="#br0" timeOffset="5">4625 10915 758 0,'0'0'247'16,"0"0"-15"-1,0 0-45-15,0 0 45 16,0 0-40-16,0 0-91 0,0 0 47 15,-2-43-126 1,2 39 17-16,0-2-24 16,5 1 0-16,6-1 13 0,3-1-28 15,7 0 0-15,0 0-1 16,4 1 1-16,-1 2 0 16,1 1-6-16,-4 3 12 15,-4 0-18-15,-5 0 12 16,-2 3-12-16,-4 6-1 15,-3 2 13-15,-3 3 0 16,0 1-1-16,0 4 9 0,-9-2 17 16,-4 1-25-1,-2-1 0-15,0-4 14 16,1-2-12-16,5-3-1 16,1-3-1-16,3-3 12 15,5 0-6-15,0-2-6 0,0 0-32 16,0 0 20-16,0 0-34 15,10 0-13-15,4 3 47 16,5 0 12-16,2 1-23 16,0 2 23-16,-2 1-34 15,-4 4 26-15,-4 0-13 16,1 3 8-16,-6 1 12 16,-3 1 1-16,-3 0 0 15,0-2 0-15,-2 0 0 16,-10-1 0-16,-4-2 10 15,-5-1 26-15,-2-3 1 16,-3 0-37-16,-1-4 94 0,0-2-81 16,2-1 21-1,2 0 16-15,5-4-2 0,2-3-5 16,4 0 0-16,6 1-36 16,1 2 76-16,4 2-82 15,1 2 0-15,0 0 6 16,0 0-1-16,0 0-12 15,0 0-19-15,0 0-119 16,0 0-24-16,6 2-312 16,3 1-53-16</inkml:trace>
  <inkml:trace contextRef="#ctx0" brushRef="#br0" timeOffset="6">5053 10882 816 0,'0'0'237'16,"0"0"-103"-16,0 0 46 15,0 0-58-15,0 0-7 16,0 0 4-16,0 0-37 0,-2-6 0 15,2 5-34 1,0 1-36-16,0 0 71 16,0 0-83-16,6 0 0 15,9 0-8-15,3 0 16 16,3 0-2-16,4 3-6 16,-1 4 0-16,-3 1-1 0,0 2 1 15,-6 2-8 1,-2-1 6-16,-5 2 4 15,-5-1 16-15,-3 2-18 0,0 2 0 16,-9 1 69-16,-7 0-58 16,-3 1 15-16,0-2 11 15,1-2-30-15,3-3 49 16,3-1-56-16,4-3 1 16,0-1 9-16,5-3-10 15,3 0-1-15,0-3-7 16,0 1 16-16,0 0-19 15,0 1 11-15,0 1 0 16,9 1 4-16,6 0-4 16,3 0 0-16,9-1-1 15,4 0 13-15,2-2 11 16,5 0-23-16,-2-1-4 0,-1 2 4 16,-4-2 0-16,-3 1 0 15,-8-1-23-15,-2 2-80 16,-14-1-21-16,-4-1-259 15,0 0-499-15</inkml:trace>
  <inkml:trace contextRef="#ctx0" brushRef="#br0" timeOffset="7">32482 8901 9 0,'0'-1'124'0,"-2"-1"-42"16,-1 1-24-16,-2-2 6 15,0 2-63-15,-2-2 37 16,1 0-13-16,-2 0-17 16,0 0-7-16,-2 0-1 15,1 2-17-15,-1-2 8 16,-2 0-45-16,3 2-29 0,0-2-41 15</inkml:trace>
  <inkml:trace contextRef="#ctx0" brushRef="#br0" timeOffset="8">32482 8901 68 0,'-110'-44'208'16,"110"43"-63"-16,1 1-132 16,-1-2-11-16,2 1 331 15,-2-1-50-15,0 2-157 16,0 0-4-16,0 0 17 15,0 0-46-15,0 0 9 16,0 0-55-16,0 0-5 16,0 0 86-16,0 0-85 15,0 0-14-15,0 0-2 16,0 0-20-16,0 0 11 16,0 3-18-16,0 10 0 0,0 3 5 15,0 5-5-15,0 4 0 16,0 0 0-16,0 3 9 15,0-3-1-15,0-1-8 16,6-5 0-16,4-3-8 16,1-4 8-16,5-5-20 15,0-6 18-15,8-1 2 16,5-8 5-16,-1-12-5 16,2-6 0-16,-5-2 0 15,-4-2 7-15,-3 5 0 16,-8 4 46-16,-3 6-8 15,-2 6 100-15,-5 5-74 16,2 2-39-16,-2 2 10 0,0 0-38 16,0 0-4-1,0 0-1-15,1 0-5 0,-1 0-29 16,0 2 35-16,0 8-19 16,0 4 18-16,0 2 2 15,-1 4-1-15,-5 0 0 16,3 3 7-16,2-1-1 15,-1 2-6-15,0 2-6 16,2-1 5-16,0 2 1 16,0 0-6-16,0 1 5 15,0 1 2-15,-1 3 11 16,-1 1-12-16,-1 2 0 0,0 4-1 16,-1 0 1-1,-1 2 0-15,-2 0 0 0,3-3 0 16,-2 0 8-16,0-2-8 15,-1-2-3-15,0-4 1 16,1 2 4-16,-3-4 1 16,2-4-3-16,-3-2 0 15,0-5 1-15,3-2-1 16,-3-4-9-16,-1-1 8 16,1-4 2-16,-4 0 5 15,1-2-6-15,0-2 0 16,-1-2 18-16,-1 0-9 15,-3 0-9-15,2-5 39 16,1-4-1-16,3-4 48 16,0 1-45-16,1-4-40 0,4-1 77 15,-2-2-71-15,3 0 13 16,0-4 3-16,2-1-21 16,-1 0 41-16,-1-1-43 15,2 1 0-15,2 0 54 16,2 0-53-16,0-3-1 15,6-3 8-15,12-3 5 16,7-4-1-16,10-3-12 16,5-3-1-16,11-3-35 15,4 0-6-15,0-1-37 16,5 5-50-16,5 1-212 16,-15 12-278-16,-14 7-490 0</inkml:trace>
  <inkml:trace contextRef="#ctx0" brushRef="#br0" timeOffset="9">9363 9245 191 0,'0'0'601'0,"0"0"-386"0,0 0-122 15,0 0 17-15,0 0-8 16,5-17 71-16,-5 14-78 16,0 2-7-16,1 1 39 15,-1 0-40-15,0 0-21 16,0 0 0-16,0 0-49 16,2 0 72-16,-2 0-89 15,0 0 0-15,0 0 10 16,0 0-10-16,0 0 0 15,0 9-1-15,0 3 2 16,0 7 21-16,0 2-22 16,0 4 0-16,0 1 12 0,0 3-6 15,0 2 6 1,0 1-9-16,0 0 17 0,0-1 50 16,0-4-70-16,0-2 0 15,0-3 17-15,0 0-9 16,0-2-1-16,0 1-7 15,0 0 11-15,1 0 21 16,1-1-32-16,-2 1 0 16,0-3 9-16,1 2-9 15,-1-2 7-15,0-2-7 16,0 0 2-16,0-3 11 16,2 0-13-16,-2-2-4 15,0-1 2-15,0-1 4 0,0-3 10 16,0-1-12-1,0-2 0-15,0-1-5 0,2-1 5 16,-2-1-22-16,0 0 6 16,2 0-11-16,-2-1 26 15,1-11-101-15,2-11-212 16,-1 2 17-16,-2 0-293 0</inkml:trace>
  <inkml:trace contextRef="#ctx0" brushRef="#br0" timeOffset="10">9715 9357 476 0,'0'0'245'16,"0"0"-92"-16,0 0-16 0,0 0 60 16,0 0-90-16,0 0-70 15,0 0 18-15,0 0-31 16,-1 4 32-16,-5 6 18 16,-5 2-48-16,-2 5 82 15,-1 2-51-15,-3 2-21 16,0 2 43-16,-2 0-41 15,-1 0-1-15,2-1-21 16,-1-3 2-16,1-2 42 16,3 0-60-16,2-1 0 15,-2-4 4-15,7 0-3 0,1-3-1 16,1-2 0 0,1-1 9-16,1-3-2 0,0 1-7 15,1-1-6-15,-5 1 5 16,2 0 1-16,-2 1-10 15,-2 0-14-15,1 1-66 16,0-2 65-16,-1 2-121 16,5-3 16-16,4-2 23 15,1-1-26-15,0 0 25 16,0-4 1-16,6-6-253 16,4-1 10-16</inkml:trace>
  <inkml:trace contextRef="#ctx0" brushRef="#br0" timeOffset="11">9418 9614 74 0,'0'0'634'0,"0"0"-427"16,0 0-125-16,0 0 28 15,0 0 30-15,0 0-59 16,0 0-23-16,0 0-55 15,0 0 3-15,2 0 99 16,2 3-91-16,2 1 21 16,0 1 1-16,3 1-4 15,0 1 30-15,0 0-32 16,1 1-30-16,-1 2 80 0,0 0-71 16,-1 2 5-16,1 1 14 15,-2-1-16-15,-1 2 34 16,2-1-46-16,0 1 0 15,0-1 12-15,1-1-12 16,-1 1 0-16,0-2-1 16,0 0 9-16,-2 2 1 15,0-2-9-15,1 1 0 16,-1-1 3-16,0 1-3 16,0-1-1-16,0 0-7 15,1-1 16-15,-2-2 2 16,1-1-10-16,2-3 0 15,-1 1 6-15,0-2-6 0,1-2 0 16,-1-1 0 0,1 0 19-16,2 0 31 0,1-7-50 15,-1-6 2-15,2-4 21 16,0-3-23-16,1-2-6 16,-2-1-27-16,1-3-110 15,-3 5-10-15,-5 4-334 0</inkml:trace>
  <inkml:trace contextRef="#ctx0" brushRef="#br0" timeOffset="12">8833 9571 553 0,'0'0'191'0,"0"0"-24"15,0 0-11-15,0 0 25 0,0 0-29 16,0 0 20-16,0 0-70 16,3-35 17-16,-3 35 13 15,0 0-32-15,0 0-6 16,-7 0-94-16,-5 0 25 16,0 0 12-16,-3 4-30 15,2 3-7-15,-1 3 24 16,4 1-24-16,4 1 24 15,1 2-24-15,4 2 0 16,1-1 1-16,0 2-1 16,9 0 0-16,7 1-7 15,2-2 16-15,3-1-5 16,0-1-4-16,-2-1 0 0,2-2-15 16,-3-1 15-16,0 0-14 15,-2 0 14-15,-2-1 0 16,-5-1-9-16,-2 2 9 15,-2-2-5-15,-5 0-11 16,0 1 16-16,0 1-3 16,-2 0-3-16,-10-2 12 15,-1 1 9-15,-3 0-15 16,-3-4 0-16,-3-1-5 16,0-1 5-16,4-3-70 15,0 0-96-15,-1-12-150 16,7-7-71-16,3 0-662 0</inkml:trace>
  <inkml:trace contextRef="#ctx0" brushRef="#br0" timeOffset="13">8835 9577 165 0,'0'0'843'0,"0"0"-638"16,0 0-102-16,0 0 36 15,0 0-58-15,0 0-41 0,94-38 12 16,-66 30-21 0,-4 1 10-16,-9 1-34 0,-6 3 13 15,-2 0-4-15,-5 3-16 16,-2 0-13-16,0 0-13 0,0 0-76 15,0 6 18 1,0 9-8-16,0-1-188 16,0-1-281-16</inkml:trace>
  <inkml:trace contextRef="#ctx0" brushRef="#br0" timeOffset="14">9426 10186 641 0,'0'0'270'0,"0"0"-69"15,0 0-15-15,0 0-3 16,0 0-30-16,0 0-36 16,0 0-74-16,0-1 76 0,-3 1-101 15,-5 8 9-15,-2 4 9 16,1 2 0-16,1 0 5 16,2 0-41-16,1 1 0 15,5 0 19-15,0 0-19 16,0 0 0-16,10-3 1 0,5 1 0 15,4-3 23 1,2-1-24-16,0 0 0 16,0-1 5-16,-6 0-5 15,1 0-12-15,-7 1 12 16,-4-1 0-16,-4 2 9 16,-1 0-9-16,0 1 0 0,0 0 1 15,-12 2-1-15,-3-2 0 16,-4 1 2-16,-3-2 6 15,0-2-16-15,0-2 5 16,3-5-125-16,2-1-27 16,3-12-175-16,6-6-611 0</inkml:trace>
  <inkml:trace contextRef="#ctx0" brushRef="#br0" timeOffset="15">9385 10196 553 0,'0'0'488'0,"0"0"-423"0,0 0 90 16,0 0-16-16,0 0-40 16,0 0-4-16,102-27-75 15,-71 26 5-15,-1 1-25 16,3 0 20-16,-8 0-40 15,-1 0-38-15,-9 6-214 16,-7-2-343-16</inkml:trace>
  <inkml:trace contextRef="#ctx0" brushRef="#br0" timeOffset="16">7152 9558 224 0,'0'0'205'0,"0"0"-136"16,0 0 15-16,0 0 53 15,0 0-12-15,0 0-22 16,0 0-27-16,0 0-19 15,0 0 57-15,0 0-83 16,0 0 3-16,0 0 5 16,0 0-10-16,0 0 16 15,0 0-45-15,0 0 1 16,0 0 56-16,0-1-57 16,5 1 20-16,2-1 38 15,2-2-21-15,1 1 35 16,5 0-72-16,-1-1 11 0,2 0 22 15,-1 2-32-15,1 1-1 16,-1 0 0-16,0 0 8 16,-1 0 4-16,0 0-12 15,0 0 0-15,2 0 22 16,-1 0-22-16,0 0 7 16,2 0-5-16,-1 0 11 15,-1 0 41-15,-3 0-53 16,1 0 7-16,-2 0 35 15,-1 0-31-15,-2 1-3 16,-2-1-9-16,-3 0 9 16,0 1 5-16,-3-1-14 15,1 0-6-15,-1 0 6 16,0 0 8-16,0 0 2 0,2 0-10 16,-1 0 19-1,1 0 26-15,2 0-45 0,0 0 0 16,1 0 1-16,4 0 1 15,-1 0 4-15,2 0-6 16,0 0-38-16,-2 0-22 16,5 0-172-16,-7 5-248 15,-3-3-202-15</inkml:trace>
  <inkml:trace contextRef="#ctx0" brushRef="#br0" timeOffset="17">7932 9457 221 0,'0'0'785'16,"0"0"-684"-16,0 0 76 15,0 0 9-15,0 0-80 16,0 0 42-16,0 0-48 15,0-10-37-15,0 10 84 16,0 0-104-16,0 0-12 0,0 0-13 16,-4 0-5-16,-2 3 13 15,-8 8-26-15,-2 3 0 16,-1 3 2-16,-2 0-2 16,0-1 0-16,5-1-6 15,-1-1 13-15,2 0-4 16,1-2-3-16,2-1-44 15,2-1 43-15,2 0-89 16,0-3-2-16,0 0-27 16,2 0-68-16,1-2 71 15,3-2-144-15,-3-1-36 16,3-2-107-16</inkml:trace>
  <inkml:trace contextRef="#ctx0" brushRef="#br0" timeOffset="18">7777 9426 461 0,'0'0'319'0,"0"0"-178"16,0 0-5-16,0 0 9 15,0 0-28-15,0 0-36 16,0 0-27-16,9-16-31 16,-9 16 75-16,0 0-82 0,0 0-5 15,0 0 13-15,0 8-17 16,0 6 53-16,0 3 0 16,3 2-39-16,-3 4 80 15,3 0-89-15,-3-2 12 16,3 0 2-16,0 0-25 15,2-1 12-15,0-2-13 16,0-2 1-16,-1-3 10 16,-1-3-11-16,0-1 0 15,0-3-6-15,-1-4-2 16,-1 1-4-16,-1-1-82 16,0-2-83-16,0 0 64 15,0 0-116-15,0 0-45 0</inkml:trace>
  <inkml:trace contextRef="#ctx0" brushRef="#br0" timeOffset="19">7674 9544 681 0,'0'0'150'15,"0"0"-84"-15,0 0 100 16,0 0-51-16,0 0-7 16,0 0-16-16,0 0-31 15,8-11 65-15,-8 11-66 16,1 0-43-16,3 0 37 16,1 0-53-16,4 0 23 0,3 3 13 15,6 3-31-15,3-1 67 16,1 2-53-16,2 0-7 15,3-1 34-15,-2 0-35 16,-1-4-3-16,-3 1-9 16,-3-1 10-16,-8-2 0 15,-1 1-10-15,-6-1-92 16,-3 0-26-16,0 0-66 16,-7 0-524-16</inkml:trace>
  <inkml:trace contextRef="#ctx0" brushRef="#br0" timeOffset="20">7999 9343 548 0,'0'0'275'16,"0"0"-199"-16,0 0 38 0,0 0-20 15,0 0 38-15,0 0-20 16,0 0-83-16,0-16 32 16,0 13 14-16,0 2-60 15,0-2 82-15,0 2-91 16,-1-2 3-16,-6 0 11 16,1 0-17-16,-2 2 3 15,0-1-6-15,-2 1 7 16,3-1 21-16,-1 1-28 15,-1 0-3-15,-1 1 3 16,4-2 0-16,-2 2 0 16,1 0 0-16,-5 0 2 0,0 0 1 15,-1 0-3 1,-1 7-12-16,-2-1 11 16,2 1 2-16,-1 0-1 0,-1-1 0 15,5 0 1-15,0-1 12 16,2 1-13-16,0 0-11 15,-3-1 10-15,6 2 1 16,-2 1-1-16,1 2 0 16,-2 2 2-16,0 0 1 15,3 4-2-15,1 0-11 16,-2-1 10-16,1 2 1 16,2-3 0-16,-1-1-1 15,2 0 2-15,-1-3 8 16,-1-1-9-16,-2 2-7 0,4-1 7 15,-3 0 0-15,1 1 0 16,2-1 0 0,0 0 0-16,2 2 13 0,1-2-13 15,0-1-11-15,0 1 10 16,0 0 1-16,0 0 0 16,0 1-1-16,6-1 2 15,-2 0 8-15,4-1-9 16,-2-1-8-16,9 0 8 15,-2 1 0-15,2-2 0 16,6-2 0-16,-3 1 0 16,1-2 8-16,-1-1-8 15,0 0-2-15,-1 0-4 16,2-2 3-16,0-1 3 16,-1 0 0-16,0 0 6 0,3 0-8 15,-2 0 2-15,2 0-11 16,0-1 11-16,0-2-9 15,0-1 8-15,-3 1 1 16,0-1 0-16,-4-1-30 16,-3 0 30-16,1-1-15 0,-2-1 15 15,-1-1-3 1,-1-2-6-16,-2-1 9 16,1-2 0-16,-2-1-4 15,-1 1 4-15,-2-2-5 16,-1 1 4-16,-1-1 2 15,0 0 23-15,0 2-19 16,0-1 3-16,0 1 40 0,-4 1-26 16,-1-1-12-16,2-1-7 15,-4 0 14-15,5-2 11 16,-1 1-28-16,-1-1 0 16,-2 2 41-16,0 0 10 15,-4 1-5-15,-1 2 6 16,0-1-38-16,-3 3 63 15,-3-1-77-15,2 3 0 16,-1 0 21-16,-5 3-7 16,0-1-8-16,-4 4-6 15,1 1 10-15,-3 0-35 16,2 0 25-16,1 9-95 16,2 6-126-16,5-1-105 0,8-3-576 15</inkml:trace>
  <inkml:trace contextRef="#ctx0" brushRef="#br0" timeOffset="21">8108 9516 228 0,'0'0'354'0,"0"0"-138"16,0 0-35-16,0 0-60 16,0 0-11-16,0 0-20 15,0 0-58-15,-3-11-6 16,3 11 13-16,0 0-22 15,0 0 55-15,0 0-72 16,0-1 1-16,0 1 9 16,0 0-10-16,0 0 0 15,0 0-1-15,0 0 1 16,8 0-1-16,5 0 1 16,-1 0-6-16,3 0 6 15,-1 0 0-15,2 0 0 0,-3 0 0 16,2 0 1-1,-3 0 7-15,-1 0-8 0,-1 0-6 16,-4 0 6-16,0-2 0 16,3 1 0-16,1-1-1 15,-1-1 3-15,2 2 7 16,2 0-9-16,-2-1-3 16,2 2 2-16,-4-1 1 15,3 1 0-15,0 0 0 16,-3 0 1-16,0 0 6 15,1 0-7-15,-1 0-13 16,0 0 13-16,0 0 1 16,3 0 0-16,-3 0-1 15,-1 0 6-15,-1-2 1 0,-4 2-7 16,-2 0 0-16,-1 0 0 16,0 0 1-16,0 0 7 15,-1 0-8-15,-6 0 0 16,4 0-32-16,1 0 32 15,2 0-79-15,0 0 4 16,0 0 27-16,3 0 29 16,7 0-42-16,-4 0-150 15,-3 0-322-15</inkml:trace>
  <inkml:trace contextRef="#ctx0" brushRef="#br0" timeOffset="22">10573 9549 375 0,'0'0'172'0,"0"0"-45"15,0 0-33-15,0 0 37 16,0 0-92-16,0 0-10 16,0 0-7-16,0 0-21 15,0 0 11-15,0 0-12 16,3 0 1-16,-1 0 17 0,2 0-18 16,-1 0 0-1,0 0 10-15,0 0-9 0,1 0 14 16,1 0-15-16,-2 0 0 15,3 0 9-15,1 0-9 16,-1 0 0-16,0 0 12 16,2 0-2-16,0 0 32 15,0 0-22-15,1 0-19 16,-1 0 67-16,2 0-67 16,-3 0-1-16,4 0 17 15,-1 0-16-15,2 0 24 16,-1 0-25-16,0 0 0 0,0 0 37 15,-2 0-36-15,0 0 8 16,-2 0 6-16,1 0-8 16,2 0 26-16,-2 0-33 15,2 0 6-15,1 0 37 16,0 0-43-16,0 0 0 16,-2 0 10-16,1 0-4 15,1 0 17-15,-5 0-23 16,4 0 0-16,-2 0 22 15,-1 0-12-15,1 0-7 16,0 0 32-16,3 0-35 16,-2 0 65-16,4 0-65 15,-2 0 10-15,4 0 26 0,-3 0-36 16,1 0 0 0,2 0-1-16,-3 0 11 0,1 0-4 15,-2 0-6-15,-2 0-2 16,-2 0 1-16,-2 0 1 15,-2 0 0-15,-2 0 10 16,2 0-9-16,0 0 89 16,2 0-62-16,1 0-16 15,1 0 24-15,-1-2-24 16,-3 1 0-16,5 1-12 16,-4-2 9-16,-1 2 29 15,0 0-38-15,0 0 0 16,0 0 2-16,3 0-2 15,0 0 0-15,3 0 0 16,3 0 1-16,-3 0 14 0,-2 0-15 16,-2 0-8-16,-1 0 1 15,-4 0 8-15,0 0-1 16,0 0 0-16,0 0 3 16,0 0-38-16,0 0-21 15,0 0-56-15,0 0 3 16,0 0-22-16,0 0-95 15,-2 0-81-15,-2 0-356 0</inkml:trace>
  <inkml:trace contextRef="#ctx0" brushRef="#br0" timeOffset="23">11104 9388 637 0,'0'0'289'0,"0"0"-94"15,0 0 50-15,0 0-94 16,0 0-21-16,0 0-25 16,0 0-63-16,0-7 43 15,0 7-75-15,0 0 3 16,0 0 36-16,0 0-49 16,0 0-1-16,0 0 0 15,0 0 2-15,0 1-4 0,0 6 3 16,6 2 0-16,0-1 5 15,3 4-5-15,3-1 0 16,0 0 0-16,0 2 13 16,3-1 3-16,-2 1-16 15,2-3-1-15,-3 0 1 16,1-3 1-16,-2-1 11 16,-1-1 1-16,-1 0-4 15,-1-2 36-15,-2-1-45 16,0 1-6-16,-3-1 5 15,0-1 1-15,1 2 0 16,-3-2 0-16,1 1 1 16,-1-1 13-16,1 0-14 0,-2 1-9 15,1-1 8-15,1 0 2 16,-2 1-1-16,3-2 0 16,-3 1 1-16,0-1 10 15,0 0-11-15,0 0 0 16,0 0 8-16,0 0 1 15,0 2 0-15,-9-1-9 16,-4 2 13-16,-1 2 8 16,-2 1-21-16,1 0-10 15,-3 2 9-15,1 1 2 16,0 1 0-16,-4 1-1 16,6 2 1-16,-1-1 6 0,-1 2-7 15,2 0 0-15,3-1-7 16,0 0 16-16,3-1-15 15,3-4 6-15,0 0-15 16,3-1-13-16,-1 0-26 16,2-1-47-16,1 1-53 15,1 0-60-15,0-3-180 0</inkml:trace>
  <inkml:trace contextRef="#ctx0" brushRef="#br0" timeOffset="24">8872 7893 1039 0,'0'0'290'0,"0"0"-14"16,0 0-138-16,0 0-2 16,0 0 24-16,0 0-44 15,3-14 15-15,-3 14-102 16,0 0-19-16,0 0 48 16,0 0-58-16,3 0-15 0,0 10 14 15,0 4 1 1,3 8 10-16,-2 2-10 15,-2 4 0-15,1 1 5 16,0 1-5-16,-3 1 0 16,0-3-6-16,3-1 15 15,-3-2-33-15,2-4 24 16,-1-2-108-16,1-5 16 16,-2-4-94-16,0-1-67 0,0-9 1 15,0 0-77-15,-2 0-29 16</inkml:trace>
  <inkml:trace contextRef="#ctx0" brushRef="#br0" timeOffset="25">8890 7804 479 0,'0'0'196'15,"0"0"-12"-15,0 0-15 16,0 0-29-16,0 0-2 0,0 0-44 16,0 0 40-16,15-66-117 15,-6 63-17-15,4 2 13 16,4-1-13-16,5 2 0 16,-1 0 0-16,-1 0 3 15,-1 8 6-15,-3 2-9 16,-4 1 0-16,-3 0-1 15,-3 2 2-15,-6 1 5 16,0 0 15-16,-1 2-20 16,-14 1 115-16,-6 0-80 15,-4-2 5-15,-3 2-6 16,-3-2-23-16,3 1 11 0,1 0-23 16,5-2-72-16,8 0-23 15,7-3-244 1,7-6-528-16</inkml:trace>
  <inkml:trace contextRef="#ctx0" brushRef="#br0" timeOffset="26">9205 7950 677 0,'0'0'555'0,"0"0"-346"15,0 0-83-15,0 0 89 16,0 0-51-16,0 0-75 16,0 0 19-16,4-5-108 15,2 3 0-15,2-1 0 16,10 0 17-16,1 1-3 15,4-1-14-15,0 1-2 16,0 1-4-16,-4 1 6 16,-7 0-51-16,0 0-68 15,-3 0-108-15,-6 6 93 16,-3 4-78-16,-3 3-58 16,-12-1-16-16,-2-1-286 0</inkml:trace>
  <inkml:trace contextRef="#ctx0" brushRef="#br0" timeOffset="27">9196 8033 709 0,'0'0'164'16,"0"0"-93"-16,0 0-35 15,0 0 77-15,0 0-41 16,0 0 60-16,0 0 48 16,51 2-86-16,-29-2-27 15,6 0-38-15,-1 0-14 16,0 0 13-16,-3 0-28 15,1 0-73-15,5 0-100 16,-6 0-169-16,-6 0-480 0</inkml:trace>
  <inkml:trace contextRef="#ctx0" brushRef="#br0" timeOffset="28">9796 7823 916 0,'0'0'261'0,"0"0"-85"15,0 0 2 1,0 0-96-16,0 0 34 0,0 0 10 15,0 0-70-15,-75-23 17 16,53 23-70-16,4 0 13 16,4 6 28-16,4 2-44 15,4 1-14-15,3 2 13 16,3 2 2-16,0 0-20 16,2 1 13-16,12-2 5 15,3 1-37-15,4-2 38 16,1 1-30-16,-1-4 30 15,0 2 0-15,0-1-13 16,-6 0 13-16,-4 1 0 16,-3 0-20-16,-5-2 20 15,0 1 0-15,-3-1-8 0,0 1 16 16,-3-2 22-16,-11 0-13 16,-5-1 6-16,-5-3 53 15,-1-2-54-15,-2-1-7 16,5 0 2-16,2 0-11 15,7-5 78-15,3-3-84 16,4 3 2-16,4 0 5 16,-1 3-7-16,3 2-41 15,0 0-115-15,14 0-205 16,2 7 95-16,-1 0-435 0</inkml:trace>
  <inkml:trace contextRef="#ctx0" brushRef="#br0" timeOffset="29">10045 7991 447 0,'0'0'253'0,"0"0"-77"15,0 0-24-15,0 0-12 16,0 0-53-16,0 0 38 15,0 0-104-15,6-55-5 16,-6 48 13-16,0 0 8 16,0 0 12-16,-9-1-18 0,-2 4-30 15,-3 0 97-15,-2 2-97 16,-1 2 7 0,2 0 11-16,-3 0-10 0,4 10 19 15,1 2-28-15,4 1 0 16,6 1 8-16,3 1-8 15,0-1-6-15,0-1 6 16,15-2 0-16,1-2 13 16,1-5-13-16,4-4 0 15,-4 0 4-15,-1 0-4 16,-3-7 0-16,-4-3 19 16,-2-3-19-16,-1 1 44 15,-4-1-32-15,1 2-1 16,1 2 102-16,-2 5-51 15,-2 1-5-15,0 3-44 0,0 0 3 16,0 0-32-16,1 5-6 16,1 7 22-16,2 4-16 15,-1 2 16-15,3 0-53 16,2 1-87-16,0-4-53 16,0-3 21-16,4-6-102 15,0-4-115-15,-5-2 52 0</inkml:trace>
  <inkml:trace contextRef="#ctx0" brushRef="#br0" timeOffset="30">10182 7913 555 0,'0'0'217'0,"0"0"-79"16,0 0-38-16,0 0-35 0,0 0 78 16,0 0-80-16,0 0-46 15,51-30 18-15,-45 35-18 16,0 7 12-16,-2 4 12 15,-1 3-35-15,0-1 78 16,-1 1-76-16,-2-2-6 16,0-3 20-16,0-2-21 15,0-5-1-15,0-4 0 16,0-2 6-16,0-1 42 0,0 0-22 16,0 0 30-1,0-10-56-15,0-5-24 16,0-2-2-16,0-3 17 15,3-1-10-15,4 1-5 16,2 2 24-16,0 3 0 16,-1 4 0-16,-1 6 26 0,3 2 4 15,1 3-30-15,-2 0 16 16,4 3-2-16,-4 11-14 16,-1 1 0-16,-1 5 17 15,-4 0-8-15,-3-2 10 16,0-2-19-16,0-4 6 15,0-5 43-15,0-1-47 16,-2-5 15-16,2-1 33 16,0 0 23-16,0-4 17 15,0-10-90-15,0-4-31 0,8-2-3 16,4-1 11 0,1 2-7-16,-2 7 29 0,-5 2 1 15,0 6 0-15,0 2 0 16,-3 2 0-16,1 0-16 15,1 7 17-15,1 7-1 16,0 2 34-16,-1 3-15 16,1-1 13-16,-1-1-32 15,3-2 0-15,-2-2-32 16,1-2-35-16,0-4-131 16,1-2-86-16,-2-5-254 0</inkml:trace>
  <inkml:trace contextRef="#ctx0" brushRef="#br0" timeOffset="31">10595 7943 570 0,'0'0'352'15,"0"0"-204"-15,0 0-137 16,0 0 8-16,0 0 75 16,0 0-49-16,0 0 30 15,5 0-68-15,1 0-6 16,4 0 64-16,4-3-18 15,2-4-31-15,2-1-16 16,1-4 1-16,-5-2-21 16,-1-2-2-16,-7-2-20 15,-4 3 42-15,-2 1 0 16,0 4 62-16,-8 4 43 16,-5 5-71-16,-1 1 74 0,-2 0-68 15,1 12 5 1,0 6 47-16,3 1-28 0,5 2-1 15,2 2-10-15,1 0-52 16,4-2 74-16,0-3-75 16,15-1 0-16,4-5 3 15,5-2-3-15,6-5 0 16,4-5-44-16,12 0-152 16,-8-15-58-16,-10-2-895 0</inkml:trace>
  <inkml:trace contextRef="#ctx0" brushRef="#br0" timeOffset="32">8987 7215 489 0,'0'0'205'16,"0"0"-120"-16,0 0-10 15,0 0 82-15,0 0-19 16,0 0-2-16,3-38-29 16,-3 32-78-16,0 0 63 15,0 1-44-15,0-1-28 16,-3 2 57-16,-2 0-59 16,-3 1-10-16,-3-1-8 15,-4 2 15-15,-1 2-2 0,-3 0-13 16,-1 0-1-16,-1 3 1 15,-1 6 0-15,7 2 0 16,0 0-1-16,6-1 3 16,0 1 2-16,9-1-4 15,0 0-22-15,0 0 21 16,3 1 1-16,14 1 0 16,3-3 0-16,3 2 1 15,0-1 10-15,0-1-11 16,-2 1-8-16,-2-2 2 15,-4 1 6-15,-2-1-1 16,-2 2 0-16,-3 0 1 16,-4 0 2-16,1-1-2 0,-3 1-6 15,-2-1-1 1,0-1 14-16,0 0-7 0,-2-3 0 16,-7 1 7-16,-5 0 71 15,-5-2-65-15,-2-3 29 16,-3 1 17-16,-3-2-17 15,3 0 21-15,0 0-24 16,6 0-27-16,4-4 25 16,3-1-37-16,8 4-3 15,1 1-16-15,2 0-91 16,14 0-130-16,4 0-394 0</inkml:trace>
  <inkml:trace contextRef="#ctx0" brushRef="#br0" timeOffset="33">9203 7285 525 0,'0'0'634'0,"0"0"-436"15,0 0-52-15,0 0 63 16,0 0-14-16,0 0-23 16,0 0-76-16,-25-39-96 15,25 36 60-15,8 0-60 16,9-2-1-16,10-2 0 16,4-1 2-16,2 1-1 15,2 0 0-15,-4 3 6 16,-3 0-2-16,-4 2-4 0,-6 1-44 15,-2 1-9 1,-8 0-55-16,0 0-63 0,-5 0-7 16,-3 4-38-16,0 6 66 15,-11 1-40-15,-20 9-76 16,1-4-29-16,0-2-29 0</inkml:trace>
  <inkml:trace contextRef="#ctx0" brushRef="#br0" timeOffset="34">9284 7316 155 0,'0'0'206'0,"0"0"-45"15,0 0 21-15,0 0-30 16,0 0-44-16,0 0-18 16,0 0-37-16,-21 19 101 15,21-18-93-15,12 1 50 16,7-2 19-16,8 0-56 16,6 0-4-16,4 0-67 0,5 0 16 15,1 0 3-15,-4 0-22 16,8 0-108-16,-10 0-118 15,-11 0-293-15</inkml:trace>
  <inkml:trace contextRef="#ctx0" brushRef="#br0" timeOffset="35">10091 7034 819 0,'0'0'216'0,"0"0"-2"16,0 0-103-16,0 0 34 16,0 0-37-16,0 0-72 15,0 0-24-15,0 20 6 16,0 0-18-16,0 3 92 15,-2 4-56-15,2 2-14 0,0 0-9 16,0 1-7 0,0 0 13-16,5-4-19 0,1-2 0 15,0-4 12-15,0-4-12 16,1-5-1-16,-1-3 0 16,-1-2-4-16,-2-2 5 15,0-1-95-15,0-2-39 16,-3-1 39-16,0 0-182 15,0 0-44-15</inkml:trace>
  <inkml:trace contextRef="#ctx0" brushRef="#br0" timeOffset="36">10046 7034 476 0,'0'0'186'0,"0"0"-24"15,0 0-41-15,0 0 51 16,0 0-37-16,0 0-46 15,0 0 25-15,-16-21-43 16,16 21 57-16,-2 0-71 0,1 0-40 16,-6 0 18-16,-1 0-29 15,-3 10 7-15,-5 1-8 16,1 3 9-16,-4 2 43 0,2-1-57 16,-2 2-10-1,3 1-3-15,2 1-78 16,4 2-100-16,1-3-174 15,7-6-611-15</inkml:trace>
  <inkml:trace contextRef="#ctx0" brushRef="#br0" timeOffset="37">9964 7365 380 0,'0'0'296'15,"0"0"-178"-15,0 0 51 16,0 0-8-16,0 0-22 16,0 0-60-16,0 0-61 15,45-11 73-15,-27 11-33 16,3-1-27-16,7 1 37 0,4-1-39 15,5-2-5 1,6 1 3-16,2-2-21 0,4 1 57 16,-4 1-63-16,-2-1 0 15,-9 1 19-15,-7 1-13 16,-10 1-5-16,-7 0-1 16,-6 0 7-16,-4 0-38 15,0 0-18-15,0 4-106 16,-10 5-13-16,0-1-403 0</inkml:trace>
  <inkml:trace contextRef="#ctx0" brushRef="#br0" timeOffset="38">11634 8267 927 0,'0'0'168'16,"0"0"27"-16,0 0-38 15,0 0-67-15,0 0 28 16,0 0 108-16,-3-22-155 0,3 22-41 15,0 0 20-15,0 0-24 16,0 0 69-16,0 0-95 16,0 0 11-16,0 0 7 15,0 0-18-15,-2 0 0 16,1 8 0-16,-5 6 7 16,6 6 17-16,-3 4-24 15,1 4 0-15,1 1 13 16,-1 2-1-16,2-3-3 15,0 2-9-15,0-4 10 0,0-2 13 16,0 0-23 0,0-2-5-16,0-4 4 0,0-1 1 15,0-1 0-15,0-1-2 16,0 0 11-16,0-2-12 16,0 1 3-16,0 0-58 15,0-1-24-15,-1 0-103 16,1 2-75-16,0-3-57 15,0-4-330-15</inkml:trace>
  <inkml:trace contextRef="#ctx0" brushRef="#br0" timeOffset="39">11604 8560 385 0,'0'0'134'0,"0"0"15"16,0 0 4-16,0 0-10 16,0 0-2-16,0 0-13 15,0 0-59-15,18-68-51 16,-9 64 37-16,1 2-55 16,4 1 0-16,5 1 13 15,3 0-1-15,4 0 24 16,-2 0-33-16,1 0 4 15,-1 7 63-15,-2 1-69 16,-4 2 18-16,-3-2 1 16,-4 2-20-16,-4 2 28 15,-1-1-28-15,-5 2 0 16,-1-1 60-16,0 4-48 0,0-1 7 16,-5 2 20-16,-4 1 11 15,-5-3 39-15,-2 2-51 16,-1-3-26-16,-4 0 96 15,-2-1-66-15,-4-3 0 16,-3-2-25-16,2-1-5 16,-2-4 27-16,0-1-39 15,6-2 0-15,0 0 4 0,8-6-4 16,5-5-19 0,11-5-43-16,0 3-195 15,0 3-144-15</inkml:trace>
  <inkml:trace contextRef="#ctx0" brushRef="#br0" timeOffset="40">11704 8901 411 0,'0'0'224'0,"0"0"-71"16,0 0-48-16,0 0 88 16,0 0-40-16,0 0-31 0,0 0-6 15,3-26-46-15,-3 25 104 16,0 1-33-16,0 0-53 15,0 0 30-15,0 0-55 16,0 0-20-16,0 0-25 16,0 0-2-16,0 0 24 15,0 0-40-15,0 0-6 16,0 0-4-16,0 6 10 16,0 7 0-16,0 4-1 15,0 2 3-15,0 2 10 0,0 1-12 16,0-2-5-1,0-1 5-15,0-2 0 0,0 1 0 16,0-1 0-16,0 0 1 16,0-1 9-16,0 1-10 15,0-2-7-15,0-1 6 16,0 1 2-16,0-3-1 16,0 0 0-16,0-3 1 15,0 0 8-15,0-2-9 16,0 0-7-16,0-2 5 15,0 2 4-15,0-1 5 16,0 1-7-16,0-1 0 16,0 0 3-16,0 1-3 15,0-1-9-15,0-1 9 16,0 1 0-16,1-1 13 0,-1-1-13 16,2-1 0-16,-2 0-8 15,0 0 8-15,1-3-25 16,-1 0-7-16,0 0-17 15,0 0 14-15,0 0-59 16,2-7-82-16,1-6-102 16,-3-4-1000-16</inkml:trace>
  <inkml:trace contextRef="#ctx0" brushRef="#br0" timeOffset="41">11614 9240 808 0,'0'0'323'0,"0"0"-82"15,0 0-44-15,0 0-64 16,0 0 61-16,0 0-128 15,0 0-39-15,-10-9-13 16,10 9-13-16,0 0-1 0,0 0-8 16,0 0 8-16,0 7 7 15,0 2-6-15,0 1-1 16,4 0 13-16,1-1-12 16,-2 1 19-16,1 0-20 15,-2 0 0-15,4 0 9 16,-2-3-9-16,-1 0 0 15,0-1-6-15,3-1 12 16,0 0-10-16,4-1 4 16,1-1-67-16,1 0 21 15,3-2-141-15,0-1-3 16,0 0-64-16,-6 0-149 0</inkml:trace>
  <inkml:trace contextRef="#ctx0" brushRef="#br0" timeOffset="42">11816 9193 834 0,'0'0'272'15,"0"0"-120"-15,0 0 41 16,0 0-77-16,0 0-69 16,0 0 55-16,0 0-19 15,-43 27 3-15,27-14-5 0,0 1-74 16,3 0 85-16,-2 1-92 16,6 1-7-16,0 3-2 15,-3 10-68-15,5-5-171 16,-1-6-388-16</inkml:trace>
  <inkml:trace contextRef="#ctx0" brushRef="#br0" timeOffset="43">11707 9509 679 0,'0'0'231'0,"0"0"-14"16,0 0-25-1,0 0-22-15,0 0-22 0,0 0-86 16,0 0 89-16,-5-42-104 16,2 36 13-16,-1 2-7 15,-2-2-30-15,-1 2-14 16,-4 0 12-16,2 0-21 16,-4 1 56-16,-1 3-56 15,-1 0 0-15,2 0 8 16,-2 0-6-16,3 0-1 15,-2 2-1-15,3 3 12 16,-1 3 1-16,0-1-13 16,1 3 0-16,2 0-1 15,-2 3 2-15,2 0-1 0,-1 2 0 16,0 2 10-16,1 0 0 16,2 3-10-16,-1 0 0 15,1 1-7-15,4 0 13 16,0 0-6-16,3 0 0 15,0 1 6-15,0-2 4 16,0 0-10-16,3 0-2 16,9-2 0-16,-3-1 4 15,1 0 11-15,3 0-13 16,0-3 0-16,0-1 7 16,-1-2-7-16,0-2 0 15,6-1 0-15,-2-4 0 16,1 1 27-16,2-3-27 0,-1-2 0 15,3 0 9 1,-1 0-9-16,0 0-8 0,-1 0 8 16,-2-4 0-16,4-1 10 15,-2-2-10-15,-2-2 0 16,0 1 0-16,0-2 0 16,2-2-7-16,-1 2 5 15,-3-1 4-15,3 1 9 16,-5 1-11-16,4-1 0 15,-5 0-4-15,0 0 4 16,-1-2-1-16,0 2-5 16,0-2 12-16,-3 1 7 15,1-2-13-15,-3-1 0 0,-1 1 1 16,2 0-1-16,-2 2 0 16,-2 0-1-16,-2 1 10 15,-1-1 4-15,0 1-13 16,0-1 0-16,0 1 28 15,-3-2-20-15,-3 1-8 16,-1 0 0-16,-2-1 24 16,0-1 19-16,-1-1-43 15,-2-2 0-15,-2-1 12 16,-2 1-11-16,-1 2 10 16,-2 0-11-16,-2 2 14 15,-2 0-1-15,0 1-13 16,-3 1-6-16,0 1 5 15,-1 2 1-15,0 2 0 16,6 3 0-16,-3 2-38 0,5 0 20 16,-2 10-79-16,0 10-72 15,-9 15-118-15,8-4-94 16,2-4-613-16</inkml:trace>
  <inkml:trace contextRef="#ctx0" brushRef="#br0" timeOffset="44">11601 9650 643 0,'0'0'249'0,"0"0"-117"15,0 0 86-15,0 0-52 16,0 0-66-16,0 0-20 16,0 0-34-16,0 0 19 15,9 0 27-15,6 0-33 0,6 0 56 16,1 0-101-16,5 0-14 15,0 0 21-15,-3 0-21 16,1 0 2-16,-1 0-2 16,-3 0 8-16,-6 0-14 15,-2 0 6-15,-6 0-53 16,-5 0-23-16,1 0-43 16,-3 0 26-16,0 0-36 15,-3 0-124-15,-10 0 14 16,1 1-171-16</inkml:trace>
  <inkml:trace contextRef="#ctx0" brushRef="#br0" timeOffset="45">11708 9564 599 0,'0'0'187'0,"0"0"-44"16,0 0-5-16,0 0 42 0,0 0 37 15,0 0-118 1,0 0-23-16,0-10 19 0,0 10-49 15,0 0 26-15,0 0-72 16,0 0 0-16,0 3 21 16,2 5-9-16,1 4 45 15,0 2-7-15,-3 0-36 16,0 5 79-16,0-1-54 16,0 1-33-16,0 1 50 15,0-1-55-15,-3-1 5 16,1-1-6-16,1-2 9 15,1 1-33-15,0-2 14 16,0 5-190-16,0-4-101 16,0-5-579-16</inkml:trace>
  <inkml:trace contextRef="#ctx0" brushRef="#br0" timeOffset="46">12049 9633 124 0,'0'0'169'0,"0"0"-123"15,0 0-27 1,0 0-3-16,0 0 72 0,0 0 13 16,0 0 45-16,0 0 54 15,0 0-68-15,0 0-6 16,0 0-18-16,0 0-24 16,0 0 11-16,0 0-56 15,0 0-32-15,0 0 68 16,0 0-74-16,0 0 4 15,0 0 11-15,0 0-9 16,0 0 29-16,0 0-36 16,0 0 0-16,0 0 24 15,0 0-24-15,0 0 0 0,0 0-2 16,0 0 9 0,0 0-4-16,0 0-3 0,0 0 0 15,0 0-1-15,0 0 1 16,3 0-2-16,1 0 2 15,5 0 0-15,-2 0 5 16,1 0-5-16,4 0-8 16,0 0 8-16,4 0 0 15,1 0 0-15,2 0 0 16,-1 0 1-16,0 0 10 16,-5 0-11-16,0 0-9 15,-2 0 8-15,0 0 1 16,-3 0 0-16,1 0 0 0,-1 0 9 15,1 0-8-15,-3 0-1 16,3 0 0-16,0 0 3 16,2 0 9-16,0 0-6 15,1-1-6-15,0 0 21 16,0 1 7-16,0 0-28 16,-5 0 0-16,1 0 0 15,-1 0 0-15,0 0 0 16,1 0 0-16,0 0 0 15,1 0 10-15,2 0-10 16,-2 0-7-16,0 0 7 16,2 0 0-16,-5 0 8 15,0 0-8-15,-2 0 0 16,1 0 1-16,-1 0-1 0,3 0-7 16,-2 0 6-1,-2 0 2-15,0 0 2 0,-1 0-3 16,-1 0 0-16,-1 0-42 15,0 0 39-15,0 0-40 16,0 0-16-16,0 0-65 16,2 0-98-16,-1 0-135 0</inkml:trace>
  <inkml:trace contextRef="#ctx0" brushRef="#br0" timeOffset="47">12422 9544 689 0,'0'0'240'0,"0"0"-25"15,0 0-22-15,0 0-47 16,0 0-56-16,0 0 75 16,0 0-74-16,-2-1 11 15,2 1 11-15,0 0-37 16,0 0-1-16,0 0-75 15,0 0 9-15,0 0-4 16,0 0-5-16,0 0-24 16,2 0 24-16,11 6 0 15,0 3 9-15,7 1-9 16,-1 0 0-16,4-1 7 16,0-1-7-16,-2 1-1 0,-3-3-7 15,-3-1 16 1,-4-2-2-16,-4 0-6 0,-2 0 0 15,-1-3 0-15,-4 1 0 16,0-1 0-16,0 0-6 16,0 0 12-16,0 0 13 15,0 0-19-15,0 0 0 16,0 0-2-16,0 1 2 16,-2 4-4-16,-8 0 1 15,-2 3 6-15,-4 4 15 16,-1 2-18-16,-4 2-3 15,-1 1 3-15,2 1 0 16,1-1 0-16,3-2-1 16,1-1 7-16,6-2 1 0,3-5-7 15,2-1-52-15,2-2-2 16,2-1-91-16,0-3-56 16,0 0-101-16,3 0-616 0</inkml:trace>
  <inkml:trace contextRef="#ctx0" brushRef="#br0" timeOffset="48">12847 9419 747 0,'0'0'264'0,"0"0"-57"15,0 0-62 1,0 0 38-16,0 0-52 0,0 0-50 16,0 0 52-16,0-4-87 15,0 4-8-15,0 0-6 16,0 10-26-16,0 4 81 16,-5 7-48-16,2 1-33 15,0 4 84-15,-1-1-66 16,1-1-12-16,0 2-12 15,0-1 7-15,1 0 17 16,2 3-24-16,-1 0 0 16,1 0 0-16,0-3 0 15,-2-1 0-15,2-1 0 0,-1-5 2 16,1-1 8 0,0-3-10-16,0-4-9 0,0-2-1 15,0 0-12-15,0-4-58 16,0-1-44-16,0-2-126 15,0-1 57-15,0 0-113 16,0-1-95-16</inkml:trace>
  <inkml:trace contextRef="#ctx0" brushRef="#br0" timeOffset="49">12877 9395 636 0,'0'0'237'15,"0"0"-104"-15,0 0 17 16,0 0-96-16,0 0 82 16,9-82-38-16,-5 71-32 15,0 1-1-15,2 0-46 16,2 0-10-16,-2 1 75 15,6 0-83-15,-3 0 14 16,1 2-1-16,0 0-12 16,-2 3 18-16,1 0-20 15,-3 1 0-15,3 1 6 16,-5 2-6-16,2 0-2 0,0 0-4 16,-1 0 12-1,2 6-10-15,-1 4 4 0,-3 4 0 16,0 5 38-16,-3 0-38 15,0 5 1-15,0 3 10 16,0 1 0-16,-4 3 29 16,-5 1-40-16,-5-3 0 15,-1-1 35-15,-7-4-34 16,1-4 27-16,-4-5 10 16,-1-1-37-16,-1-4 66 15,4-3-67-15,2-1 0 16,6-2-2-16,2-2 3 15,7-2-1-15,3 0 0 0,3 0 13 16,0 0 32-16,0 0-45 16,0 0-3-16,0-4 3 15,3 1 0-15,-2 0 0 16,2 1 0-16,0 2 16 16,1-1 18-16,-1 1-34 15,3-1-9-15,-1 1 8 16,2 0 1-16,1 0-9 15,1 0 9-15,1 1 0 16,1 9 0-16,2 1 0 16,2 5 0-16,0 1 7 15,-2 1-6-15,-1 0 7 16,-3 2-8-16,-3 0 9 16,-3 0 35-16,2-1-43 15,-1 0-1-15,0-1 12 0,1 1-11 16,3-3 17-16,-2 0-18 15,2-2 0-15,-2-3 9 16,0-1-9-16,2-2-10 16,1-3-6-16,1-1-51 15,2-4-48-15,0 0-200 16,-6 0-474-16</inkml:trace>
  <inkml:trace contextRef="#ctx0" brushRef="#br0" timeOffset="50">13109 9707 1013 0,'0'0'276'16,"0"0"-203"-16,0 0-40 15,0 0 35-15,0 0 65 0,0 0-80 16,0 0 3-16,45 12 23 15,-29-12-21-15,1 0-12 16,-1 0-38-16,-1 0 19 16,-2 0-5-16,-5-1-22 15,0-6-3-15,-5-3 2 16,-3 0 1-16,0-2-12 16,0 0-7-16,-13 4-15 15,-3 3 2-15,-3 4 26 16,-2 1-4-16,-1 0 10 15,2 6 13-15,1 4 34 16,1 4-3-16,4 0-44 16,2 4 105-16,1 2-74 15,5 0-7-15,4 1 8 0,2 0-14 16,0-1 7-16,12-2-24 16,9-1 13-16,4-3 56 15,5-2-68-15,7-5 5 16,-1-5 16-16,2 0-23 15,-4-2-6-15,0-3-119 16,-10-9-207-16,-6-3-145 0</inkml:trace>
  <inkml:trace contextRef="#ctx0" brushRef="#br0" timeOffset="51">13445 9369 712 0,'0'0'309'0,"0"0"-93"16,0 0-63-16,0 0 36 16,0 0-18-16,0 0-46 15,0 0-61-15,4-12-63 16,-4 12 71-16,0 0-72 15,0 0 0-15,0 1 6 0,0 9 5 16,0 1 38-16,0 5-17 16,0 2-24-16,-1 4 65 15,-1-1-64-15,2 1 3 16,0 2 26-16,0 0-32 16,0 0 17-16,-1 0-23 15,-2 2 0-15,2-2 31 16,-2-2-31-16,1 1 0 15,-1-3 1-15,2-2 0 16,-1-1 12-16,2-5-13 16,0-1 0-16,0-2 4 15,0-3-4-15,0-2-13 16,0-1 13-16,0 0 0 0,0-2 16 16,0 1-16-1,2-2 0-15,-1 0 10 0,2 1-10 16,2-1 0-16,2 1 0 15,2-1 6-15,3 2 13 16,3-2-19-16,1 0 0 16,5 1-3-16,3-1 3 15,1 0-12-15,-1 0 11 16,0 0 2-16,-5 0-3 16,-4 0 2-16,-4 0-1 15,-5 0-10-15,-3 0 11 16,-2 0 0-16,-1 0-1 15,0 0 13-15,0 0-35 16,0 0 23-16,-1 0-121 16,-17 0-86-16,3 0-112 0,-1 0-208 15</inkml:trace>
  <inkml:trace contextRef="#ctx0" brushRef="#br0" timeOffset="52">13761 9331 660 0,'0'0'260'0,"0"0"-2"16,0 0-86-16,0 0-47 0,0 0-9 16,0 0-103-16,0 0 8 15,0-4 17-15,-3 10-37 16,-3 5 5-16,-3 3 33 16,3 3-5-16,0 1 37 15,2 2-38-15,-1 3-23 16,0 2 97-16,0 0-91 15,2 3 0-15,0-3-13 16,2 0 16-16,-1-1 6 16,2 0-25-16,0-1 0 15,0-2 0-15,0 0 0 16,0 1 0-16,0-4-6 16,0 0 13-16,3-3 0 15,0-2-7-15,2-3-4 16,2-1 4-16,0-2 0 0,1-2 0 15,1-2 0-15,4-1 10 16,-2-2 13-16,-1 0-23 16,3 0 0-16,0-2 9 15,0-6-3-15,-1-2-4 16,0-4-2-16,1-2 11 16,-1-2 35-16,0-1-39 15,-3 1 1-15,2 0 33 16,-1-1-7-16,-3 2-9 15,1 1-14-15,-2 0 6 0,-3 1 47 16,3-1-48 0,-5 0-4-16,2 1 7 0,-1 0-19 15,-2-1 15-15,0 0-15 16,0 3 12-16,0 1 45 16,0-1-46-16,0 1-11 15,0-1 8-15,0-3-7 16,0 1 13-16,1-2-14 15,1 0 0-15,-1 3 6 16,-1 1-6-16,0 3-1 16,0 3 0-16,0 4-12 15,0 3-33-15,-4 3-163 16,-11 10-300-16,3-2-28 0</inkml:trace>
  <inkml:trace contextRef="#ctx0" brushRef="#br0" timeOffset="53">14068 9615 570 0,'0'0'286'16,"0"0"-132"-16,0 0 14 15,0 0-46-15,0 0-16 16,0 0-44-16,0 0-28 16,0 0 0-16,0 0-34 15,0 0 2-15,0 0 8 16,0 0-10-16,0 0-11 15,0 0 10-15,0 0 2 0,0 0 8 16,0 0-9-16,0 0 0 16,0 0-3-16,0 0 3 15,0 0 0-15,0 0-6 16,0 0 12-16,0 0-10 16,2 0 4-16,6 0 0 15,-2 0 1-15,2 0-1 16,1 0 0-16,-1 0-8 15,4 0 18-15,-3 0 17 16,0 0-18-16,0 0 7 16,-1 0 86-16,2 0-41 15,-1 0-4-15,-1 0-17 16,0 0-33-16,-1 0 40 0,-1 0-47 16,1 0 0-1,0 0 7-15,-1 0-7 0,-2 0 0 16,1 0 0-16,-1 0 0 15,1 0 14-15,0 0-14 16,-2 0-5-16,2 0 5 16,0 0 0-16,-1 0 2 15,1 0-2-15,2 0 11 16,-3 0 0-16,1 0-11 16,-1 0 0-16,2 0-1 15,-1 0 2-15,4 0-1 16,-2 0 0-16,1 0 0 15,-1 0 7-15,2 0-7 0,-3 0-5 16,5 0 5-16,-4 0 0 16,3 0 0-16,-2 2 0 15,1-2 7-15,0 0-4 16,-2 1 10-16,2-1-13 16,-1 0 31-16,0 0-8 15,0 0-1-15,-2 0-22 16,-1 0 7-16,-4 0 2 15,1 0-9-15,-2 0-1 16,0 0 1-16,0 0 0 16,0 0-6-16,0 0-42 15,0 1-81-15,0-1 44 16,-3 2-45-16,-6-2-72 16,1 0-148-16,1 0-354 0</inkml:trace>
  <inkml:trace contextRef="#ctx0" brushRef="#br0" timeOffset="54">14400 9479 575 0,'0'0'304'0,"0"0"-215"0,0 0-39 15,0 0 53-15,0 0 0 16,0 0-41-16,0 0-10 15,0 0-23-15,0 0 93 16,0 0-90-16,0 0-10 16,0 0 30-16,3 5 6 15,4 0 11-15,1 2-8 16,3 2-11-16,0 0 108 16,0-1-128-16,2 1 4 15,-1-2 3-15,0 1-13 16,1-1 24-16,-2 0-48 15,0-2 1-15,-3 0 14 16,-3-2-15-16,-2-2-4 16,-2 0 3-16,1 1 2 15,1-1 8-15,0 2-9 0,0-1 0 16,-1 0 4-16,1 0-4 16,-1-1-1-16,-2-1-8 15,1 0 18-15,-1 2-3 16,0-2-6-16,0 0 0 15,0 1-2-15,0 1 2 16,0-1-10-16,2-1 9 16,-2 1 2-16,0-1 9 15,0 0-10-15,0 2 0 16,0-1-1-16,0 2 1 16,0 1 0-16,-3 1 0 15,-6 2 7-15,-1 2 24 0,-3 2-31 16,-3 3 6-16,0 2 27 15,-4 3-23-15,1-1 11 16,1 0-21-16,2 0 16 16,1-2 0-16,3 0-16 15,3-3-7-15,3-2-5 16,3-1 12-16,1-2-50 16,2-1-18-16,0-2-90 15,0 1-13-15,8-3-160 16,-1-3-539-16</inkml:trace>
  <inkml:trace contextRef="#ctx0" brushRef="#br0" timeOffset="55">16594 9015 535 0,'0'0'195'16,"0"0"-80"-16,0 0-25 16,0 0 102-16,0 0-5 15,0 0-54-15,0 0-27 16,-16-15-26-16,10 9 43 15,0 2-18-15,-3-2-39 16,-1 1 48-16,-2-1-89 16,-1 2-25-16,0-1 27 15,0 3-26-15,-3 0 0 16,-1 2-1-16,-1 0 9 0,1 0 0 16,1 0-9-1,-1 0-3-15,0 0 2 0,-1 0 2 16,2 2 0-16,-1 3-1 15,1 0 10-15,-2 0 14 16,3 1-24-16,-1 0-3 16,2 1 2-16,1-2 2 15,2 2 10-15,0 0-11 16,2 2 0-16,1-2 0 16,0 2 0-16,0 1-6 15,0 3 6-15,1 0 0 16,-2 3 8-16,0-1-8 15,1 2 0-15,2-2-2 16,2 3 2-16,1-1-6 16,1-2 6-16,1 0 0 0,-2 1 11 15,2-1-11-15,1 3 0 16,0-3 9-16,0 2-9 16,0 0 0-16,0 0-4 15,0 0 14-15,1-2 14 16,5 2-24-16,-3-2 0 15,1 0 7-15,1 0-7 16,-2-2 0-16,3 1-7 16,-1-1 14-16,3-2 1 15,0 1-8-15,1-2 0 16,1 2 8-16,-1-2-8 16,2 0 0-16,2 0-1 15,0-2 10-15,5 0 24 16,-1 1-33-16,2-2 0 15,-1-2 12-15,0 1-11 0,0 0 0 16,-2-2-1-16,0-1 13 16,1 1 5-16,1-1-18 15,-2 1 0-15,2-2 0 16,-3 1 6-16,2-2 4 16,-1 0-10-16,-1 1 11 15,-1-1 20-15,-1 1-31 16,-4-2-2-16,0 0 2 15,1 1 1-15,-2-1-1 16,-1 0 0-16,3 0 12 16,-1 0 0-16,0 0-12 15,5 0 0-15,-2 0 4 0,1 0-3 16,4 0 4-16,2 0-5 16,0-1 1-16,2-2 12 15,0-1-13-15,-6-1 0 16,-3 3 0-16,-3-1 1 15,-5 1 14-15,-2 2-15 16,-1 0 0-16,-1 0-40 16,0-1-59-16,0 1-216 15,-9-2-499-15</inkml:trace>
  <inkml:trace contextRef="#ctx0" brushRef="#br0" timeOffset="56">14893 9512 848 0,'0'0'258'0,"0"0"-46"16,0 0-115-16,0 0 51 16,0 0 1-16,0 0-54 15,0 0 23-15,22-31-34 0,-19 28-24 16,-2 1 55-16,2 1-89 15,0-2-7-15,1 2-19 16,4-3 11-16,4 1-5 16,3 0-6-16,5 2-2 15,2-1 1-15,4 2 1 16,0 0-11-16,-1 0 10 16,-1 9 2-16,-8 0-33 15,-3 3 30-15,-3 1-60 16,-7 0 51-16,-3 1-7 15,0 0 5-15,-11 0 13 16,-8 1 0-16,-5-1 30 16,-4 1-30-16,-2-4 0 15,2-1 19-15,3-3-19 16,6-3 1-16,7 0-2 0,5-3 13 16,4-1-33-16,3 0 21 15,0 0-39-15,0 0 28 16,6 0-8-16,9 0 0 15,3-1 4-15,3 0 15 16,1 1-18-16,-1 0 18 16,0 0-21-16,-2 4 21 15,-2 6-11-15,-1 2 11 16,-4 1 0-16,-3 2 0 16,-5 0-8-16,-4-1 8 0,0 0-5 15,-4 0 5-15,-11-1 0 16,-6-3 40-16,-2 0-11 15,-5-4-6-15,-2-1 89 16,-1-2-101-16,1-2 8 16,3-1-2-16,4 0-11 15,4 0-6-15,6-2-14 16,9-13-151-16,4 1-166 0,0 0-696 0</inkml:trace>
  <inkml:trace contextRef="#ctx0" brushRef="#br0" timeOffset="57">15247 9518 751 0,'0'0'227'16,"0"0"-181"-16,0 0 24 15,0 0 30-15,0 0 18 16,0 0 3-16,82-7-28 16,-71 7-7-16,-1 0 11 15,0 0-40-15,0 3 57 16,-4 2-98-16,2 1 5 16,-3 2 23-16,-1 1-24 15,-1 3 1-15,-1 2-21 16,-2 2 13-16,0 1 41 15,-9 1-53-15,-9 0 11 0,-3-1 25 16,0-1-24-16,0-3 8 16,5-3-21-16,4-3 16 15,6-3-10-15,6-1-6 16,0-3-8-16,0 1 7 16,19-1 2-16,4 0 11 15,11 0-12-15,3 0 9 16,1 0 13-16,-4 0-22 15,-3 0-16-15,-5 0-21 16,-10 0-78-16,-6 3-74 16,-10 0-85-16,0 0-125 15,-13-3-563-15</inkml:trace>
  <inkml:trace contextRef="#ctx0" brushRef="#br0" timeOffset="58">15978 11015 948 0,'0'0'277'16,"0"0"-115"-16,0 0-65 15,0 0 28-15,0 0 33 0,0 0-3 16,0 0-70-16,20-58-85 16,-7 55 97-16,2 2-91 15,4 1 0-15,2 0 10 16,2 0-15-16,2 4 12 15,0 6-13-15,-2 0 1 16,-5 2 5-16,-5 1-6 16,-7 0-15-16,-6 1 3 15,0 0 3-15,-11 0 0 16,-9-1 8-16,-7 0 1 16,-1-3 9-16,1-3-9 15,7-2 0-15,4-2 2 0,7-1-1 16,4-1 6-1,5 0-7-15,0 1-14 0,5 2-17 16,12 1 18-16,5 2 7 16,3 3 0-16,0 2 12 15,-1 0-9-15,-4 1 3 16,-6 0-13-16,-3 0-22 16,-5-2 32-16,-3 0-20 15,-3-1 23-15,0 0 0 16,0-2 2-16,-10 1-2 15,-5-2 0-15,-3 0 49 16,-3-1-30-16,0-2 8 16,-2-3-11-16,3 1 0 0,-1-2 8 15,6 0-24-15,-1 0-77 16,4-9-75-16,1-2-219 16,4 1-566-16</inkml:trace>
  <inkml:trace contextRef="#ctx0" brushRef="#br0" timeOffset="59">16428 10999 1262 0,'0'0'280'0,"0"0"-116"15,0 0-29-15,0 0-12 16,0 0-22-16,0 0-50 15,0 0-29-15,61-22 23 16,-41 22-45-16,1 0 17 16,-4 2 20-16,-3 8-37 15,-4 2 0-15,-6 4 2 16,-4-1-2-16,0 3 34 0,-7 0-34 16,-13 1 1-16,-1-2 93 15,-3-2-93-15,2-2 8 16,5-3 6-16,4-5-8 15,7 0 14-15,5-3-21 16,1 0 0-16,0 1-14 16,19 0 14-16,11-1 0 15,9 4 0-15,6-2 16 16,4 2-32-16,-3-2 16 16,11-1-145-16,-13 0-124 15,-11-3-511-15</inkml:trace>
  <inkml:trace contextRef="#ctx0" brushRef="#br0" timeOffset="60">18683 9622 358 0,'0'0'150'0,"0"0"-81"15,0 0-20-15,0 0-17 16,0 0 60-16,0 0-73 0,0-5-17 16,0 5 48-16,0 0-21 15,0 0-20-15,0 0-9 16,0 0 7-16,0 0 2 15,0 0-9-15,0 0-8 16,0 0 8-16,-2 0 1 16,-2 0 0-16,0 0-1 15,1 0 1-15,0 0-1 16,0 0 0-16,1 0-1 16,2 0 1-16,-1 0 0 15,1 0 6-15,0 0-5 16,0 0 0-16,0 0 77 15,0 0-46-15,0 0 29 0,0 0 11 16,0 0-13-16,0 0 14 16,0 0-63-16,0 0 0 15,0 0 49-15,0 0-59 16,0 0 22-16,0 0 16 16,3 0 1-16,6 0 42 15,1 0-49-15,-1 0-23 16,0 0 64-16,-3 0-73 15,1 0 16-15,-1 0 19 16,-1 0-34-16,1 0 29 16,0 0-30-16,3 0 0 15,0 1 3-15,1 0-3 16,3 2-4-16,0-1 2 16,3 0 4-16,-3 0 8 15,2 1-10-15,-3-2 0 0,2 0 6 16,-1 2-6-16,1-2-3 15,0 1-4-15,-2-1 14 16,0 1 4-16,-1-1-11 16,-1-1 0-16,2 1 0 15,0-1 11-15,0 2-10 16,1-1-1-16,-1 1 9 16,2-1 16-16,-2-1-25 15,0 1 0-15,1 1 7 16,1-1-6-16,-1 1-1 15,-1-2 0-15,1 1 6 16,-2-1 1-16,2 2-7 0,1-2 0 16,1 1 0-16,1 0 1 15,-1 1-1-15,0-1 0 16,0 2 0-16,1-1 6 16,-1-1-6-16,0 2-3 15,0-2 2-15,0 2 2 16,0-1 8-16,-1-1-9 15,0 0 0-15,2 1 13 16,-1-1-13-16,2 1 0 16,-1-1-5-16,2-1 11 15,-1 2 6-15,2-2-12 16,-1 1 0-16,1 0 10 16,2 1-10-16,-3-1 0 15,3 2-1-15,-2-1 2 0,-2 0 8 16,-1 0-9-16,1 1 0 15,-3-2 0-15,2 2 0 16,0-1 0-16,0 0-5 16,2-1 11-16,1 1 36 15,-1-2-42-15,2 1 0 16,-5 0 4-16,0 1-4 16,-2-2 0-16,-1 0-7 15,-2 1 14-15,0-1 8 16,1 0-15-16,0 0 0 15,-1 0 2-15,3 0-2 16,0 0 0-16,0 0-1 16,2 0 7-16,-1 0 35 15,2 0-41-15,1 0 0 0,-1 0 28 16,0 0-22-16,-1 0-5 16,0 0-1-16,0 0 10 15,-2 0 3-15,4 0-13 16,-1 0 0-16,0-1 0 15,2-1 2-15,-3 1-2 16,0 0 0-16,-3 1 2 16,-1-2 13-16,0 1-15 15,0-1-1-15,-2 1-1 16,3 0 3-16,-2 1-1 16,1-2 0-16,2 0 2 15,-2 0 11-15,2 1-13 16,-1-1-3-16,-1 1 1 0,0 0 4 15,0 1 11-15,-1-2-13 16,4 1 0-16,-2-1-4 16,1 1 4-16,-1-1-3 15,0 2 1-15,1-1 4 16,-2 0 4-16,2 1-6 16,-2-2 0-16,-1 2-3 15,0 0 3-15,-1-1-2 16,2 1-7-16,1 0 18 15,0 0-3-15,2 0-6 16,2-2 0-16,0 2-6 16,-1 0 6-16,1 0 0 0,-1-1-7 15,0 1 17-15,-3 0-8 16,-1-2-2-16,-1 2 0 16,-1 0-5-16,0 0 5 15,1-1 0-15,1 1-7 16,-1 0 16-16,5-1-5 15,0 1-4-15,3 0-6 16,-1 0 5-16,2 0 1 16,-2 0 0-16,-1 0-1 15,-3 0 7-15,0 0-2 16,-2 0-4-16,-2 0-7 16,-3 0 6-16,-3 0 1 15,1-2 0-15,-2 2 0 0,1-1 8 16,-2 1 15-1,1 0-23-15,1 0 0 0,-2 0-1 16,2 0 1-16,3 0 0 16,0-2-1-16,3 2 3 15,2 0 4-15,3 0-6 16,0 0-8-16,2 0 8 16,-2 0 0-16,1 0 7 15,-3 0-7-15,-2 0 0 16,-3 0 2-16,1 0-2 15,0 0 0-15,0 0-6 16,3 2 12-16,1-2 1 16,4 1-7-16,2 1 0 15,1-1-2-15,2 0 2 16,-3-1-2-16,0 0-6 0,-4 2 16 16,-3-2-6-16,-5 0-2 15,-3 0 0-15,-1 0 2 16,-1 0-2-16,3 0-4 15,0 0-5-15,3 0 18 16,-1 0-7-16,3 0-2 16,0 0 0-16,3 0 2 15,0 0-2-15,1 0-4 16,1 0-4-16,2 0 16 16,-2 0-4-16,-1 0-4 15,-1 0 0-15,-3 1-12 16,-3-1 12-16,-3 0-13 0,0 2 3 15,-3-2-53-15,0 0 19 16,0 0-108-16,0 0 0 16,0 1-11-16,0 1-127 15,0-1 8-15,0-1-333 0</inkml:trace>
  <inkml:trace contextRef="#ctx0" brushRef="#br0" timeOffset="61">21251 9538 644 0,'0'0'205'0,"0"0"-30"15,0 0-55-15,0 0 67 16,0 0-26-16,0 0-59 15,0 0 74-15,-5-40-79 16,5 38-1-16,0 2-1 16,0 0-36-16,0 0 6 15,0 0-52-15,0 0-4 16,0 0 53-16,0 0-62 16,0 0 0-16,0 0 2 0,0 0 4 15,6 8 10 1,6 2-16-16,6 1 0 15,1 3 15-15,1 3-15 16,1 0 0-16,-1 0-7 0,-1 0 17 16,-3-2-4-1,-6-2-6-15,0-4 0 0,-5-3 2 16,-3-3-2-16,-2-2 0 16,0-1-6-16,0 0 20 15,0 0 56-15,0 0-36 16,0 0-25-16,0 0 52 15,-6 0-48-15,2 0 1 16,-4 0-14-16,-4 0 18 16,-6 5-14-16,-6 5-4 15,-5 5-7-15,-3 2 7 16,1 3 0-16,3-1 0 16,2 1 0-16,2-1 8 0,5-2-26 15,4-3 18 1,0 0-109-16,4-3-39 0,1-2-183 15,1-4-221-15,3-3-801 0</inkml:trace>
  <inkml:trace contextRef="#ctx0" brushRef="#br0" timeOffset="62">18950 9172 827 0,'0'0'282'0,"0"0"-92"16,0 0 23-16,0 0-47 15,0 0-32-15,0 0 32 16,0 0-114-16,-3 0 1 16,3 0-4-16,0-6-48 0,5-1 47 15,7-1-48-15,-2-2 0 16,5 0 4-16,-2 1-4 15,1 1 0-15,1 4-1 16,-5 1 8-16,3 2-5 16,-2 1-2-16,0 0-15 15,-1 0 5-15,-3 5 10 16,-1 6-2-16,-1 5 2 16,-5 1 0-16,0 3-8 15,0-1 8-15,-1 1-8 0,-9-3 0 16,1-1 8-1,-1-5-7-15,3-4 7 0,1-1 0 16,1-5 2-16,3-1-2 16,2 0 0-16,0-7 7 15,0-8-7-15,8-5-7 16,4-4 5-16,4 0-11 16,3-1-27-16,0 0 40 15,0 4-21-15,-1 6 20 16,0 2-10-16,-3 8 4 15,1 2-22-15,-1 3 24 16,-1 0-34-16,-4 0 39 16,-1 7-18-16,-3 3 8 15,-5 2-23-15,-1 2 32 16,0 2-17-16,-4 1 18 0,-8 1-12 16,-2-1 12-16,1-3 0 15,1-3-6-15,3-4 12 16,2-1-12-16,4-6 5 15,3 0 1-15,0 0-56 16,0-7 36-16,10-9-66 16,5-2 64-16,6-1-1 15,0-3 11-15,3 4 3 16,-2 1 9-16,-3 6-4 16,-5 4 4-16,-3 4 0 15,-4 3-9-15,-4 0 21 16,-3 7 18-16,0 6-11 15,0 3-17-15,0 3 74 16,-2-1-49-16,-1-1-13 16,-1-1-14-16,3-2 14 0,1-5-39 15,0 0 14-15,5-3-77 16,10-3 60-16,6-2-55 16,2-1-90-16,5 0-43 15,-1 0 15-15,-2-9 128 16,-1-1 6-16,-6 1 64 15,-2-3 3-15,-5 1 71 16,-2-3 40-16,-6 2-14 16,-2-4-4-16,-1 2 77 15,0 1-96-15,0 2-3 16,-8 1 10-16,-2 5-33 16,0 2-5-16,-3 1-43 0,-1 2 19 15,-1 0 33-15,2 6-46 16,-1 5 6-16,2 2 26 15,3 2-28-15,3 2 15 16,3-1-25-16,3-2 0 16,0-1 15-16,0-5-15 15,8-1 0-15,6-6 7 16,5-1 2-16,1 0 19 16,2-5-28-16,-2-6 0 15,1-3 9-15,-6 1-9 16,0 0 0-16,-6 3 7 15,-3 3-7-15,-3 4 90 16,-1 3-85-16,-2 0 21 0,0 0-32 16,0 3 6-16,0 10 0 15,0 2 18-15,0 4-8 16,-2-1 25-16,-2 0-35 16,1-1 0-16,0-1-33 15,1-3-34-15,2-4-148 16,0 0-15-16,9-5-71 15,6-3-62-15</inkml:trace>
  <inkml:trace contextRef="#ctx0" brushRef="#br0" timeOffset="63">19892 9080 1045 0,'0'0'311'16,"0"0"-135"-16,0 0-105 0,0 0 97 15,0 0-100-15,0 0-47 16,0 0 80-16,-27 27-22 16,13-9-32-16,-1 4-31 15,2 0 0-15,0 1 20 16,4 0-36-16,-1-1-11 16,2-4 10-16,2-2-83 15,1-5-30-15,1-4-88 16,-1-3-2-16,-5-4 51 15,1-5-102-15,1-8-327 0</inkml:trace>
  <inkml:trace contextRef="#ctx0" brushRef="#br0" timeOffset="64">19727 9117 426 0,'0'0'393'0,"0"0"16"16,0 0-183-16,0 0-53 15,0 0-49-15,0 0-98 16,0 0 30-16,17 2-46 15,-8 17 30-15,6 2 34 16,0 5-43-16,4-3 38 16,0 3-69-16,-2-5 1 15,1-1 22-15,-5-3-23 16,0-5-16-16,-2 1-51 16,1 0-123-16,0-3 19 15,-3-3-372-15</inkml:trace>
  <inkml:trace contextRef="#ctx0" brushRef="#br0" timeOffset="65">20156 9174 1053 0,'0'0'334'16,"0"0"-154"-16,0 0-114 16,0 0 21-16,0 0 114 15,0 0-154-15,0 0-37 16,5 18 2-16,-3-2 47 15,0 6 25-15,-1 3-56 16,-1 2-19-16,0 1 41 16,0-1-50-16,0 0 0 15,0-2-7-15,0-1 23 16,0-4-35-16,0-2-2 16,0-4-117-16,0-3 44 0,0-2-141 15,-1-2-52-15,-4-5-247 16</inkml:trace>
  <inkml:trace contextRef="#ctx0" brushRef="#br0" timeOffset="66">20169 9018 897 0,'0'0'227'0,"0"0"64"15,0 0-230-15,0 0 0 0,0 0 65 16,0 0-21-16,0 0-72 16,76-22-33-16,-55 29 15 15,1 5 7-15,-2 6-22 16,-5 1 0-16,-6 2 4 16,-8 2-4-16,-1-2 19 15,-10 0 12-15,-14-1-12 16,-7-2 99-16,-7-2-101 15,1-2-7-15,-3-3 1 16,7-1-11-16,9-3-17 16,5-3-69-16,9 1-91 15,6-4 52-15,7-1-159 16,12 1-46-16,4-1-60 0</inkml:trace>
  <inkml:trace contextRef="#ctx0" brushRef="#br0" timeOffset="67">20382 9141 768 0,'0'0'296'16,"0"0"-83"-16,0 0-13 16,0 0 1-16,0 0-31 15,0 0-113-15,0 0 37 16,3-12-93-16,-3 12 6 15,-9 3-4-15,-5 9 9 16,-2 2 32-16,0 3-44 16,4 1 0-16,2 2 0 0,6-3 0 15,4 0 0-15,0-3-2 16,0-3 8-16,13-4 0 16,0-3-6-16,5-4-10 15,-1 0 9-15,0-4 1 16,-1-8 0-16,-3-5 0 15,-6 0 1-15,-2-2 24 16,-5 1-25-16,0 4 0 16,-5 3 42-16,-11 4-33 15,-5 4-9-15,-3 3 0 16,-3 0 0-16,4 0-21 16,4 0 21-16,5 3-51 15,8 1-40-15,6-3-132 0,0 2-11 16,14 0 113-16,27 0-105 15,-4-2-61-15,-1 1-61 0</inkml:trace>
  <inkml:trace contextRef="#ctx0" brushRef="#br0" timeOffset="68">20511 9181 333 0,'0'0'260'16,"0"0"39"-16,0 0-131 16,0 0-86-16,0 0 14 15,0 0 60-15,0 0-41 16,22-9-72-16,-22 9-18 15,0 0 45-15,0 0-70 16,-6 0 0-16,-6 6 5 0,3 5-4 16,0 4 19-16,1 2-20 15,5 0 0-15,3 0 1 0,0-1-1 16,1-6 0 0,11-3-6-16,0-5 12 15,4-2 15-15,-2 0-21 16,-2-5 0-16,-2-9 16 15,-4-3-8-15,-6-3-8 16,0-1 59-16,0 1 1 16,-9 2 60-16,-7 5-82 15,-4 5-37-15,-1 6 39 16,-3 2-40-16,1 0-1 16,3 10 0-16,1 3-83 0,7 2 31 15,12 8-147 1,0-5-88-16,4-4-204 0</inkml:trace>
  <inkml:trace contextRef="#ctx0" brushRef="#br0" timeOffset="69">20511 9181 481 0</inkml:trace>
  <inkml:trace contextRef="#ctx0" brushRef="#br0" timeOffset="70">20511 9181 481 0,'86'64'291'0,"-84"-64"-148"0,2 0-84 0,2 0 90 16,2 0-98-16,5 0 34 15,2 0-8-15,4 0-13 0,4 0-9 16,-2-1-15-16,3-9-39 16,-2-4 78-16,-1-6-56 15,-3-5 21-15,-4-6 43 16,-1-5 20-16,-3-4-41 15,-3-4-44-15,-5-3-21 16,-2 3 73-16,0 2-64 16,0 7 23-16,-6 7 30 15,0 11-18-15,2 8 40 16,-4 8-85-16,-3 1 6 16,-3 10-22-16,-1 11 16 15,-3 5-2-15,2 7-12 16,5 4 28-16,5 1 0 0,5 2-14 15,1 0 0-15,7-1 0 16,14-3 0-16,4-2-8 16,5-4 7-16,1-7-120 15,4-8-21-15,-7-8-253 16,-10-7-767-16</inkml:trace>
  <inkml:trace contextRef="#ctx0" brushRef="#br0" timeOffset="71">19335 9961 889 0,'0'0'246'0,"0"0"-51"15,0 0-99-15,0 0 57 16,0 0 11-16,0 0-80 0,0 0-30 16,0 0 13-1,57-14-43-15,-36 14 81 0,1 0-90 16,0 3-5-16,-2 4 6 16,-4 1-16-16,-5 2 11 15,-7 2-11-15,-4 2 0 16,0 4 6-16,-16-1-6 15,-10 1 0-15,-2-1 12 16,-5-2-6-16,2-1 18 16,3-2-24-16,5-4 0 15,8-1 4-15,6-2-4 16,5-4-6-16,4 1-1 16,0-2 14-16,3 1-8 15,16-1 1-15,11 1 0 16,9-1 20-16,6 0-20 0,0 0-13 15,1 0 13-15,-6 0-60 16,-9 0-30-16,-7 0-166 16,-12-2-51-16,-6-3 15 15,-6 0-723-15</inkml:trace>
  <inkml:trace contextRef="#ctx0" brushRef="#br0" timeOffset="72">19935 9982 1045 0,'0'0'295'15,"0"0"-86"-15,0 0-46 16,0 0 36-16,0 0-60 15,0 0-118-15,0 0 73 16,-39 10-71-16,18 2-9 16,-1 5 18-16,-2 0-24 15,-1 3 2-15,1 0-10 16,3-2 7-16,-2 2-21 16,4-3 14-16,4-1-104 15,0 0-72-15,6-3-138 16,5-5-264-16</inkml:trace>
  <inkml:trace contextRef="#ctx0" brushRef="#br0" timeOffset="73">19730 9948 1020 0,'0'0'289'0,"0"0"-148"15,0 0-31-15,0 0-101 16,0 0 13-16,0 0 67 16,0 0 16-16,29 59 1 15,-17-32-44-15,0-1-37 16,1-1 75-16,1 0-100 0,0-3 0 16,-2-3-1-16,2-2 11 15,-5-3-26-15,0-1 16 16,-2-2-149-16,3-1-38 15,-2-3-94-15,-2-4-312 0</inkml:trace>
  <inkml:trace contextRef="#ctx0" brushRef="#br0" timeOffset="74">20109 9971 1092 0,'0'0'267'0,"0"0"-39"16,0 0-112-16,0 0 111 15,0 0-67-15,0 0-126 16,0 0-15-16,33-11 6 16,-14 11-25-16,0 9-1 15,-2 4 0-15,-4 2 2 0,-7 2 11 16,-6 5-12 0,0-1 0-16,-11 0 68 0,-8-2-47 15,-4 0 26-15,-2-3 3 16,2-4-32-16,7-3 15 15,4-2-33-15,6-5 0 16,6 0-8-16,0-1 8 16,9-1-4-16,16 0-6 15,11 0 20-15,7 0 5 16,2-3-15-16,0-2-64 16,-2-2 34-16,-10 3-268 15,-11-2-442-15</inkml:trace>
  <inkml:trace contextRef="#ctx0" brushRef="#br0" timeOffset="75">19542 10528 608 0,'0'0'400'16,"0"0"-174"-16,0 0-109 15,0 0 46-15,0 0-19 16,0 0 51-16,0 0-79 16,17-59-25-16,-17 55 41 15,0 1-81-15,-5 0 3 0,-14 0-52 16,-4 3 23-1,-6 0-7-15,-4 0-18 16,0 0-8-16,5 6 7 16,4 2 1-16,6 1-7 0,6-1 7 15,6 4 0-15,4 1-28 16,2 3 28-16,3 4-36 16,13 0 36-16,4 1-27 15,4-3 5-15,0-3-2 16,5-2-15-16,-3-1 6 15,1-4 27-15,-3 1-28 16,-4-4 34-16,-6 1-16 16,-4-1 7-16,-6 1 0 15,-4 0 8-15,0 1-18 16,-9 0 35-16,-12 1-16 16,-5-1 56-16,-3-1-14 0,-7-2 10 15,3-2-34-15,1-2-4 16,3 0 31-16,6 0-45 15,6 0 0-15,8-5-1 16,9-7-51-16,0-1-146 16,9 0-399-16</inkml:trace>
  <inkml:trace contextRef="#ctx0" brushRef="#br0" timeOffset="76">19696 10628 1151 0,'0'0'281'0,"0"0"-153"15,0 0-41-15,0 0 72 16,0 0 33-16,88-24-135 16,-61 20-50-16,-2 1 40 15,-1 2-41-15,-3 1-5 16,-6 0-1-16,-6 0-81 16,-3 0-88-16,-6 7-100 0,-4 2-17 15,-8 0-221-15</inkml:trace>
  <inkml:trace contextRef="#ctx0" brushRef="#br0" timeOffset="77">19713 10723 836 0,'0'0'275'16,"0"0"-193"-16,0 0 75 15,0 0 5-15,0 0-70 16,92 0-37-16,-64 0-42 15,2 0 2-15,2 0 11 16,7 0-26-16,-8 0-90 16,-4 0-250-16</inkml:trace>
  <inkml:trace contextRef="#ctx0" brushRef="#br0" timeOffset="78">20174 10503 1033 0,'0'0'323'0,"0"0"-194"16,0 0-62-16,0 0 58 15,0 0-43-15,0 0 7 16,0 0-71-16,62-3-10 0,-47 14 66 15,-4 3-64-15,-4 4-9 16,-4 2-1-16,-3 2 12 16,0-2 39-16,-15 0-28 15,-4-1 11-15,-3-4 47 16,3-3-40-16,5-3-10 16,5-3-31-16,7-3 22 15,2-2-11-15,6-1-11 16,18 0 0-16,10 0 28 15,11 0-21-15,0 0-7 16,2-3-23-16,7-4-135 16,-9 1-154-16,-14 0-784 0</inkml:trace>
  <inkml:trace contextRef="#ctx0" brushRef="#br0" timeOffset="79">23475 9203 819 0,'0'0'231'15,"0"0"-44"-15,0 0-112 16,0 0 94-16,0 0-89 15,0 0 26-15,2-13 25 16,-2 11-37-16,0-1-18 0,0 0 2 16,-6-1-70-1,-3 0 57-15,-4-2-65 0,-4 0 0 16,-4 1-4-16,-4-1 10 16,-2 0-3-16,0 2-3 15,-5 0 0-15,1 1 5 16,0 3-5-16,-3 0-2 0,3 0-4 15,-2 0 12 1,3 0 4-16,3 5-10 16,0 3 0-16,5 0-5 15,2 1 5-15,5-1-3 16,2 2-5-16,2 0 16 16,2 2-8-16,1 2 0 0,0 3 0 15,2 2-13 1,0 1 13-16,2 0 0 0,0 2-9 15,0-2 21-15,4-2-7 16,0-3-5-16,0-1 0 16,9 1-18-16,8-4 18 15,3 0-3-15,6-1-4 16,2-1 14-16,2-1-4 16,1-1-3-16,1 0 0 15,0 0-7-15,1-1 7 16,0-1 0-16,0 2-2 15,0 2 11-15,-2 0 12 16,-1 1-21-16,-2 0 0 16,-2-1 0-16,-7 0 0 15,0 0 0-15,-2 0-1 0,-5-1 2 16,-3 1 9-16,-2-2-10 16,1 0-10-16,-4 0 10 15,-1 2 0-15,0-1 0 16,0 2-1-16,-3 0 8 15,0-2-1-15,0 0-6 16,0 2 0-16,0-1 3 16,-3 1 12-16,-6 1 4 15,-4-1-14-15,-4 1 9 16,-2-1 68-16,-2 1-75 16,-1-1 2-16,-4-1 4 15,1-2-13-15,-2 0 16 0,0-3-16 16,-1-1 0-16,2-1 18 15,0-2-18-15,-3 0 0 16,-1 0 5-16,2-3-5 16,1-3 13-16,2-1-13 15,4 0 0-15,2 0 64 16,1 0-57-16,3 0 15 16,2 0 23-16,2 1-9 15,2 0 26-15,1 1-62 16,1-1 12-16,3 2 21 15,-1 0-33-15,1 0 0 16,1 1-2-16,1 0 17 16,1 1-9-16,-1 1-6 15,2 1-100-15,0 0-69 16,0 6-636-16</inkml:trace>
  <inkml:trace contextRef="#ctx0" brushRef="#br0" timeOffset="80">21901 9911 54 0,'0'0'673'0,"0"0"-387"16,0 0-37-16,0 0-70 15,0 0 53-15,0 0-59 16,0 0-44-16,5-29 7 15,-5 29-51-15,0 0-17 16,0 0-24-16,0 0-43 16,0 0 84-16,0 0-85 15,0 5-5-15,0 9 5 16,-5 6 1-16,-2 4 35 16,-2 3-36-16,0 0 0 15,3 1 18-15,1-1-18 16,1-3-2-16,-1 0-5 15,2-3 14-15,-1-2-16 16,1-3-12-16,0 0-105 0,0-4 29 16,2-2-170-16,1-4-43 15,0-3-80-15,0-3-433 0</inkml:trace>
  <inkml:trace contextRef="#ctx0" brushRef="#br0" timeOffset="81">22151 9886 948 0,'0'0'211'0,"0"0"-32"0,0 0-79 16,0 0-74-16,0 0 58 15,0 0-69-15,0 0 27 16,-16 34 101-16,3-12-51 16,0 5-22-16,-1 0-11 15,4 3-58-15,2 0 70 16,4-3-71-16,2 0 0 16,2-2-1-16,0-4 1 15,11-3 0-15,10-3-1 16,3-5 3-16,6-3-18 15,-1-2 16-15,-2-5-53 0,-5 0 34 16,-8 0 15 0,-7-5 4-16,-5-3 29 0,-2-2 26 15,0 0 97-15,-13 0-97 16,-6 2-23-16,-1 2-2 16,-3 3-30-16,4 3 12 15,-1 0-12-15,5 0-15 16,2 6-10-16,6 9-149 15,2-2-217-15,4-2-579 0</inkml:trace>
  <inkml:trace contextRef="#ctx0" brushRef="#br0" timeOffset="82">22801 10703 895 0,'0'0'349'15,"0"0"-149"-15,0 0-42 16,0 0 66-16,0 0-84 16,0 0-2-16,0 0-106 15,2-10-10-15,-2 10 51 16,0 0-35-16,0 6-16 16,0 6 15-16,-5 5-10 15,-4 5 72-15,-2 2-99 16,0 1 1-16,0 2 9 0,2 1-10 15,0-1 0 1,2-2-1-16,2-1 4 0,4-3-32 16,1-1-47-16,0-6-131 15,0-1-133-15,9-6-55 16,0-4-380-16</inkml:trace>
  <inkml:trace contextRef="#ctx0" brushRef="#br0" timeOffset="83">23125 10711 1109 0,'0'0'213'16,"0"0"18"-16,0 0-87 16,0 0 75-16,0 0-56 0,0 0-101 15,0 0 19 1,0-4-68-16,-3 5-2 16,-11 11 67-16,-1 2-53 15,-4 3-7-15,1 4-18 16,0 1 15-16,3 1 3 15,0 3-18-15,5-1 0 0,0-1-2 16,5 2 2-16,5-4 0 16,0-1 0-16,2-4 1 15,12-1-16-15,3-5 15 16,4-4-59-16,1-1 50 16,-2-6-34-16,-1 0 17 15,-3 0 25-15,-4-3 1 16,-1-8 16-16,-1-1-16 15,-4-1 0-15,-2 2 21 16,-1 3 8-16,-3 1 17 16,0 3 27-16,0-1-67 15,-6 4 63-15,-11 0-69 16,-6 1-29-16,-7 0-5 0,-10 0-112 16,10 7-349-16,8-2-663 15</inkml:trace>
  <inkml:trace contextRef="#ctx0" brushRef="#br0" timeOffset="84">24885 8049 58 0,'0'0'264'16,"0"0"-150"-16,0 0-62 16,0 0-13-16,0 0-5 15,0 0-25-15,0 0 36 0,0 0-45 16,0 0 0 0,0 0 12-16,0 0-2 0,0 0 19 15,0 0 11-15,0 0-12 16,0 0 55-16,0 0-73 15,0 0-4-15,0 0 1 16,0 0-7-16,0 0 6 16,0 0-6-16,0 0 0 15,0 0 61-15,5 0-60 16,1 0 10-16,2-3 8 16,0 0-3-16,0-1 21 15,-1 0-11-15,0 0-8 16,-1-2 64-16,2 0-62 0,-2 0-4 15,3 1-4 1,0-1-1-16,-2 0-1 0,2 2-10 16,0 0 0-16,-2 1 0 15,3-1 0-15,0 1-8 16,-1 0-20-16,3 0-41 16,0-1 43-16,-2 0-45 15,-1-2-11-15,3 1 76 16,-5-3-3-16,1 0 9 15,0 0 12-15,-1 1 7 16,0 0 37-16,-1 1-46 16,0 0 19-16,2 2 28 15,-1 0-10-15,-1-1-6 16,0 1-16-16,0 1-23 16,3-1 38-16,-3 0-40 0,2 0 0 15,-1 0 2-15,-1 0-1 16,1-2 0-16,-1 0 3 15,0 2 15-15,2-2 1 16,2 1-20-16,-2-2-1 16,1 1 0-16,-2-1 1 15,3-2 5-15,0 2-5 16,0-1 0-16,2-1-2 16,0 1 2-16,0 1-1 15,0-1 0-15,-2 0 1 16,2 1-1-16,-1-1 1 15,-1 1 0-15,0-1 1 16,1 1-1-16,-2 2-6 16,3-2 5-16,-2 1 2 0,1-1 6 15,2-2-7-15,1 0 0 16,-1-2-8-16,-1 1 8 16,-3 1-5-16,1 2 4 15,-4 0 2-15,2 1 9 16,-4 1-10-16,3 1 0 15,-1-3 44-15,0 1-44 16,2-1 1-16,0 0-1 16,2-2 7-16,0 2-1 15,-1-1-6-15,2-1 0 16,-1 4 1-16,-2-1-1 16,2 0 0-16,-4 2 0 15,0 0 0-15,0 0 48 0,-1-2-48 16,2 2 1-16,0-2 12 15,4-1-13-15,2 0 0 16,1-1 0-16,2-1 2 16,-2-1 5-16,-1 2-7 15,-1 1-4-15,-5 0 3 16,1 1 1-16,1 0 0 16,-3 1-1-16,1-1 2 15,1-2 7-15,3-1-8 16,0 1-10-16,1-1 10 15,1-1 0-15,-1 2 8 16,0-2-8-16,0 2 0 16,-3-1 5-16,1 1-5 15,-1-1-1-15,1 1 0 16,0-1 2-16,0-2-1 0,2-1 0 16,2 1 0-16,-1-1 1 15,0 1-1-15,0-1-6 16,-4 2 6-16,1 0 0 15,-3 2 5-15,-1 1-5 16,0 0 0-16,1-1 0 16,0 2 0-16,-1-3-8 15,1 2 7-15,1 0 2 16,0-1-4-16,0-1 3 16,0 1 0-16,1-2-3 15,1 0 3-15,0-2-8 16,4 3 7-16,-4-2 2 15,2-1-4-15,1 1 3 0,-2 0-1 16,0 1-15-16,0 0 16 16,-3 1 0-16,1 2-1 15,-2 0 2-15,-1 2 2 16,-3 0-3-16,2 1-6 16,-2 0-4-16,3 1 10 15,-2-1-26-15,5 0 1 16,-3 0-11-16,2-2 8 15,-1 2 14-15,3-2-27 16,-2 2 25-16,-1-2-7 16,1 0 6-16,-2 2-5 15,-2 0 8-15,-2 1-20 0,-2 1 31 16,0 2-56-16,-2 0-251 16,-8 0-350-16</inkml:trace>
  <inkml:trace contextRef="#ctx0" brushRef="#br0" timeOffset="85">24791 11147 217 0,'0'0'586'0,"0"0"-462"15,0 0-96-15,0 0 34 16,0 0-39-16,0 0-4 16,0 0 23-16,3 2-35 15,-3-2-6-15,0 1-1 16,2 1 10-16,-1 0 3 15,2 3-13-15,0-1 0 16,3 0 9-16,0 1-2 0,0 0-1 16,2 2-6-16,2-1 10 15,-1 2 15-15,0-1-25 16,1 0 0-16,1 0-1 16,-2 0 1-16,-2-1 0 15,2 1 0-15,-5 0 6 16,2 0 1-16,-1-1-7 15,0 1 0-15,-1 2 7 16,3-2-7-16,-1 1 13 16,2 0-13-16,2 2 1 15,2 0 47-15,-3 0-48 16,0-1 0-16,1-1 2 16,-2-1-1-16,0 0 10 0,-1 0-11 15,0 0 0 1,-1 2-4-16,2-1 4 0,-2 2 0 15,1 0 0-15,-1 0 1 16,2 1 5-16,-2 2-6 16,0-2 0-16,2 1-1 15,-2-1 1-15,1-2 0 16,-1 1-1-16,2 0 2 16,1-1 2-16,0 1-3 15,0 0 0-15,2 0 0 16,-1-1 0-16,-1 3-1 15,1-1 0-15,0 1 2 16,-1 0 2-16,-2-1-3 16,-1 1 0-16,0-1 0 15,0-1 0-15,-2-2-1 0,2 2 1 16,0-3 0-16,0 1 2 16,0 1-2-16,2-1-5 15,0 1 5-15,3 0 0 16,1-1 0-16,3 0 0 15,0 1 1-15,1 0 3 16,-1 0-4-16,1-1 0 16,1 2 6-16,-2-3 13 15,-3 2 11-15,0-2-21 16,-3-1 8-16,-2 1 2 16,-1-1-19-16,3 0-1 15,-2 0 1-15,1 1 0 0,0 0 1 16,3 0-1-16,-2 0 2 15,3 0 3-15,2 2-5 16,-2-2 0-16,2 2 1 16,-3 0-1-16,1 0 13 15,0-1-13-15,0 2 0 16,0-2 1-16,-2 1-1 16,1-1-6-16,2 1 6 0,-1 1 0 15,3 0 10 1,-2 0-10-16,4-1 0 15,-4 1-1-15,-2 0 1 16,0 0-2-16,-1-3-6 16,-4 2 16-16,1-2 3 15,-1-2-11-15,0 3 0 16,1-3 5-16,-1 2-5 0,5 0 0 16,-2 1-7-16,1 1 14 15,2-1-4-15,-3 2-3 16,2-1 0-16,-3-2 3 15,0 1-1-15,-1-2 5 16,-1 1-7-16,1-1 10 16,0-1 12-16,0 1-22 15,2 1 0-15,3 1 2 16,-2-1-1-16,3 0-1 16,-2 2 0-16,1-2 1 15,-3 2 11-15,2-2-12 16,-5 0-7-16,1-1 6 15,-1 1 1-15,1-3 0 0,-1 1 0 16,2-1 1-16,1 1 6 16,1 0-7-16,2-1-5 15,-1 2 5-15,2-2 1 16,-2 2 6-16,-2-2-7 16,-1 1 0-16,-3-1 0 15,0-1 0-15,-2 1-6 16,1-1 6-16,1 1 0 15,3 0 6-15,1 2-6 16,2 0 0-16,4 1 0 16,-3 1 0-16,1-1-7 15,-2 0 6-15,-4 0 2 16,-1-3 8-16,-2-1-9 0,-1-2 0 16,-3 1-3-1,2-2 3-15,-2 1-5 0,0-1 4 16,0 2 2-16,3-1 4 15,0 2-5-15,0 0 0 16,1 0 0-16,1 1 0 16,2-1-1-16,-2 1 0 15,-2-1-29-15,0 0-16 16,-3 0-221-16,0-3-573 0</inkml:trace>
  <inkml:trace contextRef="#ctx0" brushRef="#br0" timeOffset="86">26929 5627 818 0,'0'0'309'16,"0"0"-160"-16,0 0-95 15,0 0 71-15,0 0 0 16,0 0-15-16,18-21-27 15,-18 21-55-15,0-2 114 0,0 1-105 16,0-2-5 0,-8 1-21-16,-9-3-3 0,-7 0-10 15,-2 2 2-15,-2 0 0 16,1 0-6-16,2 3 6 16,4 0 0-16,6 0-2 15,2 0 4-15,4 0-5 16,3 6 3-16,0 1 0 15,3 3-17-15,-1-1 17 16,2 4-8-16,2 2 2 16,0-1 12-16,0 1 7 15,3 1-13-15,7 0 0 16,1 3 6-16,2 1 0 16,2 1-6-16,0 0 3 15,-2 2 17-15,-1-2 11 0,0 1-31 16,-3 1 0-16,-1-2 5 15,-5 0-5-15,1 1 0 16,-4-3-1-16,0-1 3 16,0 1 14-16,0-1-16 15,-4-1-3-15,-1 0 3 16,1-2 1-16,-1 1 5 16,-1-2-6-16,2 2 11 15,-4-2 23-15,4 0-34 16,1 0-3-16,-2-1-6 15,1-2 9-15,-2 1-35 16,-3-2-44-16,-11-4-132 16,0-3 30-16,1-3-337 0</inkml:trace>
  <inkml:trace contextRef="#ctx0" brushRef="#br0" timeOffset="87">26534 5888 854 0,'0'0'254'16,"0"0"-113"-16,0 0-98 15,0 0 86-15,0 0-17 0,0 0-49 16,86-8 63-16,-49 8-47 16,10 0-4-16,8 0 7 15,6 0-56-15,-1 5 99 16,-7 1-119-16,-11-2 6 16,-12 1 2-16,-13-1-13 15,-9-3 0-15,-6-1-1 16,-1 0 10-16,-1 0 18 15,0 0-28-15,0 2-16 16,0-1 10-16,-7 5-79 16,-9 7-33-16,2-2-161 15,2-2-359-15</inkml:trace>
  <inkml:trace contextRef="#ctx0" brushRef="#br0" timeOffset="88">26793 6506 753 0,'0'0'91'16,"0"0"145"-16,0 0 59 15,0 0-100-15,0 0-102 16,0 0-14-16,0 0 42 0,12-3-121 16,5 1 0-1,-1 0 0-15,4 2 15 0,2 0 1 16,-4 0-16-16,0 4 0 15,-5 5-6-15,-1 2 6 16,-7 2-10-16,-2 1 4 16,-3 1 12-16,0 1 8 15,-2 1-14-15,-9-1 0 16,-2-1 8-16,0-1-2 16,-1-1-5-16,4-3-1 15,1-2 11-15,2-2 1 16,4-2-12-16,1-2-7 15,1-2 7-15,1 0 0 16,0 0 0-16,0 0 0 16,1 0 13-16,15 0 20 15,8 0-33-15,6 1 13 0,1-1 11 16,2 0-24-16,-5 0 6 16,-6 0-6-16,-6 0 1 15,-7 0 16-15,-5 0-17 16,-2 0-1-16,-2 0 0 15,0 0 1-15,0 0-1 16,0 0-68-16,0 0-87 16,0 0 77-16,5 0-116 15,0-1-66-15,0-2-275 0</inkml:trace>
  <inkml:trace contextRef="#ctx0" brushRef="#br0" timeOffset="89">27204 6436 768 0,'0'0'357'16,"0"0"-89"-16,0 0-110 15,0 0-19-15,0 0-68 16,0 0 36-16,0 0-107 0,-14 0 0 16,7 10 10-16,-2 3-10 15,4 2 1-15,5 0-1 16,0 4 9-16,0 1 7 15,8 1-16-15,8 0 0 16,2-2 13-16,-1 1-13 16,-1-2 7-16,-3-3-7 15,-4-1 0-15,-1-3 3 16,-5 0-3-16,-3-1-12 16,0-1 11-16,0-2-31 0,-12-1 23 15,-2-1-61 1,-6-2-31-16,-12-3 35 0,5 0-162 15,2-7-161-15</inkml:trace>
  <inkml:trace contextRef="#ctx0" brushRef="#br0" timeOffset="90">27151 6463 722 0,'0'0'211'0,"0"0"-67"16,0 0-22-16,0 0-28 15,0 0 8-15,105-19-49 16,-77 19-52-16,-1 0 35 16,-7 0-36-16,-4 6-145 15,-9 0-94-15,-2-3-249 0</inkml:trace>
  <inkml:trace contextRef="#ctx0" brushRef="#br0" timeOffset="91">27471 6434 378 0,'0'0'657'15,"0"0"-526"-15,0 0-66 16,0 0-7-16,0 0 23 15,0 0-62-15,0 0-7 16,3 10 81-16,-11 5-22 0,-3 3 9 16,-2 3 2-1,1 3 1-15,2 0-17 0,6 1-66 16,4-1 1-16,0 0 13 16,4-1-14-16,11-5-2 15,3-4 1-15,3-4-7 16,-2-4-15-16,-5-3 13 15,-3-3 10-15,-5 0 1 16,-1-5-1-16,-4-7 2 16,-1-4-1-16,0-1 13 15,0 2 50-15,-6 1-48 16,-7 4-16-16,-2 4 22 0,-1 3-22 16,-2 3-11-16,1 0-37 15,4 0-89-15,3 9 10 16,10 1-141-16,0-2-76 15,13-3-326-15</inkml:trace>
  <inkml:trace contextRef="#ctx0" brushRef="#br0" timeOffset="92">27906 6464 15 0,'0'0'1122'0,"0"0"-849"16,0 0-105 0,0 0-117-16,0 0 23 0,0 0-58 15,0 0-16-15,-25 22 50 16,7-3 3-16,-1 1 13 16,1 0-39-16,-3 2-25 15,0 2 70-15,3 0-72 16,-1 1 0-16,3-2-1 15,3-2-52-15,3-4-45 0,3-4-77 16,2-5-74 0,2-3-78-16,2-5-592 0</inkml:trace>
  <inkml:trace contextRef="#ctx0" brushRef="#br0" timeOffset="93">27706 6513 1094 0,'0'0'252'0,"0"0"-115"16,0 0-86-16,0 0-27 15,0 0-11-15,0 0 11 16,0 0 102-16,42 50-77 16,-27-28 5-16,2 1 14 15,-1 3-46-15,-3-1-7 16,-2-1-15-16,-2 0 2 15,-2-3-26-15,-2-3-121 16,5 2-2-16,2-7-157 16,-3-5-323-16</inkml:trace>
  <inkml:trace contextRef="#ctx0" brushRef="#br0" timeOffset="94">28120 6442 963 0,'0'0'275'16,"0"0"-124"-16,0 0-96 0,0 0 60 15,0 0-69 1,0 0-44-16,0 0 103 0,-6 35 45 15,0-11-50-15,-3 6-7 16,3 2-57-16,3 2 80 16,1 4-104-16,2 0-11 15,0 0 26-15,0 0-26 16,2-4 1-16,2-2-2 16,3-4-26-16,1 2 20 15,-2-7-201-15,-4-9-289 0</inkml:trace>
  <inkml:trace contextRef="#ctx0" brushRef="#br0" timeOffset="95">25309 8346 447 0,'0'0'826'16,"0"0"-544"-16,0 0-148 15,0 0-44-15,0 0-2 16,0 0-53-16,-3-13 25 15,0 15-60-15,-1 11-13 16,-2 4 13-16,0 3 0 16,-4 1 0-16,3 0 0 0,-3 0 19 15,2-2 16 1,2-4-35-16,0 0-5 0,2-1 3 16,2-2 2-16,2-1-98 15,0-1-44-15,6-3-75 16,6-1-21-16,2-6-433 0</inkml:trace>
  <inkml:trace contextRef="#ctx0" brushRef="#br0" timeOffset="96">25365 8229 1043 0,'0'0'153'15,"0"0"35"-15,0 0-114 0,0 0-43 16,0 0 90-16,0 0-104 16,0 0-2-16,80-41 20 15,-57 39-35-15,-2 2-6 16,-3 0 6-16,-3 0-84 16,-4 0-48-16,-7 10-102 15,-4 1-132-15,0-1 63 0</inkml:trace>
  <inkml:trace contextRef="#ctx0" brushRef="#br0" timeOffset="97">25299 8408 332 0,'0'0'108'16,"0"0"-73"-1,0 0 89-15,0 0 118 0,0 0-9 16,0 0-55-16,96 10-58 15,-64-11-91-15,-1-3 35 16,-3-1-64-16,-2 1-85 16,-7 3-217-16,-7-1-516 0</inkml:trace>
  <inkml:trace contextRef="#ctx0" brushRef="#br0" timeOffset="98">25582 8558 848 0,'0'0'237'16,"0"0"-149"-16,0 0-59 15,0 0 43-15,0 0 20 16,0 0 9-16,0 0-62 16,21-32-28-16,-12 19 23 15,-2-4-34-15,2-3-4 16,4-5-2-16,-2-5 6 16,3-6-49-16,0-8 1 0,0-4-48 15,2-7 80-15,1 1 0 16,-3 3 16-16,-1 12 5 15,-6 12 34-15,-1 10 26 16,-5 10 19-16,-1 6-75 16,0 1 22-16,0 0-31 15,0 11 0-15,-7 7 5 16,0 3 19-16,-1 5 3 16,0 5-25-16,-2 3 14 15,3 3 19-15,-2 2-35 16,0 2 0-16,-2 1 4 15,4-2-3-15,2-5-2 16,4-4-38-16,1-4-83 0,7-6 42 16,32-1-70-1,-3-6-75-15,1-6-275 0</inkml:trace>
  <inkml:trace contextRef="#ctx0" brushRef="#br0" timeOffset="99">25952 8335 58 0,'0'0'861'0,"0"0"-698"16,0 0-50-16,0 0-17 15,0 0-50-15,0 0 22 16,0 0-67-16,-55-50 80 15,34 50-79-15,0 0 10 16,-2 0 40-16,1 12-4 16,1 5-14-16,5 4-12 15,1 3-8-15,8 0 21 16,4-1-35-16,3-5 0 16,0-4 1-16,1-3 0 15,10-5 12-15,3-4-13 16,3-2 1-16,4 0 60 15,-2-9-61-15,-1-4 0 0,0-4 13 16,-5-2-13 0,1-4 24-16,-5 0-24 0,-3 2 0 15,-2 4 79-15,0 6-65 16,-2 4 29-16,-1 4 8 16,-1 3-50-16,0 0 8 15,0 0-9-15,0 5 0 16,0 7-19-16,0 5 19 15,0 3 0-15,-3 3-6 16,3-1 19-16,0 2-7 16,0-2-6-16,5 1-26 15,9-2-30-15,12 2-130 16,-3-6-99-16,-5-6-329 0</inkml:trace>
  <inkml:trace contextRef="#ctx0" brushRef="#br0" timeOffset="100">25401 8739 922 0,'0'0'241'0,"0"0"-31"15,0 0-62-15,0 0 42 16,0 0-9-16,0 0-84 16,0 0 5-16,2-11-68 15,-2 11-16-15,0 0-18 16,-5 11 12-16,-6 7 13 16,-5 6-25-16,0 4 1 15,0 3 20-15,-1 2-15 16,5-1 0-16,1-1-6 0,3-4 11 15,2-4-48 1,3-6-20-16,1-3-59 0,2-6-38 16,0-2-40-16,13-6-4 15,3 0-119-15,2-10-326 0</inkml:trace>
  <inkml:trace contextRef="#ctx0" brushRef="#br0" timeOffset="101">25583 8701 760 0,'0'0'306'0,"0"0"-42"15,0 0-112 1,0 0 24-16,0 0-113 16,0 0-44-16,0 0 26 0,-25 31 17 15,9-7 37-15,1 4-59 16,0 2-24-16,3-1 61 15,0 2-69-15,2 0-8 16,2 0 0-16,0-1 18 16,5-3-49-16,0-2 28 15,3-3-170-15,0 0-20 16,0-8-79-16,0-4-360 0</inkml:trace>
  <inkml:trace contextRef="#ctx0" brushRef="#br0" timeOffset="102">25224 8828 1107 0,'0'0'255'0,"0"0"-38"16,0 0-149-16,0 0 91 15,0 0-147-15,103-43 36 16,-56 43-14-16,6 0-14 15,-2 0-20-15,16 13-42 16,-15 0-268-16,-9-5-225 0</inkml:trace>
  <inkml:trace contextRef="#ctx0" brushRef="#br0" timeOffset="103">25670 8966 780 0,'0'0'300'0,"0"0"-236"16,0 0 1-16,0 0 42 16,0 0-10-16,0 0-9 15,0 0-72-15,39 0 0 16,-21-3 47-16,3-4-63 15,-2 0-5-15,-1-2 4 16,-3 0-32-16,-6-3 33 16,-3 0-64-16,-6 0 64 15,0 1 29-15,-5 4-20 16,-11 4 22-16,-5 3-5 16,-4 0 6-16,-2 6 58 0,3 7-30 15,3 1-13-15,3 1 76 16,7 1-102-16,7-2-20 0,4 0-2 15,0-1 12 1,15-2-17-16,10 2 6 16,5-3-21-16,1-1-100 15,8-2-79-15,-9-3-360 16,-8-4-352-16</inkml:trace>
  <inkml:trace contextRef="#ctx0" brushRef="#br0" timeOffset="104">25897 8953 409 0,'0'0'652'0,"0"0"-504"15,0 0-11-15,0 0 43 16,0 0-117-16,0 0-17 16,0 0-46-16,12-10 18 15,-11 21-7-15,1 5-11 16,-2 3 0-16,0 2 26 16,0 1-26-16,-5-1 0 0,-2-1-10 15,-1-4 23-15,0-5-7 16,3-4-6-16,3-4-2 15,2-3 2-15,0 0 1 16,0-3-1-16,14-10-32 16,4-5-64-16,4-5 83 15,2-1-35-15,0 1 10 16,-2 0 26-16,1 2 12 16,-7 5 6-16,-4 5 65 15,-5 7-60-15,-1 2 47 16,2 2-58-16,-2 0 0 15,3 0 39-15,-2 6-2 0,3 3-10 16,-1 3-14 0,-1 2 5-16,-2 2 20 15,-4 4-38-15,-2 2-2 0,0 3 2 16,-12 11-94-16,-4-7-113 16,-1-5-405-16</inkml:trace>
  <inkml:trace contextRef="#ctx0" brushRef="#br0" timeOffset="105">25456 9398 82 0,'0'0'1212'0,"0"0"-1035"15,0 0-159-15,0 0 46 16,0 0-53-16,0 0 50 16,0 0 3-16,-13 86-41 15,7-59 17-15,0-2-40 16,0-3 0-16,-1 0 9 0,2-5-9 15,1 0-56 1,4-3-47-16,0-6-163 16,0-2-288-16</inkml:trace>
  <inkml:trace contextRef="#ctx0" brushRef="#br0" timeOffset="106">25612 9211 1156 0,'0'0'268'0,"0"0"-177"15,0 0-91-15,0 0-22 16,0 0-76-16,0 0 32 16,0 0-229-16,-2 74-505 0</inkml:trace>
  <inkml:trace contextRef="#ctx0" brushRef="#br0" timeOffset="107">25575 9521 751 0,'0'0'234'15,"0"0"-17"-15,0 0-89 16,0 0-6-16,49-91-51 16,-36 71 18-16,2 3-47 15,-3 6-6-15,-3 3 88 16,-5 6-110-16,1 2-6 16,-2 0-16-16,0 9-13 15,1 8 20-15,-1 4-5 16,-1 3 12-16,-1 0 39 0,-1-2-45 15,0-2 0-15,0-4 1 16,0-5-1-16,0-4-35 16,0-4-35-16,0-3 50 15,0 0 12-15,0 0 8 16,12-13-86-16,3-6-17 16,6-6 45-16,0 0-6 15,-2 3 64-15,-2 3 0 16,-7 9 79-16,-4 6-7 15,-3 4-50-15,1 0-22 16,1 14 0-16,1 6 9 16,2 1-9-16,2 1 6 15,2 0 15-15,5-4-21 16,5-4-37-16,3-4-77 16,5-4-79-16,12-6-93 0,-8 0-214 15,-4-10 248-15</inkml:trace>
  <inkml:trace contextRef="#ctx0" brushRef="#br0" timeOffset="108">26128 9446 499 0,'0'0'228'16,"0"0"51"-16,0 0-66 16,-7-85-65-16,-10 77 27 15,-5 8-143-15,-5 0-14 16,-1 5 62-16,1 8-50 16,7 4 41-16,4 0-71 15,7 0-23-15,6-1 16 0,3-4-2 16,0-2-30-16,10-3 23 15,10-5 16 1,1-2 43-16,1 0-34 0,0-4 6 16,-4-5 20-16,-3-1 0 15,-6 2 79-15,-4 3-24 16,-4 4-34-16,-1 1-38 16,0 0-18-16,0 14 0 15,-3 8 0-15,-6 8 2 16,-3 4 22-16,0 4-24 0,-1 2 0 15,0 3 10 1,-1 4-10-16,-2 3-1 16,1 1-6-16,-3 0 14 15,0-3 3-15,-1-3-10 16,1-4 0-16,3-6-16 0,3-8 16 16,0-7-13-16,6-7 13 15,0-7 0-15,1-3 12 16,-2-3-11-16,-2 0 19 15,-5-4 81-15,-3-10-88 16,-4-7 34-16,-2-7 29 16,1-6-63-16,1-5 69 15,6-4-82-15,11-2 10 16,4-3 11-16,16 1-21 16,20 2-13-16,12 7-78 15,26 10-137-15,-8 11-62 16,-12 7-608-16</inkml:trace>
  <inkml:trace contextRef="#ctx0" brushRef="#br0" timeOffset="109">21939 8031 428 0,'0'0'177'15,"0"0"-138"-15,0 0-30 16,0 0 11-16,0 0-20 15,0 0 87-15,0 0 53 16,0 0-107-16,0 0-17 16,0 0-2-16,0 0 1 15,0 0 84-15,0 0-70 16,0 0-20-16,0 0 24 16,0 0-17-16,0 0 7 15,0 0 8-15,0 0-30 16,0 0 94-16,0 0-60 0,0 0 9 15,0-3 12-15,0 1-15 16,0-2-21-16,0 1 40 16,0 0-54-16,0 2 90 0,0-1-83 15,0 2 13 1,0 0 6-16,0 0-24 16,0 0 12-16,0 0-20 15,0 0 0-15,0 0-4 16,0 0 4-16,0 0-18 15,0 0 12-15,0 2 6 16,-3 6-3-16,-2 4 3 16,-1 0 0-16,2 2 3 15,-3 0-3-15,2 1 0 16,0-3 0-16,2 3 1 16,0-3 8-16,2-1-9 0,-1 2 0 15,1-2-1-15,-1 1 1 16,1-2 0-16,-1 1-1 15,2-1 2-15,-1-2 6 16,1 2-7-16,-2-2-3 16,1 2 3-16,1-1 0 15,-2-1 0-15,2-1-1 16,0 1 2-16,0-3 11 16,-1 0-12-16,1-1-9 15,0 0 9-15,-3 0 0 16,3 2 8-16,0-1-8 15,-1 0 0-15,1 0 1 16,0-1-1-16,0-1-1 0,0 0-1 16,0-2 4-16,0-1 5 15,0 2-7-15,0-2 0 16,0 0 3-16,0 0-3 16,0 0 0-16,0 0 13 15,0 0-12-15,-2 0 71 16,-1 0 12-16,-2 0 0 15,-2-5 70-15,-6-1-154 16,-1-1 7-16,-2 0-7 16,-1 2 21-16,0 1-4 0,0 1-17 15,-1 1-4 1,3-1 3-16,0 1 1 16,6 2-1-16,5 0 0 0,1 0 2 15,3 0-2-15,-2 0 1 16,2 0-9-16,-3 0 8 15,-1 0 2-15,-3 0-1 16,-1 0 0-16,-3 0 0 16,1 0 9-16,4 0-9 15,0 0-13-15,5 0 12 16,-1 0-32-16,2 0-5 16,0 0-37-16,0 0-57 15,2 0-10-15,17 0-122 16,-1-1-46-16,-2-2-390 0</inkml:trace>
  <inkml:trace contextRef="#ctx0" brushRef="#br0" timeOffset="110">26459 6722 159 0,'0'0'99'16,"0"0"-84"-16,0 0 211 15,0 0-21-15,0 0-99 16,0 0-4-16,0 0-2 16,0 3-6-16,0-3-33 15,0 0-47-15,0 0 85 16,0 0-82-16,0 0 5 15,0-3 23-15,0 1-32 16,-3-1-3-16,2 0-10 16,-1 0 10-16,1 0 12 15,-1 0-22-15,1 2 0 16,-2-2 6-16,0 2-5 0,-3-1 7 16,0 1-8-16,1 1 0 15,1 0-6-15,-2 0 6 16,1 0-7-16,-3 0 7 15,0 4 0-15,0 2 5 16,1 1-5-16,-3 1 0 16,4 1 0-16,0 0 0 15,0 3-1-15,3-1 0 16,0 0 2-16,3 1 6 16,0-1-7-16,0 1 0 15,3-1 0-15,6 0 0 16,1 0 0-16,6 0 0 15,0-1 11-15,1-1 5 16,0-1-16-16,2-2-5 16,-1 0 5-16,0-3 0 0,1-1 1 15,-2 0-1-15,-1-1 7 16,-1-1 6-16,0 0-13 16,-3 0 0-16,1-1 0 15,-1-6 0-15,-1-2 9 16,-1 1-9-16,-1-4 2 15,-3 1 11-15,0-2-13 16,0 1-3-16,-3 0-3 16,0 1 12-16,0 0-5 15,0 2-1-15,2 1 0 0,-4-1 3 16,2 1-3-16,-1-1-6 16,-2-1 6-16,0 1 1 15,0-2 43-15,0-1-44 16,-8 1 1-16,-4 1 18 15,-3 1-19-15,0 1 0 16,-4 1-6-16,1 0 16 16,0 1-4-16,0 1-6 15,5 0 0-15,1 4 0 16,3 0 0-16,1 1-7 16,2 0-40-16,2 19-65 15,0 1-59-15,1-3-441 0</inkml:trace>
  <inkml:trace contextRef="#ctx0" brushRef="#br0" timeOffset="111">22314 8018 720 0,'0'0'202'16,"0"0"-137"-16,0 0 278 15,0 0-139-15,0 0-108 0,0 0 54 16,0 0-140-16,-8-10-7 15,3 10-6-15,-1 0 3 16,2 0 0-16,-3 4-1 16,2 0 1-16,2 1-5 15,0 0 5-15,1 1 0 16,-1 1 1-16,0 1 9 16,2 2 16-16,-1 1-26 15,1 2 1-15,1 0 21 16,0 0-22-16,0 1 0 15,0 0 3-15,-2 0-2 16,2 0 9-16,-1 0-10 16,-2 0 0-16,0 1 3 15,-1-3-3-15,1-1 0 0,0 0-1 16,-1-2 2-16,1 1 5 16,-1-2-6-16,1 0 0 15,-2 0 3-15,1-2-3 16,0-1-10-16,-2-2 10 15,-2 0 0-15,-1-2 22 16,-3 1-22-16,-3-2-20 16,-2 0 20-16,-2-2 6 15,-3-5 4-15,-3-1-10 16,-2 1 1-16,2 1 2 16,2 2-3-16,2 0 0 15,5 1 1-15,5 1 0 16,5 2 14-16,3 0-15 0,0 0 1 15,3 0 37 1,0 0-38-16,0 0 0 0,0-1-1 16,0 1 9-16,0 0-14 15,0 0 6-15,6 0-56 16,7 0-39-16,-2 0-215 16,-2 0-505-16</inkml:trace>
  <inkml:trace contextRef="#ctx0" brushRef="#br0" timeOffset="112">26475 7140 360 0,'0'0'254'0,"0"0"-123"16,0 0 5-16,0 0 39 16,0 0-55-16,0 0-48 15,0 0-30-15,-23 7-8 16,12-3 76-16,-1 4-109 15,2-2 12-15,2 3 6 16,3 1-19-16,0 1 13 16,2 2-13-16,0-1 0 0,2 3 19 15,1-1-18 1,0 1-1-16,-2-1 12 16,2-1-11-16,0-2 24 15,0-1-25-15,0-4 0 0,0 0 7 16,0-2-7-16,5 0 0 15,5-1 13-15,6 1-12 16,2 0 40-16,3-1-41 16,0 0 0-16,0-2 3 15,-6-1-3-15,0 0 0 16,-6 0 11-16,-3 0 5 16,-2-3 99-16,-1-6-62 15,0-3-25-15,0 0 27 16,3-3-43-16,-2 1-11 15,3-1-1-15,-1 1 7 16,0 0 11-16,-1 1-18 0,1 0 0 16,-3 2 68-1,0 1-18-15,0 0 4 0,-1 3-24 16,-1-1-14-16,1 1 31 16,-2 0-32-16,0-2-15 15,0 2 35-15,0-2-8 16,0 2 2-16,-3-1-29 15,-5 1 0-15,-1 1 3 16,-2 0-3-16,-2 2-11 16,-1 4 9-16,-4 0-70 15,-6 0 5-15,-4 6-75 16,-14 15-127-16,3-1 59 16,9-3-474-16</inkml:trace>
  <inkml:trace contextRef="#ctx0" brushRef="#br0" timeOffset="113">26525 7974 874 0,'0'0'312'16,"0"0"-154"-16,0 0-65 15,0 0 108-15,0 0-86 16,0 0-58-16,0 0-19 0,3 0-35 15,-3 0-3 1,0 3-37-16,0 2-173 0,0 5 112 16,0 0-177-16,0 0-345 0</inkml:trace>
  <inkml:trace contextRef="#ctx0" brushRef="#br0" timeOffset="114">26456 8250 664 0,'0'0'166'0,"0"0"-139"16,0 0-14-16,0 0 112 0,0 0-75 15,0 0-27-15,0 0-23 16,44 53 9-16,-39-39-29 15,-3 0-32-15,-2 3-19 16,0 0 38-16,-3 1-60 16,-4-2-47-16,1-1 23 15,0-2-8-15,2-2-60 16,3-1 45-16,-1-3 116 16,2 2 24-16,0-1 85 15,0 2 7-15,0 1-39 16,0 0-45-16,0-1 61 15,0 2-30-15,0-2 26 16,0 0 36-16,0 0-38 0,0 1-24 16,-7 5-39-16,-3-2-87 15,4-1-129-15</inkml:trace>
  <inkml:trace contextRef="#ctx0" brushRef="#br0" timeOffset="115">26444 8761 157 0,'0'0'223'15,"0"0"-79"-15,0 0-104 16,0 0-31-16,0 0-9 16,0 0 1-16,0 0-16 15,60 74 15-15,-60-69-138 16,-7-2-194-16</inkml:trace>
  <inkml:trace contextRef="#ctx0" brushRef="#br0" timeOffset="116">26605 12211 55 0,'0'0'509'0,"0"0"-361"16,0 0-62-16,0 0-3 16,0 0-38-16,0 0 7 15,0 0 83-15,-31-39-31 0,25 33 10 16,-1 1-44 0,2 1-18-16,1-1 15 0,-1 3-50 15,1-1-16-15,-1 0 73 16,-3 0-62-16,0 0-12 15,-1 2 0-15,-2 1 12 16,0 0 20-16,-2 0-32 16,2 0 0-16,-1 0 1 15,1 0-1-15,-1 0 6 16,5 0-6-16,1 1 9 16,1 3 13-16,2-1-22 15,-2 2-6-15,-1-1 6 16,0 3 0-16,-2 1 7 15,-2 1-7-15,2-1 9 16,2 0 13-16,0 2-22 0,2 0 0 16,1-1 5-16,-2 1-5 15,4-3 9-15,1 1-9 16,0 1 0-16,0-2 3 16,0 1-3-16,0-1-7 15,0 0 7-15,6 0 2 16,0 0 11-16,1 0-13 15,2-1 0-15,1 1 39 16,-1-1-37-16,2-2 14 16,1 2 6-16,-2-3-14 15,-1-1 41-15,2 1-37 16,-2 0-1-16,1-2 49 16,2 1-24-16,0-2-15 15,-1 1-21-15,0-1 16 16,0 0 11-16,-4 0-27 0,2 0 0 15,-1 0 25-15,-2 0 16 16,1 0-16-16,3 0-25 16,-2-1 11-16,1-1 9 15,-3 2-20-15,3-1 0 16,-3 0-9-16,0-2 20 16,1 0-11-16,2 0 0 15,2-2 6-15,-1-1 19 16,3-1-25-16,0-2 0 15,-3 1-2-15,2-4 11 16,-3 2-9-16,-3-1 0 0,0 0 0 16,-2 0 52-1,-2 0-52-15,-2-1 1 0,0 1 19 16,0 1-12-16,0 0 41 16,-3 2-49-16,-9-1 0 15,0 4-6-15,-4-1 6 16,-3 2-20-16,-6 3-56 15,3 1-196-15,7 0-227 0</inkml:trace>
  <inkml:trace contextRef="#ctx0" brushRef="#br0" timeOffset="117">29098 9326 567 0,'0'0'627'0,"0"0"-524"16,0 0 59-16,0 0-54 16,0 0 10-16,0 0 21 15,0-9-49-15,0 9-21 16,0 0-22-16,0 0-37 0,0 0 70 16,0 0-80-16,-6 0-11 15,-8 3 10-15,-6 8 2 16,-4 5 19-16,0 1-20 15,4 1 0-15,4 2-10 16,5 1 10-16,3 0-9 16,4 0 9-16,4 0 0 15,0-1-3-15,3-2 3 16,13-3 0-16,4-1 6 16,2-4-6-16,2-3 0 15,1-4-1-15,-2-2 9 16,-1-1-8-16,2 0 0 15,-1-9-17-15,-1-6 9 16,-2-4 8-16,0-6-11 16,-5-3-2-16,-2-1 13 0,-4 0-9 15,-1 2 9-15,-4 2-1 16,-1 4-7-16,-3 3 8 16,0 0 0-16,0 4-1 15,-9 2-12-15,-2 2-20 16,-3 3 33-16,2 0-18 15,-1 3 18-15,2 1 0 16,3 2 2-16,2-1-2 16,-1 2 0-16,3 0-30 15,-1 0 30-15,2 0-23 16,2 0 1-16,-1 0 4 16,2 0 8-16,0 2-9 15,0 2 19-15,5 0-13 0,8 2 13 16,9 1 0-16,7 1-1 15,7-1 10-15,7 1 10 16,3 1-19-16,3-1 0 16,-2 1 19-16,-4-2-5 15,-11-1 3-15,-9-2-9 16,-7-1 8-16,-8-2 56 16,-5 1-41-16,-1-2 6 15,-1 0 20-15,2 0-22 16,-2 0 14-16,2 0-4 15,2 0-26-15,1-2 22 16,-2-1-41-16,-1 1 0 0,0 0-6 16,-1 1 12-1,-2 1-1-15,1 0-5 0,-1 0-55 16,0 0 49-16,3 0-174 16,0 0-175-16,1 4-386 0</inkml:trace>
  <inkml:trace contextRef="#ctx0" brushRef="#br0" timeOffset="118">26735 6922 413 0,'0'0'102'0,"0"0"-95"16,0 0 237-16,0 0 90 15,0 0-150-15,0 0-1 16,0 0-102-16,6 0-40 0,-3 0 4 16,-1 0-29-16,0 0 7 15,-2 0-23-15,2 0 15 16,-1 0-34-16,2 0 19 16,2 6-26-16,3 4 24 15,2 1-11-15,3 5-13 16,2 1-9-16,5 1-26 15,2 2 46-15,3 1-62 16,-2 1-30-16,1-1-22 16,-5-2 21-16,-4 1 17 15,-3-2-51-15,-3-2-7 16,-5-3 126-16,2-2-14 16,-3-4 35-16,0-2 2 15,3 1 35-15,-1-3 86 0,-1 1-54 16,2 2-23-16,3 0 49 0,1 1-84 15,4 1 1 1,1 4-10-16,1 1 13 16,4 3-3-16,-2 2-10 15,3 2-38-15,1 0-34 16,-1 0-109-16,14 6 10 16,-5-3 48-16,-4-3-90 0</inkml:trace>
  <inkml:trace contextRef="#ctx0" brushRef="#br0" timeOffset="119">27465 7556 548 0,'0'0'158'16,"0"0"-33"-16,0 0-18 0,0 0-66 16,0 0-34-16,0 0 26 15,0 0-33-15,39 40 0 16,-29-28-16-16,12 11-90 15,-1-6-100-15,-3 0-205 0</inkml:trace>
  <inkml:trace contextRef="#ctx0" brushRef="#br0" timeOffset="120">27736 7770 339 0,'0'0'108'16,"0"0"-16"-16,0 0 53 0,0 0-60 15,0 0-22-15,0 0-9 16,0 0-38-16,82 49 54 15,-64-35-67-15,4 2 3 16,1 2 7-16,2 3-13 16,2 0 0-16,-3 0-23 15,1-1-26-15,-2 0 34 16,-1-4-5-16,-1 0 1 16,-4-3 19-16,-3-2 0 15,-2 1 1-15,0-4 14 16,0 2-9-16,2 1 59 15,2 2-58-15,-1-1 17 16,3 3 1-16,1-1-2 16,-2 1 36-16,2 2-28 15,-1 0-30-15,1 3 50 0,1 0-51 16,-1-1-6-16,4 2 5 16,-1 2-21-16,1 1-37 15,3 8-108-15,-5-3-121 16,-9-5 83-16</inkml:trace>
  <inkml:trace contextRef="#ctx0" brushRef="#br0" timeOffset="121">28496 8489 134 0,'0'0'225'0,"0"0"-80"16,0 0-75-16,0 0 53 15,0 0 33-15,95 71-6 16,-68-50-50-16,0 1-64 0,-3 2-17 15,-4 0-19-15,-4-1 7 16,-2-4-11-16,-5-1 4 16,0-4-25-16,-3-3 17 15,3-1 5-15,0-2 2 16,0-1 1-16,0-3 0 16,3 1 3-16,-3-3-3 15,-1 1-6-15,-3-1-40 16,0-2-35-16,-4 0-29 15,-1 0-158-15</inkml:trace>
  <inkml:trace contextRef="#ctx0" brushRef="#br0" timeOffset="122">26662 7398 859 0,'0'0'291'15,"0"0"-151"-15,0 0-92 0,0 0 19 16,0 0-18 0,0 0-29-16,0 0-20 0,31 19 2 15,-19-5 1-15,3 2-3 16,-1 3-50-16,5 1-19 15,-1 2-40-15,6 1-28 16,0 2-50-16,-1-1-31 16,2 0 120-16,-3-1 26 15,-1-4 56-15,-3 0 16 16,1-5 0-16,-1-3 34 16,-2-1 39-16,2-2 31 15,0 1 59-15,0-2-80 16,-1 3-21-16,0 0-6 15,1 4-55-15,-1 3 34 16,-1 4-35-16,-4 2-64 0,7 11-28 16,-4-6-152-16,0-4-22 15</inkml:trace>
  <inkml:trace contextRef="#ctx0" brushRef="#br0" timeOffset="123">27351 8049 446 0,'0'0'190'0,"0"0"-19"0,0 0-41 15,0 0-15 1,0 0-60-16,0 0 3 16,0 0-32-16,63 36-7 15,-44-23-19-15,1 3 7 16,2 2-24-16,2 1 17 16,0 1-94-16,-1 3-10 15,-1 0-54-15,-2-1-50 0,0-1 86 16,1-1 77-16,0-3 29 15,-2-1 32-15,4-3-6 16,0 2 74-16,1-3 10 16,-1 1 33-16,1 2-62 15,-2-1-42-15,0-1 50 16,-4 1-73-16,0 1 0 16,-4-1-9-16,-1 2-154 15,-7 0-10-15,-2 0 4 16,-1-2-21-16,0 0 148 15,2-3 42-15,4 2 33 16,1-1 9-16,4-1 10 0,2 1 5 16,-1-1-34-1,9 6-23-15,-6-4-9 0,-2-3-167 0</inkml:trace>
  <inkml:trace contextRef="#ctx0" brushRef="#br0" timeOffset="124">28143 8702 477 0,'0'0'234'0,"0"0"-52"16,0 0-65-16,0 0 9 16,0 0-110-16,0 0-9 15,0 0-7-15,65 19-15 16,-61-12-70-16,-1-2-130 16,-1 0-80-16</inkml:trace>
  <inkml:trace contextRef="#ctx0" brushRef="#br0" timeOffset="125">26696 11837 333 0,'0'0'145'16,"0"0"-11"-16,0 0-17 16,0 0-58-16,0 0 6 15,0 0-65-15,0 0 1 0,-6 14-1 16,8-8-16 0,2 6-30-16,-2-4-127 0,-2 1-166 0</inkml:trace>
  <inkml:trace contextRef="#ctx0" brushRef="#br0" timeOffset="126">26653 12090 316 0,'0'0'566'0,"0"0"-394"16,0 0 47-16,0 0 6 0,0 0-97 16,0 0 23-16,0 0-63 15,42-19 65-15,-32 13-122 16,4 0-20-16,-1-1 9 15,5 1-20-15,-1-1-21 16,3-1-46-16,3-2-107 16,17-17 54-16,-4 3-120 15,0-3-247-15</inkml:trace>
  <inkml:trace contextRef="#ctx0" brushRef="#br0" timeOffset="127">27093 11785 373 0,'0'0'581'0,"0"0"-370"15,0 0 6-15,0 0-96 0,57-76-56 16,-41 61-39-16,2 2 48 16,-1 0-74-16,2 2-1 15,-1-2-28-15,3 2-106 16,3-2-22-16,10-7-114 16,-4 2-217-16,-3 0-75 0</inkml:trace>
  <inkml:trace contextRef="#ctx0" brushRef="#br0" timeOffset="128">27556 11386 472 0,'0'0'286'16,"0"0"-105"-16,0 0-38 15,70-76-36-15,-49 58-77 16,0-1 51-16,0 4-80 16,-1-1-1-16,0 2-6 15,2 1-1-15,0-1 7 0,2-1-7 16,2-4-42-16,15-6-9 15,-6 2-136-15,-4 2-96 0</inkml:trace>
  <inkml:trace contextRef="#ctx0" brushRef="#br0" timeOffset="129">28129 10918 525 0,'0'0'158'0,"0"0"15"16,0 0-16-16,0 0-21 15,79-74-8-15,-63 60-43 16,1 4-2-16,-1 0-38 0,-1 2 23 16,4-1-68-16,1-1-48 15,5 1-55-15,16-10-68 16,-5 2-225-16,-1 0 84 0</inkml:trace>
  <inkml:trace contextRef="#ctx0" brushRef="#br0" timeOffset="130">28695 10504 565 0,'0'0'255'15,"0"0"-128"-15,0 0 1 16,0 0-29-16,0 0-20 16,72-82-11-16,-56 74 10 0,0-1-78 15,1 4-23-15,0-1-22 16,-2 0-61-16,-3 1 21 15,-3-1 14-15,-1 0 23 16,-1-1 34-16,-1 0 28 16,0 0 37-16,2 0 40 15,-2 0 6-15,0 1 48 16,-1 1-48-16,-2 1-59 16,-3 0 62-16,1 2-76 15,-1 1-24-15,-4-3-47 16,-10 1-296-16,-3-3-894 0</inkml:trace>
  <inkml:trace contextRef="#ctx0" brushRef="#br0" timeOffset="131">26565 11850 738 0,'0'0'266'0,"0"0"-159"16,0 0-45-16,0 0 53 15,0 0-70-15,0 0-2 0,0 0 30 16,3-1-60 0,-3 1 3-16,0-2-16 0,1 2 13 15,2-3-32-15,4 0-48 16,13-6-169-16,-3 0-52 15,2-2-335-15</inkml:trace>
  <inkml:trace contextRef="#ctx0" brushRef="#br0" timeOffset="132">26837 11576 325 0,'0'0'148'0,"0"0"-99"16,0 0-27-16,59-75-10 15,-41 60-12-15,-4 1 44 16,-1 2-9-16,-2 2-34 0,-2 1 74 16,-1 2-36-16,1 0-39 15,3 0-33-15,11-8-48 16,-4 4 12-16,1-1-123 0</inkml:trace>
  <inkml:trace contextRef="#ctx0" brushRef="#br0" timeOffset="133">27356 11110 889 0,'0'0'318'0,"0"0"-70"0,0 0-95 15,0 0-51 1,0 0-48-16,0 0-41 0,0 0-26 15,85-73-34-15,-67 68-80 16,7-5-94-16,-2 2-87 16,-3-2-308-16</inkml:trace>
  <inkml:trace contextRef="#ctx0" brushRef="#br0" timeOffset="134">27657 10889 350 0,'0'0'127'0,"0"0"-52"15,0 0-75-15,0 0-25 0,97-59-56 16,-73 45-75 0,-2 0 38-16,-4-1 41 0,2 3 0 15</inkml:trace>
  <inkml:trace contextRef="#ctx0" brushRef="#br0" timeOffset="135">27917 10717 108 0,'0'0'124'0,"0"0"5"15,0 0-129-15,121-90-7 16,-83 60-110-16</inkml:trace>
  <inkml:trace contextRef="#ctx0" brushRef="#br0" timeOffset="136">28169 10497 360 0,'0'0'229'16,"0"0"-22"-16,0 0-90 15,0 0 17-15,0 0-47 16,0 0 3-16,39-76-85 16,-19 62 16-16,9 0-20 15,2-2 12-15,3-1-13 0,4-1 0 16,-4 0-4-16,-2-1 3 15,-9 4-6-15,-8 2 7 16,-3 1 78-16,-3 4-57 16,-1 1-3-16,1-1 1 15,4 1-19-15,2-2 7 16,4-1-7-16,5-1-45 16,1-1 38-16,1 0-79 15,1 0-24-15,-5 3 44 16,-4 0 59-16,-6 2 7 15,-3 2 39-15,-2-1 14 16,-1 2 60-16,-1 1-68 16,1-1-31-16,5-1-14 15,2 1-144-15,3-2 1 16,4 1-111-16,-1-2 132 0,-4-1 122 16,0 3 42-16,-6-1 143 15,-3 1 7-15,-2 1 30 16,-1-1 35-16,-3 3-120 15,0 0-38-15,0 1-99 16,0 0-98-16,-6-2-309 0</inkml:trace>
  <inkml:trace contextRef="#ctx0" brushRef="#br0" timeOffset="137">26699 9494 750 0,'0'0'321'15,"0"0"-132"-15,0 0-92 16,0 0-47-16,0 0 56 16,0 0-106-16,0 0 1 15,16 0-6-15,-6 0 5 0,11 7-61 16,1 1-127-1,-1-1-296-15</inkml:trace>
  <inkml:trace contextRef="#ctx0" brushRef="#br0" timeOffset="138">27046 9522 143 0,'0'0'1025'0,"0"0"-747"15,0 0-151-15,81-44-9 16,-55 35-10-16,-3 5-45 0,-3 4 13 15,-4 0-76 1,0 0-85-16,-2 11-47 16,0 2-19-16,13 4-23 15,-4-4-144-15,0-3-346 0</inkml:trace>
  <inkml:trace contextRef="#ctx0" brushRef="#br0" timeOffset="139">27496 9539 575 0,'0'0'189'0,"0"0"-85"16,0 0-49-16,0 0-28 16,0 0 74-16,89-7-81 15,-75 7-19-15,1 0-2 16,0 0-25-16,10 1-81 16,-3 5-137-16,-2 1-87 0</inkml:trace>
  <inkml:trace contextRef="#ctx0" brushRef="#br0" timeOffset="140">27866 9568 682 0,'0'0'152'15,"0"0"-112"-15,0 0-40 16,0 0-12-16,0 0-86 16,83 3-84-16,-54 1 51 15</inkml:trace>
  <inkml:trace contextRef="#ctx0" brushRef="#br0" timeOffset="141">28114 9590 468 0,'0'0'102'0,"0"0"-102"0,0 0-1 16,0 0-13 0,79 0-20-16,-51 0-97 0,-1 0 36 15,-2 4 63-15,-5-1 32 16,-5-2 67-16,-6 1 44 15,-2-2-9-15,-3 0 172 16,-2 0-38-16,0 0-112 16,1-3-56-16,1 0-30 15,2 0-26-15,6 3-2 16,3 0-10-16,4 0-12 16,3 0 12-16,1 0 0 15,1 0 0-15,0 3 0 16,-8 3-138-16,-6-4-203 0</inkml:trace>
  <inkml:trace contextRef="#ctx0" brushRef="#br0" timeOffset="142">27014 8829 696 0,'0'0'67'16,"0"0"4"-16,0 0 253 15,0 0-218-15,0 0 11 0,0 0 57 16,2-8-107-16,-2 8 38 16,0 0 25-16,0 0-43 15,0 0 2-15,0 0-89 16,0 0 16-16,0 0-25 15,-3 10 9-15,-6 5 0 16,-3 3-7-16,1 6 14 16,1 2 6-16,0 0-13 15,4 3 0-15,0-1-8 16,4-1 8-16,2-3 0 16,0-4-6-16,0-3 12 15,0-5-41-15,0-5-9 0,3-1-22 16,8-5 65-16,3-1-5 15,6 0 5-15,-1-3-2 16,5-9-19-16,-2-5-4 16,-2-4 26-16,-1-4 0 15,-4-1-1-15,0-1 2 16,-4 0 5-16,-1 2-6 16,-4 5 0-16,-3 5 41 15,0 5-32-15,-2 5 38 16,-1 4-12-16,2-1-28 15,-2 2 7-15,0 0-14 16,0 0 0-16,0 0-9 16,0 0 9-16,0 0-22 15,0 3-3-15,0 10 25 16,0 4-2-16,0 4 2 0,0 3 0 16,0 2 2-16,0 1-2 15,1-1 0-15,2-2-9 16,2 0 9-16,2-4-31 15,-1-2 0-15,2-5-24 16,-4-5 54-16,2-2-18 16,0-6 19-16,1 0-1 15,4 0 2-15,2-8 55 16,1-8-55-16,0-4 0 16,-1-3 57-16,0-3 1 15,-1-4-28-15,-1-2-31 16,-1-1 15-16,0 2 22 0,-2 2-37 15,-1 2 0-15,1 4 33 16,-1 4-6 0,-1 3 20-16,-1 5-41 0,-2 4 14 15,-2 1 13-15,1 2-33 16,-1 1-6-16,1 0 5 16,-1 0-9-16,1 2 9 15,-2 1-146-15,1 0-159 16,2 1-88-16,-3 6-310 0</inkml:trace>
  <inkml:trace contextRef="#ctx0" brushRef="#br0" timeOffset="143">26895 9817 907 0,'0'0'186'15,"0"0"-9"-15,0 0-25 16,0 0-28-16,0 0-53 15,0 0-64-15,-47-2 98 16,24 9-55-16,-4 6 42 16,-3 3 6-16,-3 5-38 15,2 1-19-15,1 6-22 16,3 2-3-16,6 3 37 16,3-1-53-16,9 1 0 0,6-1-1 15,3-2 7 1,2-2-5-16,11-3-1 0,7-1 0 15,-2-4-32-15,3-3 20 16,-2-3-76-16,-3-3-85 16,8-6-60-16,-3-4-27 15,-4-1-375-15</inkml:trace>
  <inkml:trace contextRef="#ctx0" brushRef="#br0" timeOffset="144">26949 9928 910 0,'0'0'181'15,"0"0"61"-15,0 0-93 16,0 0-11-16,0 0-20 15,0 0-55-15,0 0-13 16,1 4-50-16,-1 12 0 16,-3 4 157-16,-5 5-91 15,0 2-19-15,-1 1-7 16,0-1-27-16,0 0 9 16,0-2-22-16,3-2 0 15,1-4-37-15,2-2 20 16,3-2-103-16,0-3-153 0,0-3-70 15,5-6-311-15</inkml:trace>
  <inkml:trace contextRef="#ctx0" brushRef="#br0" timeOffset="145">27312 9976 975 0,'0'0'282'16,"0"0"-105"-16,0 0-55 0,0 0-49 15,0 0-33-15,0 0 68 16,0 0-43-16,-40 31 24 16,18-9-23-16,0 2-31 15,-1 1 22-15,4 0-57 16,-2 2 6-16,3-1 4 15,2-1-10-15,1-3-58 16,4-2-92-16,2-3-59 16,3-6-93-16,5-6-247 0</inkml:trace>
  <inkml:trace contextRef="#ctx0" brushRef="#br0" timeOffset="146">27146 10010 727 0,'0'0'338'0,"0"0"-105"16,0 0-46-16,0 0-18 16,0 0-143-16,0 0-26 15,0 0 0-15,11-4 0 16,-3 19 15-16,3 4 61 16,3 2-52-16,0 1 91 15,0 2-114-15,-1 1 9 16,-2-1 0-16,0-2-10 15,-4-1-25-15,1-2-119 16,4-2-32-16,-3-5-58 16,0-6-442-16</inkml:trace>
  <inkml:trace contextRef="#ctx0" brushRef="#br0" timeOffset="147">27457 9992 667 0,'0'0'403'16,"0"0"-199"-16,0 0-107 16,0 0-69-16,0 0-14 15,0 0 37-15,0 0-51 16,18 17 26-16,-10-2 9 16,0 2 7-16,-3 0 6 15,-4 0-45-15,-1 1 3 16,0-2 90-16,-9 0-42 15,-7-1 72-15,1-2-6 16,-3-2-72-16,2-3 33 16,6-2-81-16,3-2 19 15,6-1-7-15,1-3-12 16,0 1-10-16,0-1-1 16,14 0 11-16,8 0 37 0,6 0-37 15,4 0-7-15,0 0-40 16,-2 0-129-16,-1-3-42 15,-1-11-97-15,-7 1-202 16,-8-1-303-16</inkml:trace>
  <inkml:trace contextRef="#ctx0" brushRef="#br0" timeOffset="148">27695 9972 776 0,'0'0'347'0,"0"0"-134"16,0 0-50-16,0 0-66 15,0 0 2-15,0 0-92 16,0 0 14-16,0 4 24 16,0 6-38-16,0 4 17 15,0 3 2-15,6 3-17 16,5 1 63-16,3 2-72 15,1-1 1-15,-2 1 24 16,-1 0-25-16,-6-3 0 16,-6-1 0-16,0-1-85 15,-9-2 76-15,-9-5-95 16,-6-2-26-16,-8-9-40 16,3 0-177-16,7-3-256 0</inkml:trace>
  <inkml:trace contextRef="#ctx0" brushRef="#br0" timeOffset="149">27696 9987 871 0,'0'0'348'0,"0"0"-50"15,0 0-191-15,0 0-47 16,0 0-6-16,0 0-39 16,93-30-15-16,-76 30-50 15,-5 8-286-15,0-1-42 0</inkml:trace>
  <inkml:trace contextRef="#ctx0" brushRef="#br0" timeOffset="150">27916 9994 730 0,'0'0'645'16,"0"0"-569"-16,0 0 43 15,0 0-30-15,0 0-73 16,0 0-10-16,0 0-2 15,-47 37 6-15,31-15 41 16,2-1-51-16,7 1-4 16,2-2 4-16,5-1 0 15,0-4 0-15,2-3 0 16,8-5-5-16,4-2-23 16,0-4 30-16,2-1-2 15,-2 0 30-15,-3-7-11 0,-3-4 76 16,-3-2-39-16,-5 1 39 15,0 0 37-15,0 2-101 16,-7 5 5-16,-8 2-36 16,-4 3-59-16,-4 0 19 15,-7 7-168-15,5 4-145 16,9-1-271-16</inkml:trace>
  <inkml:trace contextRef="#ctx0" brushRef="#br0" timeOffset="151">28030 9854 654 0,'0'0'527'16,"0"0"-278"-16,0 0-179 15,0 0-22-15,0 0 5 16,0 0 9-16,0 0 48 16,66 43-57-16,-42-19-22 15,-4 2 102-15,-3 2-103 16,-5 1-9-16,-8 3-21 15,-4-3 22-15,-4 2-19 0,-17-1-3 16,-6 2-117-16,-25 9-69 16,7-8-167-16,3-7-919 0</inkml:trace>
  <inkml:trace contextRef="#ctx0" brushRef="#br0" timeOffset="152">29574 7147 340 0,'0'0'165'16,"0"0"-57"-16,0 0 104 16,0 0-117-16,0 0 109 15,0 0-76-15,0 0-43 16,9-34 91-16,-9 34-109 16,0 0-12-16,0 0-10 15,0 0-43-15,0 0 47 16,0 0-49-16,2 0-9 15,-2 0-4-15,0 0 13 16,0 0-14-16,0 10 14 16,0 4 0-16,0 3 5 15,0 3-5-15,0 2-2 0,0 2 2 16,0 2 0-16,0-1 1 16,0-1-1-16,0-1 7 15,0-1 1-15,0-1-8 16,0 1-1-16,3 0 0 15,-2 1 2-15,1-1 6 16,-1 2-7-16,1 1 0 16,-2-3 3-16,0 0-3 15,0 0-1-15,0-2 1 16,0 1 0-16,0-2 8 16,0 0-8-16,-2 1 0 15,1-2 3-15,-1 0-3 0,2-1 0 16,0-2-1-16,0 1 2 15,0-2 7-15,0 2-8 16,0-2 0-16,3 1 5 16,-1 1-5-16,-1 0 0 15,-1-2-6-15,0 0 12 16,0-3-5-16,0 1-1 16,0 0-4-16,0-1 3 15,0 2 1-15,0 1 0 16,0 0 0-16,0 0 2 15,0 0 5-15,0 3-7 16,0-1-4-16,0 1-2 16,0 0 7-16,0-2-1 0,2-1 0 15,-1-1 1-15,2-3 5 16,-1-1-6-16,-1-2-7 16,1 0 7-16,1 1 0 15,1 0 7-15,-1 2-7 16,0 0 0-16,2 1-1 15,-2-1 1-15,1 0 0 16,1-1-6-16,-1-1 12 16,0 1-5-16,-1-2-1 15,-1-3-1-15,-1 0-26 16,-1-1 27-16,0-2-48 16,2-1 15-16,-2 2-34 15,1-1 38-15,1 0-108 16,1 2 2-16,0 6-9 15,-2-2-78-15,1 1-81 0</inkml:trace>
  <inkml:trace contextRef="#ctx0" brushRef="#br0" timeOffset="153">29445 8139 783 0,'0'0'298'15,"0"0"-65"-15,0 0 2 16,0 0-57-16,0 0 0 16,0 0-37-16,0 0-62 15,0-4-27-15,0 4-52 16,0 0 31-16,0 0-30 0,6 4 14 15,7 7-15-15,0 3 40 16,7 5-14-16,-1 1 19 16,4 2-45-16,-3 0 18 15,0 3 5-15,-2-3-23 16,-2-1-1-16,-4-1 1 16,-1-3-1-16,-1-3 1 15,-4-2-41-15,-2-4-46 16,-1-2 86-16,2-2-128 15,0-3-60-15,3-1 18 16,10 0 53-16,2-11-134 16,-5-2-588-16</inkml:trace>
  <inkml:trace contextRef="#ctx0" brushRef="#br0" timeOffset="154">29906 8131 85 0,'0'0'713'0,"0"0"-518"16,0 0-46-16,0 0 8 16,0 0 84-16,0 0-130 15,0 0-22-15,6-17-13 16,-6 17-3-16,-14 0-6 15,-5 10-11-15,-6 5-30 16,-4 3 79-16,-1 6-89 0,3 1 11 16,0 1 6-16,4 2-31 15,0-1 33-15,5-1-35 16,0-3 0-16,6 0 0 16,1-3 0-16,5-3-37 15,1-2-55-15,4 1-115 16,-1-5-62-16,2-4-506 0</inkml:trace>
  <inkml:trace contextRef="#ctx0" brushRef="#br0" timeOffset="155">29484 6161 785 0,'0'0'309'15,"0"0"-143"-15,0 0-35 16,0 0 40-16,0 0-16 16,0 0 2-16,0 0-42 15,0-5-76-15,0 5 54 16,0 0-93-16,0 0-14 16,0 6 13-16,1 8-13 15,-1 7 14-15,2 3 0 16,-2 3 10-16,0 3-1 15,0-1-9-15,0 4-8 0,0 1 7 16,0-2 2-16,0 2 5 16,0-4-6-16,0-2 0 15,2-4 2-15,-2-6-2 16,0-2-22-16,0-7 1 16,0-2-10-16,0-2 24 15,0-4-35-15,0-1 42 16,0 0-24-16,0 0 24 15,0 0 0-15,0 0-11 16,0-3 8-16,0-8-27 16,2-3-49-16,1-4-1 15,1-3 43-15,4-1-9 16,1 1 25-16,2 3 15 0,0 2 6 16,-2 5 5-16,1 4-5 15,-1 4-2-15,0 2-5 16,3 1 7-16,2 0 0 15,2 7 0-15,1 6 2 16,-1 1 0-16,-3 3-2 16,1 1-7-16,-8 2-1 15,-2-2 16-15,-2 1-9 16,-2-3 1-16,0 0 0 16,-2-2 25-16,-7-3-16 15,-3-1-8-15,-3-1 40 16,-2-4 6-16,-3 0 45 15,-4-4-48-15,0 1-38 0,1-2 65 16,3 0-70-16,4 0-1 16,5 0 13-16,5-2-12 15,2-1 59-15,3 3-60 16,1-1 0-16,0 1-31 16,0 0-60-16,0 0-159 15,0 3-358-15,0 1-60 0</inkml:trace>
  <inkml:trace contextRef="#ctx0" brushRef="#br0" timeOffset="156">29965 6656 542 0,'0'0'222'0,"0"0"-83"16,0 0 5-16,0 0 34 16,0 0-62-16,0 0 41 15,0 0-70-15,2-42-68 16,-10 39 55-16,-2 0-73 16,1 3 0-16,-3 0-1 15,0 0 10-15,0 0 26 16,1 0-36-16,1 0 0 15,1 4 21-15,2 3-21 0,-1 3 0 16,-1 1-1 0,3 3 1-16,2 3 6 0,2 2-6 15,2-1-3-15,0 1 2 16,0-1 2-16,0 0-1 16,6-2 0-16,2-2 1 15,2 0 18-15,-1 0-19 16,0-1 0-16,3 1 16 15,-1 0-5-15,-1 2 28 16,0-2-39-16,-1 1 0 16,-3 2 16-16,-1 1-16 15,-2 2-4-15,-1 3-2 16,-2-2 12-16,0 0 4 16,0 0-10-16,0-2 0 15,-7-2 3-15,1-1-3 0,-3-2-1 16,-1-1 0-16,0 0-58 15,-3-3 40-15,-7-1-95 16,2-5-146-16,3-3-225 0</inkml:trace>
  <inkml:trace contextRef="#ctx0" brushRef="#br0" timeOffset="157">29771 6897 416 0,'0'0'493'15,"0"0"-320"-15,0 0-5 16,0 0 10-16,0 0-61 16,0 0 34-16,0 0-79 15,-11-18-12-15,11 17 74 16,1-1-64-16,11 1-48 16,4-2-22-16,7 1 15 15,5 1 7-15,6 1-22 0,4 0 0 16,3 0 9-1,0 0 1-15,-4 0-9 0,-4 0-1 16,-6 0-50-16,-8 6-61 16,-7-1-221-16,-9-3-282 0</inkml:trace>
  <inkml:trace contextRef="#ctx0" brushRef="#br0" timeOffset="158">30678 9522 195 0,'0'0'167'15,"0"0"-70"-15,0 0-41 16,0 0 26-16,0 0-14 16,0 0 43-16,0 0 12 15,0 0-9-15,0 0-23 16,0 0 34-16,0 0-85 16,0 0-24-16,0 0 3 15,0 0-1-15,0 0 0 16,0 0 6-16,0 0-23 15,0 0 77-15,0 0-49 16,0 0 10-16,2 0 6 0,1 0-10 16,6 0 16-16,0 0-51 15,3 0 18-15,2 0 8 16,2 0-26-16,-2 0-7 16,1 0 7-16,0 0 0 15,-3 0 18-15,3 0-18 16,-3 0 0-16,0 0-3 15,3 0 3-15,-2 2 0 16,2-2 0-16,-1 0 12 16,2 0 1-16,-1 0-13 15,1 0 0-15,-1 0 30 16,0 0-29-16,-4 0 13 16,-1 0 11-16,-1 0-24 0,0 0 68 15,2 0-69 1,3 0-6-16,2 0 6 0,1 0 1 15,-2 0-1-15,2 0 0 16,-5 0 1-16,-2 0 17 16,-4 0-18-16,-2 0 0 15,-1 0 1-15,-3 0 6 16,2 0 36-16,1 0-43 0,2 0 16 16,5 0-19-1,0 0 3-15,4 0 0 16,2 1-1-16,-1 0 10 15,0 1 1-15,-4-2-10 16,-5 0 0-16,-1 1 2 0,-3-1-2 16,-2 0-7-1,0 0-2-15,0 0-1 0,0 0-2 16,0 2 12-16,0-2-9 16,1 0-9-16,2 0 18 15,0 1-8-15,-1-1 8 16,-1 0-34-16,-1 1 2 15,0-1-60-15,0 2-64 16,0 1-64-16,0-2-32 16,-3 0-112-16</inkml:trace>
  <inkml:trace contextRef="#ctx0" brushRef="#br0" timeOffset="159">31169 9326 666 0,'0'0'304'0,"0"0"-84"15,0 0-50-15,0 0 1 0,0 0 59 16,0 0-86-1,0 0-53-15,5-9-37 16,-5 9-53-16,0 0 56 16,0 0-57-16,0 0-9 0,0 0 9 15,0 0 3 1,0 0 3-16,0 0-6 0,0 0 6 16,1 0-12-16,4 6 6 15,2 5 0-15,4 5 0 16,2 1 0-16,3 2 10 15,2 1-10-15,0 2 0 16,1 0 2-16,-2-1-1 16,1-1-1-16,-4-5 0 15,-3-3 1-15,-3-4-3 16,-5-3-1-16,0-4 3 16,-3 0 0-16,0-1 0 15,0 0 0-15,0 0 6 16,0 0 2-16,0 0-3 15,0 0-5-15,0 0 0 0,0 0-18 16,0 2 18-16,0 1-20 16,-9 2 19-16,-7 3 1 15,-9 6 44-15,-5 5-44 16,-5 2 1-16,1 3 26 16,-2 3-21-16,3 0 0 15,5 0-6-15,4-2 7 16,6-4-14-16,6-5 7 15,6-5-98-15,6-5-35 16,0-3-92-16,0-3-377 0</inkml:trace>
  <inkml:trace contextRef="#ctx0" brushRef="#br0" timeOffset="160">31000 8683 975 0,'0'0'254'0,"0"0"-149"16,0 0-26-16,0 0 65 16,0 0-84-16,0 0-51 0,0 0 32 15,2 3-40-15,-2 7 10 16,1 3 35-16,3 1-45 15,0 2 69-15,2-1-70 16,2-2 8-16,2-1 5 16,0-3-13-16,3-2 22 15,0-4-14-15,-1-3-1 16,2 0 24-16,0 0-24 16,1-9-7-16,0-5 9 15,0-3-8-15,-2-1 16 0,-1-1 16 16,0 0-32-1,-4 3 104-15,-2 4-32 16,-3 3-6-16,-2 5-1 16,2 1-17-16,-3 3 2 0,0 0-51 15,0 0 0-15,0 0-28 16,0 0 28-16,0 0-33 16,0 5 18-16,0 4 15 15,0 5 6-15,-6 5-6 16,3 1 0-16,2 4 2 15,1 1-2-15,0 2 0 16,0 3-1-16,1-1 2 16,5 2-4-16,1-3 3 15,-2 0-15-15,-2-3 2 16,-3-4 13-16,0-3-15 16,0-3 5-16,0-1 4 15,0-2-15-15,-3 1 21 0,-3-3-10 16,-1 1 9-16,-1-1 1 15,1 0-1-15,-3-2 1 16,2 2 0-16,2-2 8 16,-2 1-8-16,4-1-5 15,-2-2 4-15,2-2 2 16,2 1 5-16,1-4-6 16,-1-1 0-16,2 1-1 15,0-1 1-15,0 0 0 16,0 0 14-16,0 0-5 15,-2 0 62-15,2 0-31 16,-1 0-19-16,-1-5 52 16,1-5-72-16,-4-2-1 0,2 0 4 15,-1-2 8-15,-2-2 41 16,3 1-53-16,2-2 1 16,-1 1 19-16,2-1-10 15,0 0 1-15,6 1-11 16,9-4 7-16,4 0-19 15,7-1 12-15,5 1-79 16,21-3-41-16,-7 5-100 16,-6 1-410-16</inkml:trace>
  <inkml:trace contextRef="#ctx0" brushRef="#br0" timeOffset="161">31019 8537 626 0,'0'0'346'0,"0"0"-189"0,0 0-24 16,0 0-14-16,0 0-34 0,0 0-31 16,0 0-45-1,0 1-1-15,0-1 33 16,0 0-40-16,0 0-1 15,0 0 16-15,0 0-14 16,0 0 34-16,0 0-26 16,0 0 19-16,0 0 126 15,1 0-26-15,4 0 1 16,5-4-44-16,-1-4-61 16,3-4 71-16,3-2-96 15,-2-1 7-15,2-3 17 16,0-2-24-16,1-5-13 15,-2 0 13-15,1 1 0 0,-5 2 18 16,-2 6-17-16,-5 6-1 16,-2 6 37-16,2 3-36 15,-3 1 10-15,0 0-11 16,0 0 1-16,0 0-16 16,0 0 15-16,0 0-27 15,0 0 17-15,3 0-6 16,0 2 1-16,3 8 14 15,3 3 1-15,1 4 8 16,2 0-8-16,2 1-2 16,1 0-4-16,0-1-10 15,1 0-14-15,-1 1-91 16,3 0-145-16,-6-4-3 0,-2-6-530 16</inkml:trace>
  <inkml:trace contextRef="#ctx0" brushRef="#br0" timeOffset="162">29179 10997 795 0,'0'0'683'15,"0"0"-488"-15,0 0 16 16,0 0-2-16,0 0-64 15,0 0-42-15,0-12 80 16,3 12-152-16,-3 0-12 16,0 0-19-16,0 0 24 15,0 0-27-15,0 0 3 16,0 3-28-16,0 11 22 0,0 9 7 16,0 7-1-1,-6 8 0-15,2 2 14 16,1 3 2-16,0-2-16 0,3-3-15 15,0-4 6 1,0-4 9-16,0 0 0 0,0-4 0 16,0-3 2-16,3-1-50 15,0-5 48-15,0-1-59 16,0-7-14-16,-2-2-35 16,-1-3-26-16,0-2-79 15,0-2-1-15,0-14 169 16,0-6-453-16,-4-6-584 0</inkml:trace>
  <inkml:trace contextRef="#ctx0" brushRef="#br0" timeOffset="163">29340 10939 725 0,'0'0'167'0,"0"0"27"16,0 0-88-16,0 0-83 15,0 0 22-15,0 0 40 16,0 0-60-16,0-14 40 16,0 14-65-16,0 0 0 15,0 0 13-15,6 0 16 0,8 0 48 16,9 0 100-1,9 4-63-15,5 0 60 0,3 2-174 16,-2-2 50-16,-9 0-47 16,-9-1-3-16,-8 0-23 15,-11-1-174-15,-10 7-138 16,-15-1 75-16,-5-1-53 0</inkml:trace>
  <inkml:trace contextRef="#ctx0" brushRef="#br0" timeOffset="164">29133 11160 950 0,'0'0'213'0,"0"0"-70"15,0 0-25-15,0 0 15 16,95 12-18-16,-66-8-74 16,-1 0 113-16,2 2-122 15,-2-2-32-15,-1 2 0 16,-6-2-22-16,3 1-90 16,-7-2-127-16,-4-3-321 0</inkml:trace>
  <inkml:trace contextRef="#ctx0" brushRef="#br0" timeOffset="165">29948 11193 757 0,'0'0'326'15,"0"0"-109"-15,0 0-102 16,0 0-6-16,0 0 1 16,0 0 36-16,0 0-87 15,-56-51-53-15,35 49 83 16,0 2-89-16,0 0 0 16,-4 2 15-16,0 9-15 15,-2 5 35-15,2 2-35 16,3 2 0-16,2 3 23 15,2 2-23-15,4 0 0 16,4 0 0-16,3-1 8 0,5 2 10 16,2-2-18-16,2 0-30 15,15-2 30-15,9 1 1 16,8-2 8-16,6-3 8 16,6-1 2-16,1-4 32 15,2-3-51-15,-3-4-71 16,20-6-146-16,-12-9 6 15,-7-9-378-15</inkml:trace>
  <inkml:trace contextRef="#ctx0" brushRef="#br0" timeOffset="166">15083 12179 519 0,'0'0'174'0,"0"0"-103"16,0 0 182-16,0 0-22 15,0 0-66-15,0 0 4 16,0 0-70-16,-21-51 47 16,21 47 68-16,0 1-178 15,-1 2 54-15,1-1-6 16,0 2-69-16,-2 0 33 15,2 0-48-15,0 0 0 16,-1 0-15-16,1 0 15 16,-2 6-17-16,-1 7 16 15,2 4 2-15,-2 7 8 0,0 4-9 16,-1 4-2-16,-1 5 2 16,2 1 0-16,-2 0 6 15,1-1-13-15,-2 0 14 16,0-4-4-16,-1 0-3 15,-1-2-4-15,0-3 2 16,-3 0 3-16,2-2-1 16,0-4 0-16,-1-2 6 15,3-4 1-15,1-2-7 16,2-3-5-16,1-4 4 16,1-1 2-16,2-2-7 15,0 0-3-15,0 0 9 16,14 0-13-16,10 2 13 0,9-3 0 15,9-2 6 1,10-1 1-16,7 0 13 0,4 0-20 16,0-1 0-16,-5-3 3 15,-6 1-3-15,-13 1 0 16,-11 2-1-16,-10 0 7 16,-8 0-14-16,-7 0 8 15,-3 0-1-15,0 0-8 16,2 0 9-16,2 0-96 15,10 0-65-15,-2 7-120 16,-2-2-271-16</inkml:trace>
  <inkml:trace contextRef="#ctx0" brushRef="#br0" timeOffset="167">19998 12663 1187 0,'0'0'277'0,"0"0"-203"16,0 0-30-16,0 0 66 16,0 0 89-16,0 0-82 15,0 0-98-15,20 0 68 16,0 0-86-16,4-4 18 15,3-1 7-15,1 3-25 16,2-3-1-16,0 4-1 16,7 1-140-16,-7 0-83 15,-8 0-324-15</inkml:trace>
  <inkml:trace contextRef="#ctx0" brushRef="#br0" timeOffset="168">19853 12832 1169 0,'0'0'395'15,"0"0"-267"-15,0 0-95 16,0 0 124-16,0 0 33 15,89 2-109-15,-56-2 31 16,1-2-85-16,1-1-11 0,-1 2 18 16,-3 1-34-16,10 0-48 15,-10-1-240-15,-6-2-601 0</inkml:trace>
  <inkml:trace contextRef="#ctx0" brushRef="#br0" timeOffset="169">21249 12474 1446 0,'0'0'310'16,"0"0"-138"-16,0 0-81 16,0 0-55-16,0 0-20 15,0 0 78-15,0 0-94 16,-7 14 0-16,4 7 5 16,1 6-5-16,2 3 15 15,0-2-15-15,15-1 0 16,5-5-16-16,2-6 16 0,5-8-39 15,1-6 4-15,2-2-17 16,-2-13 51-16,-2-10-24 16,-4-6 25-16,-4-4-3 15,-2 2 18-15,-3 3 10 16,-4 6 55-16,-4 7-26 16,-2 8 96-16,-3 3-100 15,0 4-50-15,0 0 6 16,0 4-6-16,0 15-13 15,0 12 12-15,0 11 2 0,0 23 8 16,0 19-9 0,0 18 0-16,0 4 2 0,0-7-1 15,0-10 4 1,-4-12-5-16,-6-11 1 0,0-11 9 16,0-15-10-16,-3-3 0 15,-2 2-2-15,-3 1 10 16,-3-3-21-16,1-14 13 15,1-8 0-15,1-10 40 16,-3-5-6-16,-1-3 47 16,-2-18-2-16,0-12-35 15,-1-23 45-15,4-24-61 16,13-23-28-16,8-8 66 16,23 5-66-16,16 24 0 15,0 27 0-15,-4 17-51 16,5 12 26-16,17-8-141 0,-4 6-355 15,-7-2-954-15</inkml:trace>
  <inkml:trace contextRef="#ctx0" brushRef="#br0" timeOffset="170">21336 12354 580 0,'0'0'812'15,"0"0"-501"-15,0 0-155 16,0 0-138-16,0 0 90 16,0 0-55-16,0 0-52 15,-2-7 26-15,2 7-26 16,0 0 4-16,0 0-5 0,0 0 12 15,0 0 57 1,0-1-32-16,0-4 25 0,3-3 50 16,8-5-51-16,5-7-33 15,1-2-28-15,0-5 6 16,0 2 11-16,-1-1-17 16,-4 5 0-16,-2 6 0 15,-3 3 0-15,-3 5 34 16,-2 4-34-16,-1 3 0 15,2 0-37-15,3 2 37 16,6 12-16-16,2 8 7 16,5 8 16-16,-1 7-23 15,4 19-105-15,-4-9-239 0,-5-9-466 16</inkml:trace>
  <inkml:trace contextRef="#ctx0" brushRef="#br0" timeOffset="171">22098 12790 1430 0,'0'0'566'15,"0"0"-441"-15,0 0-63 16,0 0 75-16,0 0 2 16,0 0-52-16,0 0-81 15,53-6 19-15,-7 5 5 16,9-2-30-16,3 2 0 16,0 0-2-16,-7 1 4 15,-12 0-4-15,-11 0 2 16,-12 0-36-16,-10 0-1 15,-4 0 3-15,-2 0-74 0,0 0-86 16,0 0-332-16,0 0-593 16</inkml:trace>
  <inkml:trace contextRef="#ctx0" brushRef="#br0" timeOffset="172">22916 12536 1513 0,'0'0'295'0,"0"0"-41"15,0 0-162-15,0 0 15 0,0 0-39 16,0 0-67-16,0 0 2 15,-3 45-3-15,-2-15 0 16,4 5 0-16,1 1 0 16,0-3 0-16,6-3-8 15,10-4-20-15,4-8-4 16,2-7-73-16,5-10-19 16,3-1 123-16,1-17-64 0,0-9 21 15,-2-9 43 1,-5-1 2-16,-5-1 25 15,-4 8 28-15,-6 5 37 16,-3 8 74-16,-3 8-39 16,-3 5-20-16,0 3-98 0,0 0 30 15,0 8-70 1,1 15 32-16,2 11-11 0,2 10 10 16,1 8 1-16,-2 3 0 15,-1 3 0-15,0-1 2 16,-3 3 8-16,0 1-10 15,-1 2 0-15,-10 0-1 16,-5 3-7-16,-3-5 8 16,-1 0-76-16,-1-7 36 15,3-6 0-15,2-10 24 16,4-9-15-16,2-6 22 16,4-10 9-16,1-6-4 0,0-7 20 15,-1 0 10 1,-4-14 155-16,-2-13-158 0,-3-10 29 15,-1-11 43-15,0-8-59 16,3-19 53-16,6 6-89 16,7-3 1-16,0 1 18 15,20 16-19-15,9 2-27 16,10 12-43-16,22 14-114 16,-10 13-98-16,-5 4-714 0</inkml:trace>
  <inkml:trace contextRef="#ctx0" brushRef="#br0" timeOffset="173">23456 12405 1262 0,'0'0'350'0,"0"0"-158"0,0 0-59 15,0 0 77-15,0 0-65 16,0 0-89-16,0 0-32 16,68 32-15-16,-26 3 129 15,7 12-108-15,8 18-19 16,-1 17 22-16,-4 15-9 16,-12 5 1-16,-21-8-25 15,-19-9 15-15,-10-9 2 16,-26 1-17-16,-15-3-18 15,-2-11-34-15,-19 3-112 16,14-20-202-16,6-15-654 0</inkml:trace>
  <inkml:trace contextRef="#ctx0" brushRef="#br0" timeOffset="174">21179 12286 750 0,'0'0'266'0,"0"0"52"16,0 0-173 0,0 0-56-16,0 0 33 0,0 0-21 15,0 0-18-15,-2-4-43 16,-1 4-33-16,-4 0 70 15,-2 7-52-15,-6 9 84 16,-4 6-26-16,-3 9-46 16,-2 12 10-16,-6 18-19 15,-3 30-10-15,-1 25 98 16,3 8-106-16,11-3 13 16,7-9 0-16,10-13-12 15,3-3 11-15,7-3-22 16,25-2 0-16,15-5-37 15,17-6 12-15,-9-26-192 16,-4-17-358-16</inkml:trace>
  <inkml:trace contextRef="#ctx0" brushRef="#br0" timeOffset="175">23747 12257 1262 0,'0'0'319'0,"0"0"-84"16,0 0-42-16,0 0-47 15,0 0-40-15,0 0-14 16,0 0-72-16,89-39-11 15,-54 39-9-15,1 0 11 16,-4 9 5-16,-5 8-16 16,-6 4-12-16,-10 4 5 0,-11 4 13 15,0 2-6 1,-13 0 0-16,-10-1 0 0,-3-4 19 16,5-5-19-16,3-5-1 15,11-6 0-15,7-3 0 16,12-1-12-16,39 1 13 15,28-2-36-15,28 1 15 16,-1-6-209-16,-27 0-276 16,-28-4-608-16</inkml:trace>
  <inkml:trace contextRef="#ctx0" brushRef="#br0" timeOffset="176">20651 12512 129 0,'0'0'490'16,"0"0"-234"-16,0 0-70 15,0 0 20-15,31-87-82 16,-26 71 37-16,-1 5 1 15,-2 4 37-15,-2 2-31 16,1 4-82-16,-1 1-51 0,0 0 57 16,0 0-92-16,0 1-18 15,0 16 7-15,-10 10 11 16,-3 8 80-16,-4 11-80 16,-1 3 14-16,0 5 6 15,2 2-20-15,4 0 0 16,0 1-6-16,6-5-40 15,0 6-103-15,3-15-395 16,1-13-465-16</inkml:trace>
  <inkml:trace contextRef="#ctx0" brushRef="#br0" timeOffset="177">20336 13264 1270 0,'0'0'334'0,"0"0"-190"16,0 0-46-16,85-14 22 15,-44 4 56-15,5 0-115 16,4 1-7-16,1 3-36 16,1 0-18-16,2 5 0 15,13-5-267-15,-10 3-257 16,-14-2-773-16</inkml:trace>
  <inkml:trace contextRef="#ctx0" brushRef="#br0" timeOffset="178">20460 13501 447 0,'0'0'1093'0,"0"0"-848"15,0 0-33 1,0 0-68-16,0 0-31 0,0 0-45 16,0 0-62-16,61-5-6 15,-32 5 0-15,2 0 0 16,0 0 0-16,-4 6 0 15,-3 3-11-15,-9 2-1 16,-6 2-12-16,-9 3-14 16,-2 2 10-16,-20 3 28 15,-9 3 73-15,-5 0-55 16,-2 0 7-16,3 0 1 16,8-4-19-16,6-2 14 0,12-5-21 15,9-3-8-15,1-3-20 16,28-4 34-16,13-3-6 15,14 0 0-15,22-6-73 16,26-19 12-16,-17 0-274 16,-10-3-586-16</inkml:trace>
  <inkml:trace contextRef="#ctx0" brushRef="#br0" timeOffset="179">19944 12664 798 0,'0'0'341'0,"0"0"-151"16,0 0-17-16,0 0-66 15,0 0-59-15,0 0 32 16,0 0-74-16,0-1-4 16,0 0 24-16,0 1 3 15,0-2 69-15,4-1-14 16,5-1-32-16,5-3 53 16,4 1-80-16,2-1-4 0,0 2-16 15,1 2 16 1,1 1-21-16,-1 2 0 0,1 0-63 15,-2 0-51-15,-7 7-133 16,-3 2-72-16,-8-1-247 16</inkml:trace>
  <inkml:trace contextRef="#ctx0" brushRef="#br0" timeOffset="180">19808 12918 360 0,'0'0'723'16,"0"0"-515"-16,0 0-29 16,0 0 21-16,0 0-74 15,0 0-57-15,0 0-28 16,35 0-33-16,-6 0 60 16,11 0-62-16,8 0-5 15,9-2 37-15,1 0-18 16,0 1-20-16,-1 1-32 0,-17 0-271 15,-16-2-443-15</inkml:trace>
  <inkml:trace contextRef="#ctx0" brushRef="#br0" timeOffset="181">15980 12140 390 0,'0'0'313'0,"0"0"-159"16,0 0-32-16,0 0 19 15,0 0-45-15,0 0 43 16,0 0-24-16,0-8-6 16,0 8-3-16,0 0-5 15,0 0 8-15,0 0-98 16,0 0 6-16,-6 0 17 0,-6 3-34 16,-2 7 0-1,-2 3 0-15,1 4 15 0,-4 4 32 16,1 3-47-16,-3 4 0 15,2 3 33-15,0 0-26 16,2 3-5-16,2 0-2 16,-2 1 19-16,4 3 33 15,0 3-51-15,1 2 0 16,1-1 36-16,2 3-25 16,3 2 2-16,5-2-2 15,1 2 7-15,0-4 24 16,1 0-43-16,11-4 0 15,8-1 5-15,2-1-4 16,3-2-2-16,3-2-15 16,10-1-177-16,-7-8-69 0,-6-9-479 15</inkml:trace>
  <inkml:trace contextRef="#ctx0" brushRef="#br0" timeOffset="182">16003 12429 725 0,'0'0'713'0,"0"0"-565"16,0 0-46-16,0 0-102 15,0 0 0-15,0 0-1 16,0 0 3-16,35 38 36 15,-29-15-31-15,-5-1 16 16,-1 3 64-16,0-1-11 16,0 2-22-16,-3-2 15 15,-4 1-50-15,-2-2 81 16,2 0-93-16,1-2-7 16,-2 1 22-16,-1 1-16 15,2 0 5-15,-1-3-11 0,1 1-5 16,0-2-12-16,2-2-118 15,3 0-125-15,2-4-50 16,0-7-374-16</inkml:trace>
  <inkml:trace contextRef="#ctx0" brushRef="#br0" timeOffset="183">16248 12443 1211 0,'0'0'250'16,"0"0"-206"-16,0 0 24 0,0 0-44 15,0 0 34-15,0 0-3 16,0 0-21-16,-68 68 18 15,45-47 29-15,-2 1-55 16,-3 0 80-16,-1-1-86 16,4-2 5-16,1-3 7 15,9-5-30-15,6-4 16 16,3-4-18-16,6-2 0 16,0-1-32-16,0 0 34 15,15 0-2-15,-1 0 21 16,0 0-20-16,-3 0 13 15,-2 0-14-15,0 2 0 16,1 6 10-16,2 7-9 0,5 2-1 16,0 3 1-16,1 5 14 15,2 0 5-15,-2-1-20 16,1 0 0-16,-1-4 12 16,-2-3-11-16,-1-3-1 15,-3-3 0-15,-1-1 16 16,-1-3-7-16,-1-2-9 15,0-2-64-15,3-3-97 16,-5 0-130-16,-1-7-745 0</inkml:trace>
  <inkml:trace contextRef="#ctx0" brushRef="#br0" timeOffset="184">16542 12862 960 0,'0'0'233'16,"0"0"128"-16,0 0-151 15,0 0-13-15,0 0-18 16,0 0-67-16,0 0 25 16,0 0-75-16,0 0-41 15,0 0 62-15,0 0-77 16,0 0 4-16,0 0-10 15,0 4 6-15,0 8-9 16,0 3 3-16,0 5 0 16,0 1 3-16,-10 3-2 15,-10 0 8-15,-3 1-9 16,-7 1-78-16,-8 2-24 16,7-6-273-16,9-7-422 0</inkml:trace>
  <inkml:trace contextRef="#ctx0" brushRef="#br0" timeOffset="185">16973 12255 816 0,'0'0'636'16,"0"0"-476"-16,0 0-32 15,0 0 5-15,0 0-14 16,0 0-86-16,0 0-5 16,0 30 31-16,-4 1-46 15,-4 7 0-15,-2 6 24 16,0 2-35-16,0 4 30 0,-1-1-32 16,2 1 9-1,0-6 13-15,1 1-22 0,1-8-1 16,2-4 1-16,2-7-8 15,0-7 8-15,2-7-38 16,1-4-40-16,-2-6 62 16,2-2-42-16,0 0 51 15,0 0 1-15,0-7 12 16,8-8-12-16,5-7-8 16,4-5 14-16,3-5-41 15,2 2 38-15,0 0-40 16,-1 3 34-16,-1 6 9 15,-1 4-1-15,0 6 1 16,-4 5 0-16,1 3 1 16,-4 3 0-16,1 0-1 0,0 2 0 15,-3 9 12-15,3 6 48 16,-2 3-54-16,-3 4-4 16,-3 3 20-16,-5 1-5 15,0 1 6-15,-4 0 29 16,-13-3-32-16,-5-2 107 15,-5-3-103-15,-6-2 22 16,-5-3-5-16,-4-4-23 16,-4-2 13-16,-1-6-31 15,1-4-55-15,-12-12-10 16,13-12-299-16,8-9-926 0</inkml:trace>
  <inkml:trace contextRef="#ctx0" brushRef="#br0" timeOffset="186">11999 8235 82 0,'0'0'303'16,"0"0"90"-16,0 0-249 15,0 0-77-15,0 0-27 0,0 0 17 16,0 0-26-16,3 5-19 16,-3-3 27-16,0 2-26 15,0 3-13-15,0 2 42 16,0 1-23-16,2 1 8 16,-2-1-27-16,1 1 1 15,2-2 44-15,0-1-45 16,0 0 0-16,0-2 13 15,0 0-7-15,0-2 13 16,-1-1-19-16,0-2 0 16,0-1 26-16,1 0-4 15,3 0 80-15,9-14-4 16,4-6-90-16,7-3 34 16,2-7-42-16,0-1 0 15,1 0 3-15,-4 1-3 0,-2 6-7 16,-6 6-9-16,-6 8-59 15,-5 10 40-15,-5 0-233 16,-1 2-353-16</inkml:trace>
  <inkml:trace contextRef="#ctx0" brushRef="#br0" timeOffset="187">9818 9108 124 0,'0'0'532'15,"0"0"-351"-15,0 0-63 16,0 0-46-16,0 0-40 16,0 0 85-16,0 0-92 15,11-8-11-15,-10 8 2 16,-1 0-15-16,2 0 18 15,-2 0-19-15,0 0 0 0,0 0 8 16,0 3 2-16,1 8-10 16,-1 3 29-16,0 5-10 15,2-1 9-15,-2 0-28 16,1-1 0-16,1-4 6 16,-1-3-6-16,3-5 0 15,1-3-9-15,2-2 18 16,2 0 28-16,3-9-3 15,0-5-21-15,3-4 80 16,2-5-74-16,0-1-6 16,1-1-13-16,2 0 10 15,-4 2-6-15,-1 4-4 16,-3 7-52-16,-2 3 7 0,-2 6-57 16,1 3-95-1,-3 0-37-15,-3 3-146 0</inkml:trace>
  <inkml:trace contextRef="#ctx0" brushRef="#br0" timeOffset="188">17379 12886 1096 0,'0'0'336'16,"0"0"-111"-16,0 0-136 15,0 0 19-15,0 0-21 0,0 0-15 16,-4-6-5-16,4 6-54 16,0 0-12-16,0 0-1 15,3 0 0-15,3 6 13 16,1 4-13-16,-4 1-2 16,-3 5 2-16,0 1 21 15,-18 4 6-15,-7 2-27 16,-5 2 22-16,-3-1-8 15,4 0-14-15,4 0-134 16,9-6-190-16,9-8-368 0</inkml:trace>
  <inkml:trace contextRef="#ctx0" brushRef="#br0" timeOffset="189">17743 12475 1232 0,'0'0'277'16,"0"0"-175"-16,0 0-57 15,0 0-45-15,0 0 7 16,0 0 59-16,0 0 7 16,-25 75-31-16,13-38 40 15,-3 4-39-15,2 1 11 0,0 0-54 16,2-3 2 0,2-4 11-16,3-9-13 0,3-4-8 15,1-8 7-15,2-7-60 16,0-4 60-16,11-3-40 15,8 0 30-15,5-16-3 16,6-7 14-16,1-6-28 16,1-5-1-16,-1-6-11 15,0 1 23-15,-4 2 12 16,-2 6-2-16,-4 8 7 16,-6 5 0-16,-3 7 28 15,-6 5 28-15,-3 5-55 16,0 1 43-16,-1 0-44 15,1 10 0-15,1 8 6 0,-1 7 10 16,1 2 0-16,-1 6-16 16,-1 2 9-16,-1 2 3 15,2-1-12-15,2-4 0 16,1-7-19-16,2-4-24 16,2-8-1-16,0-9-8 15,2-4 52-15,6-2 4 16,3-20 3-16,3-11-7 15,-2-8 59-15,1-12 10 16,-3-6 21-16,-2-3-47 16,-1 1-25-16,-5 5 82 15,-3 11-81-15,-2 11 33 16,-2 11-11-16,-4 13-29 0,2 7-24 16,0 6-88-16,0 14-299 15,0-1 62-15</inkml:trace>
  <inkml:trace contextRef="#ctx0" brushRef="#br0" timeOffset="190">18268 12811 874 0,'0'0'275'0,"0"0"-29"15,0 0-98-15,0 0-66 16,0 0-40-16,0 0 51 16,0 0-66-16,14-11-17 15,-14 11 22-15,0 0-32 0,0 7 0 16,0 5 6-1,0 4-5-15,-7 4 63 0,-10 3-64 16,-5 0 13-16,-7 3 10 16,1 0-23-16,-2-1-78 15,-1 3-86-15,7-5-131 16,7-8-398-16</inkml:trace>
  <inkml:trace contextRef="#ctx0" brushRef="#br0" timeOffset="191">18587 12335 932 0,'0'0'253'0,"0"0"-57"16,0 0-57-16,0 0-87 16,0 0-15-16,0 0-37 15,0 0 0-15,2 30 45 16,-2-6-26-16,-9 8 10 16,2 1 40-16,-2 4-56 15,-3 4 57-15,1 0-70 16,2 1 1-16,-2 0 16 15,0-1-16-15,2-4-1 16,0-4 0-16,2-7 9 16,2-6-15-16,2-7 6 0,2-6-43 15,-1-4 19-15,2-3 12 16,0 0 12-16,0-3 0 16,0-14 9-16,6-7-34 15,9-6 25-15,2-4-16 16,3 1 16-16,2 0-14 15,0 7 8-15,-1 8 4 16,-2 6 2-16,-1 5 18 16,0 3-18-16,-3 4-2 15,1 0 2-15,1 0 0 16,-3 8 7-16,0 3-7 16,-3 3 0-16,-3 0-8 0,-2 2 8 15,-6-1 0-15,0 2 6 16,0 0-5-16,-14 1 59 15,-9 1-10-15,-7-1-21 16,-6 2 65-16,-4-3-92 16,3-3 5-16,4-1-7 15,6-3-35-15,10-3-20 16,12-3-130-16,5-3-130 16,0-1-384-16</inkml:trace>
  <inkml:trace contextRef="#ctx0" brushRef="#br0" timeOffset="192">19013 12649 939 0,'0'0'201'0,"0"0"-86"16,0 0-55-16,0 0 31 16,0 0-53-16,0 0-37 0,0 0 92 15,45-62-39 1,-45 56 1-16,-4 2-13 16,-9 1-18-16,-3 2 43 0,-4 1-53 15,0 0 10 1,0 4 84-16,-1 9-86 0,5 4-10 15,1 2-12-15,3 5 15 16,0 2 4-16,5 1-19 16,1 2 0-16,1 2 6 15,0 2-4-15,1-2 4 16,1 1-6-16,2 0 11 16,-1 3 1-16,-1 0-12 15,0 1-1-15,0 1-7 16,-1 0 8-16,-4-3-11 15,-4-2-12-15,0-4-80 16,-4-1 59-16,-1-5-86 16,-9-3-39-16,3-6-114 0,4-6-455 15</inkml:trace>
  <inkml:trace contextRef="#ctx0" brushRef="#br0" timeOffset="193">18635 13012 707 0,'0'0'522'0,"0"0"-354"16,0 0-88-16,0 0 54 16,0 0-48-16,118-25-13 15,-71 24 8-15,6-1-41 0,4 2 49 16,-2 0-89-16,-5 0-10 15,-7 3-22-15,-11 2-189 16,-11-1-179-16,-13-4-695 0</inkml:trace>
  <inkml:trace contextRef="#ctx0" brushRef="#br0" timeOffset="194">19198 12273 354 0,'0'0'610'0,"0"0"-377"16,0 0-45-16,0 0-15 15,0 0 18-15,0 0-54 16,0 0 20-16,0-19-137 16,0 19-18-16,0 0-2 15,0 7 6-15,12 8-3 16,1 8-3-16,5 5 2 15,0 5 93-15,1 5-94 16,-1 3 20-16,-1 4 5 16,-3 1-20-16,0 2 25 15,-2 3-31-15,0 0 0 0,-2 2 15 16,-3 3-15-16,-6-1 0 16,-1-2-1-16,-3 0 10 15,-18 0 2-15,-11 1-11 16,-11-1-68-16,-10 2 9 15,-40 17-161-15,14-14-135 16,5-10-543-16</inkml:trace>
  <inkml:trace contextRef="#ctx0" brushRef="#br0" timeOffset="195">16157 13484 803 0,'0'0'217'0,"0"0"-92"0,0 0-29 16,0 0 33-1,0 0-78-15,0 0-41 0,-1-32 73 16,1 26-69-16,0 0 5 16,4 1 36-16,4-1-39 15,-1 0 9-15,5 2-25 16,-1 0 0-16,2 1-1 16,5 3 1-16,1 0 0 15,1 0-9-15,4 0 18 16,2 0-9-16,3 3 0 15,4 4 0-15,2 0 0 16,4 2 0-16,4 1 0 16,4 1-2-16,3 2 4 15,4 2 9-15,0 3-11 16,3 2-10-16,-1 0 10 0,-1 1 0 16,-1 0-24-16,-5 0-44 15,0-2-51-15,-4-5 52 16,0-1-33-16,-3-5 38 15,0-4 37-15,-1-1 5 16,-2-3 13-16,-3 0-8 16,-3 0-21-16,-5-7 19 15,-7-4-5-15,-6-3 22 16,-3-3 7-16,-5-5 44 16,-2-3 50-16,1-2-27 15,-3 2-42-15,-1 2 49 16,-1 5-63-16,-1 6 88 15,0 3-34-15,0 3-24 16,0 5 52-16,0-1-44 16,0 2-55-16,0 0 39 0,0 0-40 15,0 0-13-15,0 0 12 16,0 0-15-16,0 0-8 16,0 0 19-16,0 6 0 15,0 4-5-15,0 3 10 16,0 2 0-16,0 0 0 15,0 2 0-15,3 1-23 16,3-3-4-16,0-2-21 16,0-2 9-16,-2-3-16 15,1-1-18-15,-1-2 29 16,-3-4 9-16,1-1 14 0,-1 0 21 16,2 0 0-16,2 0 20 15,1-10 7-15,3-2-20 16,3-4-7-16,0-1 22 15,4-1-11-15,-1 1-9 16,1 0-2-16,1 3 32 16,1 3-9-16,-1 2-23 15,2 2-29-15,1 3 29 16,0 0 35-16,2 2-35 16,1-1 0-16,0 3-1 15,2-1 5-15,0 1-4 16,2 0 0-16,0 0 1 15,-2 0-3-15,0 3 2 16,-2 4 0-16,-1 1-7 0,-1 2 16 16,-1 2-17-16,0-1 8 15,2 3 0-15,0 0 2 16,0 0-2-16,2-1-4 16,1-2 3-16,-2 1 2 15,0-4-12-15,1-1 11 16,-3 0-18-16,-1-2 18 15,2 0 0-15,2-3-6 16,-1 0-22-16,3-2-38 16,3 0 64-16,2 0-43 15,6-4-61-15,0-5-20 16,16-9 61-16,-9 1-141 16,-8 0-54-16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6:27:51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8541 10849 256 0,'0'0'3920'0,"0"0"-2391"0,0 0-1033 46,0 0-136-46,0 0 480 16,0 3 112-16,0-3-328 16,0 0-256-16,0 0-31 0,0 0 79 15,0 0 96-15,0 0 24 0,0 0-16 16,0 0-56-16,0 0-32 16,0 0 8-16,0 0-88 15,4 0-72-15,5 0-72 0,3 0 65 16,4 0-41-16,3 0 104 15,5 0-120-15,4 0-56 0,0 0-8 16,4 0-8-16,0 0 80 31,0 0-24-31,-4 0-16 16,0 0-176-16,-4 0 112 0,3 0-48 16,-3 3 0-16,4 0-24 15,0 0 0-15,0-3-40 0,4 4 48 16,-4-1-48-16,0 0 40 15,4-3-48 1,0 3 0-16,-1-3 64 16,1 3-16-16,4 0-40 0,0 0 64 15,4-3-24-15,-4 0-40 16,0 0 80-16,-1 0-80 0,-3 0 64 16,0 0-24-1,-4 0 24-15,0 0 16 16,-4 0-72-16,4 0 32 15,-5 0 32-15,5 0-80 0,0-3 8 16,4 0 48-16,4 0-56 31,-8 3 32-31,0-3-24 16,0 3-16-16,-8 0 8 0,4 0-8 16,-5 0 8-16,2 0-8 0,-1 0 8 15,3 0 56-15,5 0-48 16,4 0-8-16,0 0 0 15,8 0 0-15,-4 0 8 0,-4 0-8 32,-4 0 0-32,0 0 8 15,-9-3 0-15,-6 3-8 0,-2 0 0 16,-7 0 0-16,0 0 0 16,-4 0 8-16,0 0-8 15,0 0 0-15,0 0-168 0,0 0-88 16,0 0-528-1,-4 0-1633-15,-8-3-3312 16</inkml:trace>
  <inkml:trace contextRef="#ctx0" brushRef="#br0" timeOffset="1011.93">8510 10893 992 0,'0'0'4905'16,"0"0"-3193"-16,0 0-976 0,0 0-64 16,0 0 137-16,0 0-97 15,0 0-264-15,0 3-256 16,0 10 184-16,-4 3 232 0,0 6-280 16,-8 7 80-1,4-1-88-15,-4 7 128 16,4 6 57-16,-4 1 63 0,-4 5 360 15,0 1-424-15,4 6-168 16,1 0-64-16,-6 3-16 16,6 0 16-16,2 0-128 15,1 4-24 1,1-7 32-16,3 3-72 0,0-3-8 16,-5-3-8-16,5-4 40 0,1 1 16 15,-5-1 16-15,4 1 8 16,-5 0 24-16,2-1-64 15,3 1 17 1,0-7-25-16,4 3-16 16,0-2-16-16,0-4-56 15,0-3 0-15,0 0 40 0,0-3-40 16,0-7 0-16,0 0 0 16,0-2-8-16,0-4 0 0,0-4 0 31,0-2-40-31,0 0-393 15,0-4-727-15,0 1-824 16,0 0-457-16,-4-4-503 0,-8-3-2193 0</inkml:trace>
  <inkml:trace contextRef="#ctx0" brushRef="#br0" timeOffset="1454.27">8195 12604 808 0,'0'0'728'15,"0"0"2553"-15,0 0-1137 16,0 0-984-16,0 0-64 16,0 0 17-1,0 0-313-15,0 0-8 16,56 0-256-16,-36 0-128 0,12 0-144 16,0 0 120-16,8 0 16 15,7-3-167-15,5-3-25 0,4 0 192 16,0-4-56-1,4 4 16-15,0 2 48 16,-1-2-56-16,-4 3-24 16,9-3 24-16,-8 2-16 0,0 1-80 15,4 0-32-15,-4 0-96 16,0 3 8-16,-1 0-56 0,5 0-24 31,-1 0-56-31,1 0 48 16,4 0-40-16,0 0 0 15,-5 0-8-15,1 0 0 0,-8 0 0 16,-3 0 8-16,-10 0 32 16,-3 0-40-16,-4 0-96 0,-4 0-112 31,-13 0-256-31,1 0-288 16,-4 0-680-16,1-3-745 0,-10-10-1792 15</inkml:trace>
  <inkml:trace contextRef="#ctx0" brushRef="#br0" timeOffset="2248.91">10307 11004 488 0,'0'0'2328'0,"0"0"2353"16,0 0-3849-16,0 0-584 16,0 0 256-1,0 0 505-15,0 0-89 16,-24 83-136-16,16-48-272 15,0 0 40-15,4 3-16 0,-4 6 8 16,-3 4 17-16,2 2-113 16,1 8-120-16,0 2-120 0,-4 7 160 31,4 0-48-31,-3-1-128 16,-2-2 88-16,-2-7-104 15,-2-3 48-15,2 0 40 0,-6-6 8 16,6 2 48-16,-1 1 8 15,4-4-128-15,-4 1-88 0,8-7 0 32,0 4-48-32,1-7 17 15,-2 0-65-15,5-6-8 16,0 3 0-16,0-6 8 0,0-1 40 16,4-3-48-16,-3-6-8 0,3-6-8 15,0 0-449-15,0-7-527 16,-5-6-896-1,5-3-2297-15,0-10-3449 16</inkml:trace>
  <inkml:trace contextRef="#ctx0" brushRef="#br0" timeOffset="2863.99">8928 11547 384 0,'0'0'9498'15,"0"0"-7666"1,0 0 208-16,0 0-767 16,0 0 39-16,0 0-264 0,0 0-400 15,0-25-288-15,0 25-256 16,0 9-104-16,0 10 0 0,0 13 88 15,0 9 129-15,0 4-73 32,0 2-24-32,0 1-64 0,-3 0-8 15,-1-7-32-15,-5 0-8 16,5-2 0-16,-4-5-8 16,1-5-352-16,-2-4-449 0,5-9-823 15,0-9-777-15,4-7-487 31,0 0-1729-31</inkml:trace>
  <inkml:trace contextRef="#ctx0" brushRef="#br0" timeOffset="3343.72">9295 11433 1296 0,'0'0'8001'15,"0"0"-6384"-15,0 0-1217 0,0 0-272 0,0 0 400 16,0 0 248 0,-56 79-136-1,32-37 273 1,-8-1-177-16,0 3-360 0,-3 1-120 0,3-4-80 16,0-9-40-16,0-4-24 15,4-5-40-15,4-8-64 0,9-5 96 16,2-4-96-16,9-2 0 31,4-4 0-31,0 3-8 16,0-3 0-16,0 0 0 0,0 0-64 15,0 0 0-15,0 0-80 0,4 0-160 16,9 3 304-16,6 3 152 16,1 4-56-16,8-1 80 31,0 7-64-31,0 0-96 0,-5 3 112 15,1 3-56-15,-3 4-64 16,-1 2 120-16,-9 1 8 0,1-1 16 16,1 1-32-16,-10-1-104 15,5-2 72-15,-4-4-88 32,-4-3 48-32,0-3-48 0,0-6-440 15,0-4-1176-15,0-6-1057 0,0 0-5056 16</inkml:trace>
  <inkml:trace contextRef="#ctx0" brushRef="#br0" timeOffset="4409.75">9383 12030 3168 0,'0'0'6586'15,"0"0"-5034"-15,0 0-632 16,0 0 440-16,0 0 433 0,-4 0-521 0,4 0-608 31,0 0-312-31,12 0-56 16,8 0-104-16,-1 0-104 0,1 6-88 15,1 4 0-15,-2-1-72 16,-11 7-64-16,0 0 136 16,-8 3 16-16,0 3 200 0,-16 0 8 31,-3 1 33-31,-5-5 55 0,-1-1-136 16,9-4 40-16,4-8-96 15,9-1-120-15,3-4 0 16,0 0 0-16,15 0-248 0,37 0 248 15,24-9 0-15,24-14-48 32,-1 1-817-32,-3-10-1111 0,-33 10-2017 15,-27 3-5257-15</inkml:trace>
  <inkml:trace contextRef="#ctx0" brushRef="#br0" timeOffset="12666.83">15184 7029 2784 0,'0'0'808'0,"0"0"1841"16,0 0-1817 0,0 0-592-1,0 0-136-15,0 0 384 0,0 0 248 16,0 0 65-16,0 0-57 0,0 0-64 16,0 0 16-16,0 0 8 15,0 0-160-15,0 0-80 0,0 0 40 31,0 0 49-15,0 0 119-16,0 0 24 0,0 0 64 16,0 0-88-16,0-6-104 0,0-7-432 15,7-9-72-15,2-3-56 0,7-7 64 16,0-3-64-16,3-3 8 31,5-3-8-31,-3-1 0 16,-2 4-8-16,-3 3 0 0,-4 7-56 15,-4 6-64-15,0 5-376 16,-4 8-344-16,-4 3-552 0,0 3-377 16,0 3-591-16,0 0-2809 0</inkml:trace>
  <inkml:trace contextRef="#ctx0" brushRef="#br0" timeOffset="14744.5">15363 6654 968 0,'0'0'5753'15,"0"0"-4481"-15,0 0-408 0,0 0 225 16,0 0-137-16,0 0-80 0,0 0-288 16,19-19-296-16,-10 19-128 0,3-3-48 31,0 0-112-31,8 3 88 15,8-3-88-15,-4-1 80 16,4 4-72-16,3 0-8 0,1 0 64 16,8 0-56-16,-1 0 48 0,10 0 0 15,-1 0-40-15,3 0-16 32,1 0 0-32,-5 0 0 15,2 0 0-15,-1 0 8 0,-5 0-8 16,-3 0 0-16,-4 0 8 15,0 0 40-15,-4 0-48 0,8-2-8 0,-5 2 8 16,5 0 0 15,4 0 16-31,4 0-16 16,0 0 8-16,-1 0-8 0,1 0 0 16,1 0 0-16,-6 0 8 15,0 0-8-15,2 0 0 0,-6 2 40 16,10 2-32-16,-2-1-8 15,1 0 0 1,3 0 0-16,5 1 0 16,0-1-8-16,4 3 0 0,-4-6 8 15,0 4 0-15,-5-4 0 0,-3 2 0 16,-8-2-8-16,-4 0 8 16,-5 4 0-1,1-4 0-15,5 0 8 16,-1 0-8-16,3 0 0 15,1 0 0-15,8 0 0 0,-1 0 8 16,5 0-8-16,1 0 0 16,-2 3 0-16,-3 0 0 0,-5 0 0 31,6 0 0-31,-1 1 8 16,-1-1 8-16,1 0-8 0,3-3-8 15,2 3 0-15,-1 0-8 16,-1-3 8-16,-3 0-8 15,-8 0 8-15,-5 0 0 0,-11 0 0 32,-3 0 0-32,-6 0 0 15,-2-3 0-15,-6 0 16 0,5 0-8 16,1 3-8-16,2 0 0 16,1 0 0-16,0 0 0 15,0 0 0-15,0 0 0 0,-4 0 0 16,-4 0 0-1,0 0 0-15,-8 0 0 16,0 0 0-16,0 0 0 0,0 0 0 16,3 0-64-16,-3 0 16 15,0 3-8-15,0 3 56 16,5 7 0-16,-5-1-8 16,0 1 8-16,0 3 0 15,0-3 0-15,0 3 8 16,0 0-8-16,0-1 56 0,-5 2-56 15,2 1 0-15,-5 5 8 16,4-1-8-16,-4 4 0 0,8-1 8 31,-5 3 0-31,2 4 0 16,-1-3 0-16,0 9 0 0,4-3 0 16,-4 3 0-16,-4 0 0 15,4-3-8-15,0 3 8 16,-4-3-8-16,0 0 0 0,4-7 8 31,0 4-8-31,1-4 0 16,-2 1 8-16,5 0-8 0,-4 2 8 15,0-2 40-15,4 3-48 0,-4-4 8 16,0 4-8 0,4-3 0-16,-3-4 0 0,-1 4 8 15,-5-4 0 1,5 0-8-16,0 1 8 15,4 0-8-15,-4-1 0 0,4-3 0 16,-3 3 8-16,3 1-8 16,0-1 0-16,0 4 0 15,-4-1 0-15,0 1-56 16,-1-1 56-16,-3 1 0 16,4 0-8-16,1 2 8 15,-5 1 0-15,4 0 0 0,-1 0 0 16,-3 2 0-16,8 1 8 15,-3 0-8-15,3 0 0 16,0 0 32 0,0 0-24-16,0-3-8 15,0-4 0-15,0 1 0 0,0-1 0 16,0-2 0-16,0 2 0 16,0 1 40-16,0-4-40 15,3 1 8-15,1 0-8 0,5-4 0 31,-5 0 0-31,4 6 56 16,-5-6-40-16,1 4-8 0,0-4 40 16,-4 1-40-16,0-1 0 15,0 0-8-15,0 0 8 16,0 0 0-16,0 1-8 0,0-1 0 31,0 0 8-31,0 0 8 0,0 1-16 16,4-1 0-16,5 0 0 0,-5-3 0 15,3 0 0-15,1 0-16 16,1 4 16-16,-2-5 0 16,-3 1 0-16,4 7 16 15,-4-4-32-15,4 0 32 16,-4 0-16-16,-4 4 8 16,0-1-8-16,0 4-8 0,0-1-8 15,0-2 16-15,0 2 16 16,0-2-16-16,0-1 8 15,0-2 0 1,0-1-8-16,0 3 0 16,0-3 8-16,0 3-8 15,0 1 0-15,4-4 0 0,0 4 0 16,0-1 8-16,-4-3 0 31,4 0 0-31,-4-2-8 0,4-5 0 16,-4-2 0-16,0 0 0 15,0-4 0-15,0-2 8 16,0-1-8-16,0 0 0 0,0 1 0 0,4-1 0 16,-4 4 0-1,0-4 0-15,4 4-8 0,-4 2 8 32,0 1 0-32,0 3 0 15,4 0 0-15,-4-1 8 0,0 5-8 16,4-5 0-16,-4 5 0 0,4-5 0 15,-4 4 0-15,4-6-8 16,3 0 16-16,-2 0-8 16,-1 0 8-1,4-1-8-15,0-2 8 0,-8-1 0 16,3-3-8-16,-3 1 0 16,0-4 0-16,0 0 8 0,0 4-8 15,0-1 0-15,-28-3 0 16,1 0-904-1,-1-3-4729-15</inkml:trace>
  <inkml:trace contextRef="#ctx0" brushRef="#br0" timeOffset="15737.21">16961 8861 384 0,'0'0'7297'0,"0"0"-5665"31,0 0-383-31,0 0 207 16,0 0 464-16,0 0-279 15,19-35-321-15,-15 35-232 0,-4 0-368 16,0 0-399-16,0 0-273 15,0 6-48-15,-4 13 0 0,-3 10 144 32,-5 6 0-32,3 3-64 15,2 6 8-15,3-2-80 16,0-4 0-16,4 0-8 0,0-6 56 16,0-7-56-16,0-5-56 0,4-8-336 15,3-12-737 1,-3 0-751-1,1-22-1329-15</inkml:trace>
  <inkml:trace contextRef="#ctx0" brushRef="#br0" timeOffset="16657.93">17331 6252 1800 0,'0'0'2264'16,"0"0"-223"-1,0 0-169-15,0 0-383 0,0 0-81 16,4-83-352-16,-4 77-184 15,0-1-16-15,-4 4-319 0,-8 3-281 16,0 0-176-16,-12 13-16 16,-4 2 72-1,0 8 120-15,-7 5 40 16,3 1 64-16,8-1-160 0,8-2-64 16,12-1-128-16,4 1 56 15,16-4 8-15,16-3 40 0,16-4 0 16,12-2-8-16,-1-3-56 31,-3-7-48-31,-4-3-432 16,-4-6-928-16,-16-14-825 0,-13-2-2656 0</inkml:trace>
  <inkml:trace contextRef="#ctx0" brushRef="#br0" timeOffset="16955.72">17622 6210 2968 0,'0'0'3937'0,"0"0"-1673"0,0 0-479 16,0 0-609-16,0 0-328 15,0 0-232-15,104-41-79 32,-64 41-137-32,-5 3-144 0,1 13-72 0,-12 0-168 15,-8 2-16-15,-12 5 0 16,-4-4 8-16,-20 0 136 0,-12 3 528 15,-7-3 128-15,2-3-336 16,5 0-256 0,9-6-136-1,14-1-72-15,9-3-72 0,25 1 72 0,42-4 16 16,41-3-16-16,8 0-504 16,-5-13-1000-16,-35-6-1617 0,-32 3-7081 15</inkml:trace>
  <inkml:trace contextRef="#ctx0" brushRef="#br0" timeOffset="18179.79">23547 8890 4793 0,'0'0'5473'16,"0"0"-4169"-16,0 0-896 15,0 0-272-15,0 0 112 0,0 3 272 0,0 3-96 32,0 7-104-32,0 6 785 15,0 6-217-15,0 7-368 0,0 6-160 16,-9 0-32-16,2 1-152 15,-1 2-24-15,0 0-88 16,4-3-56-16,0-3 64 0,0-7-72 31,4-5-104-31,0-11-1024 0,0-5-1577 16,0-7-5064-16</inkml:trace>
  <inkml:trace contextRef="#ctx0" brushRef="#br0" timeOffset="19446.62">22013 7274 2576 0,'0'0'2577'15,"0"0"-1553"-15,0 0-736 0,0 0-208 31,0 0-32-31,0 0 88 16,0 0 144-16,-44 54 480 16,40-51-112-16,0-3 232 0,4 0 153 15,0 0 95-15,0 0-232 0,0 0-48 16,0 0 121-16,0-7-585 31,12-9-208-31,0-3 16 16,0-9 64-16,8-4-8 0,0-9-64 15,-1 0 8-15,2-10-32 16,3 3-88-16,-5 0-72 0,-2 11 72 16,-6 8-8-16,-7 13-56 31,0 9-8-31,-4 7-272 16,0 0-2129-16,-4 13 161 0,-4-6-2473 0</inkml:trace>
  <inkml:trace contextRef="#ctx0" brushRef="#br0" timeOffset="20234.8">22124 6969 4785 0,'0'0'2832'0,"0"0"-1888"31,0 0-608-31,0 0 329 15,108 0-41-15,-68 0-136 16,4 6-144-16,3 1-160 0,5-4-112 16,8 6-16-16,4-3 0 0,11 1-56 15,21 3 0-15,12-1 16 32,-1-3-8-32,-16-3 16 15,-18 1-24-15,-26-4 8 0,-2 3-8 16,2-3 0-16,13 0 8 15,3 0 0-15,1 0 40 16,0 0 48-16,16 0-88 0,-5 0 8 31,1 3-8-31,-1 4 48 16,-11-1-40-16,0 0-16 0,-4 1 0 16,-4-1 0-16,3 0 8 0,1 4-8 15,-4-7 48-15,-4 3-48 16,-1-2-8-16,-6-1 8 15,-2 0-8 1,-7 0 8-16,-4-3 0 16,-4 3 0-16,4-3 56 0,-4 3-40 15,3 4 64-15,10-1-64 0,-1 3-16 16,7 4 8-16,-3-4 0 16,4 1 0-1,-8-3 8-15,-4-4-16 16,-4 0 8-16,-13-3 288 15,-3 0 704-15,-12 0 705 0,0 0-465 16,-4 0-584-16,0 0-344 16,0 0-136-16,0 0-32 0,0 0-128 31,0 0-16-31,0 0-72 16,0 3-56-16,0 3-120 0,0 7-48 15,0 6 256-15,-4 4 40 16,-4 5 0-16,-4 4 0 15,0 3 8-15,5 6 0 0,-1 7 72 32,3 5-80-32,1 18 0 15,0 17 48-15,4 14-40 0,0-7-8 16,0-22 8-16,0-19-8 16,0-16 0-16,0 3-352 0,0 7-832 15,-7-4-209-15,-1-12-535 16,-5-19-2185-1</inkml:trace>
  <inkml:trace contextRef="#ctx0" brushRef="#br0" timeOffset="21450.49">23523 6328 856 0,'0'0'7897'0,"0"0"-6000"16,0 0-441-16,0 0-120 0,0 0-695 31,-44-23-321-31,16 23 88 15,-4 0-24-15,5 13-168 16,3 0-128-16,7 2-72 0,2-2-8 16,11 3 40-16,4 0 24 15,0 0-64-15,0-1-8 0,19 2 8 16,5 2 0 0,8-3 8-16,4-1 80 15,0 5-16-15,-4-5-8 16,-1 7-64-16,-10-3-8 0,-10 4 0 15,-6-1 8-15,-5 0-8 16,-9-2 48-16,-14 5-40 16,-9-6 96-1,-12-4 56-15,-3-2-88 0,2-3-72 16,6-4-24-16,18-6-1032 16,14-6-969-16,7-10-2568 0</inkml:trace>
  <inkml:trace contextRef="#ctx0" brushRef="#br0" timeOffset="21756.51">23866 6442 4048 0,'0'0'6370'0,"0"0"-5226"31,0 0-720-31,0 0 168 16,87-7 528-16,-59 14-271 15,-4 5-217-15,-4 8-256 0,-4-1-184 16,-12 6-136-16,-4-3 0 16,-4 1-40-16,-16 2 208 0,-8-6 384 31,-4-4-112-31,4-2-120 16,4-3-152-16,16-3-216 0,8-1-8 15,0 0 0-15,40 4-8 0,36-4 8 16,35-3-328-16,17-3-872 15,-28 0-1529-15,-25-16-2840 0</inkml:trace>
  <inkml:trace contextRef="#ctx0" brushRef="#br0" timeOffset="23210.04">26925 5457 1712 0,'0'0'4505'15,"0"0"-2609"-15,0 0-1112 16,0 0-63-16,4 4 87 0,-4-4-120 16,0 3-352-16,5 3-184 15,-5 3 112-15,0 1 216 31,0 3 144-31,0 6-72 0,0-3-31 16,0 3-145-16,0 3-80 16,8-2-32-16,-5 2-152 0,5-7-32 15,0 1 0-15,4-3-72 16,-4 0-8-16,9-4-480 16,-6-3-1273-1,1-2-2512-15</inkml:trace>
  <inkml:trace contextRef="#ctx0" brushRef="#br0" timeOffset="25544.65">26380 12166 8553 0,'0'0'1657'16,"0"0"-881"-16,0 0-496 16,0 0 184-16,0 0 64 0,0 0-232 15,4-3-176-15,-4 9-112 0,0 10 64 16,0 7 168-1,-9 5 40 1,-2 7-72-16,-5 6-40 0,0 4-88 16,-1 6-8-16,2 3-16 15,-1 6 24-15,-4 4 73 0,0-1-49 16,1 7 8-16,-2-3 320 0,1-1-272 31,1-2-32-31,-1-1-112 16,-1 1-8-16,2 2 88 0,3 1-88 15,8 3 64-15,0 0 136 16,8 6 88-16,0 13 8 16,0 12 112-16,0-2-120 0,0-4-104 31,0-22-8-31,0-19-64 0,0-10 56 16,-5-9-56-16,2 6-112 15,-1 11 80-15,0 5-32 16,4 0 64-16,0 0-64 0,0 4-8 15,0-4 16-15,0-1-64 32,0 1 56-32,-8-2-48 0,4-1-8 15,0-4 8-15,-4 1-8 16,4 0 0-16,4-3 0 0,0-1 8 16,0 1-8-16,0-4 48 15,4-3-48-15,0-5 8 16,0-1-8-1,-4-7 0-15,0-3 0 0,0 4 0 16,0 0 0-16,-4 2 8 16,4-2 0-16,0 0 0 15,0-1-8-15,0 1 0 0,0-7 0 0,8 0 0 32,-4-3 0-32,8-3-48 15,-5 0-16-15,2-7-16 0,-1 1 24 16,0-4-112-16,-1 4 72 15,2-4 96-15,6 1 0 16,-2-1 8-16,2 1-8 0,6-5 8 31,-2-2-8-31,1 3-56 0,4-3 48 16,0 0-48-16,0-5 56 16,4-12 0-16,-4-5 8 15,4-3 8-15,0-13-8 0,3-3 80 16,-3-11 40-16,0-8-48 31,0-10-16-31,4-18 8 0,4-20-56 16,-4-3 0-16,0 6 48 15,-4 16-56-15,-8 25-8 16,-5 11 56-16,-3 8-8 0,-3 3-40 16,-2-5 96-16,5-10 16 15,-3-7-48 1,2 1 32-16,-3-1-40 0,4 1-16 15,-4-1 9-15,4 1-49 16,-4-1 8-16,4 1-8 16,-4 2 8-16,-4-2-16 0,4 6 72 15,-4 0-72 1,0 6 16-16,4-3-8 16,-1 3 0-16,2 1 8 15,3-2-16-15,-1 5 0 0,9-1-48 16,-3 4-16-16,2-4-57 15,-2 7 25-15,-6 0 16 0,-3-4 64 32,-4 4-40-32,-4 0 48 15,0-4 0-15,-8 4 8 0,0-3 0 16,-3 2 0-16,2 4-40 16,5 0 32-16,0 3 16 0,0 3-8 15,1 0 8-15,-1 1 40 31,-5-4-48-31,1 3 8 16,-7-3-8-16,-2 0-80 0,-7 3 80 16,1-2 8-16,-5 2-8 15,4 0-48-15,0 4 48 0,4 2 0 16,4 0 0-16,-4-2 8 16,5 0-8-1,-2-1 16-15,2 1-16 16,-2 2 0-16,-7 0 0 0,-3 4-200 15,-1 7-192-15,-12 8-328 16,-4 7-536-16,1 0-617 0,-29 35-479 16,16 0-1569-1,8-3-2664-15</inkml:trace>
  <inkml:trace contextRef="#ctx0" brushRef="#br0" timeOffset="26721.53">27121 14837 568 0,'0'0'10570'15,"0"0"-8338"-15,0 0-759 16,0 0-481-16,0 0 488 0,0 0-464 31,-40-64 9-31,24 64-409 16,-4 0-344-16,1 0-136 0,-2 10-136 16,1 8 0-16,5 5 0 0,2 8 8 15,5 4-8-15,4 10 0 16,4-4 0-16,0 3 72 15,12-2-64 1,4-1 40-16,-4 0-48 16,1-6 56-16,-2 4-40 0,-7-5-8 15,4 1 40-15,-8 0-48 0,0-3-32 16,0-3-480-16,-12-1-368 16,-20 1-881-1,4-4-2448-15,0-12-2904 16</inkml:trace>
  <inkml:trace contextRef="#ctx0" brushRef="#br0" timeOffset="26896.48">26802 15224 6449 0,'0'0'6409'15,"0"0"-4728"-15,0 0-905 16,0 0-48-16,115-22-344 15,-75 22-160-15,16 0-224 0,-4 3-1064 32,-12 0-3937-32</inkml:trace>
  <inkml:trace contextRef="#ctx0" brushRef="#br0" timeOffset="27179.17">27396 15072 10682 0,'0'0'2616'0,"0"0"-1023"16,0 0-145-16,0 0-432 15,0 0-360-15,0 0-88 0,0 0-287 16,79 31-281 0,-79-12 8-16,0 7 96 15,-15-1 88-15,-9 0 24 16,-4-3 8-16,7-5-48 0,6-2-56 15,7-5-72-15,8 3-48 16,4-4 0-16,28 4-48 0,23-3 48 31,45-10-1193-31,-17 0-1119 16,-3-10-3521-16</inkml:trace>
  <inkml:trace contextRef="#ctx0" brushRef="#br0" timeOffset="30949.01">28734 10525 5657 0,'0'0'4897'0,"0"0"-3505"0,0 0-392 15,0 0-104-15,80-7-239 16,-36 4 583-16,27-3-64 16,37 6-328-16,27 0-352 0,17 0 49 31,-8 3-273-31,-9 3-128 15,-27 1 0-15,-20-4-144 0,-21 4 0 16,-27-5 0-16,-12-2-272 16,-8 4-121-16,-5-4-103 0,-11 0-192 15,-4 3-1296-15,-32-3-481 32,-3 3-431-32,-14-3-4098 0</inkml:trace>
  <inkml:trace contextRef="#ctx0" brushRef="#br0" timeOffset="31230.41">28938 10839 936 0,'0'0'2368'0,"0"0"-879"15,0 0-217-15,0 0-128 0,0 0 1449 16,79 26-449-1,9-23-664 1,39-3-399-16,17 0-385 0,4 0 64 16,-9-7-184-16,-24 1-168 15,-27-3 40-15,-20 2-160 0,-36 4-208 16,-12 3-32-16,-9-3-48 0,-3 3 0 31,-4 0-264-31,-4 0-888 16,-12 0-1657-16,-3 0-2672 0</inkml:trace>
  <inkml:trace contextRef="#ctx0" brushRef="#br0" timeOffset="32884.32">29726 11379 7697 0,'0'0'1520'16,"0"0"-887"-16,0 0-89 15,0 0 176-15,-91-25 128 0,59 18-168 16,-4 4-40-16,-4 3-96 16,0 0-39-1,-3 0-25-15,-1 6-152 16,-4 10-80-16,-4 0 40 0,1 9-40 15,-1 4-24-15,-4 6 176 16,4 0-176-16,4 6-96 0,5 4-56 16,2-1 16-1,9 4-16-15,1-4 40 16,6 4 16-16,6-1-24 16,7 4 24-16,4 0-80 0,4 0 24 15,4-4-16-15,4 4 56 16,8-3-32-16,12-1 0 0,11 1 32 31,6-3 88-31,6-4-48 16,9-3 73-16,8 0-105 0,16 0-16 15,-5-9-8-15,1-1 16 16,3-2-48-16,-11-11 48 0,8 8-104 16,-1-11 56-16,6 1 8 31,-6-3-72-31,5-7 48 15,-5 0-48-15,1-3 0 0,-4 0-112 16,-5-16 112-16,-2-3 0 16,-6-6-8-16,-3-7-88 0,0-3-40 15,0-6-48-15,-4-1 128 32,-5-2-160-32,-3-1 39 0,-8 1 33 15,-4 3 144-15,-4 0-184 0,-9-1 176 16,-2 1 8-16,-2 0-8 15,-6 2 8-15,-5 2 0 0,-4 2 80 16,0-4-72 0,-4 5 0-1,-9-1 0-15,-6 0 40 0,-1-4-48 16,-8 5 8-16,4-4 0 0,-4-1 96 16,0 5-96-16,1-1 0 15,-1 0 0-15,-4 3 8 0,4 0 64 31,-8 4-72-31,3-1 0 16,-2 4 64-16,-5 3-72 16,0-1 8-16,-8 4 49 0,1 0-57 15,-5 0 8-15,-4 3-8 0,-4 0 0 16,-4 4 0-16,1 5-40 31,-5 1 40-31,1 6 32 16,-2 0-32-16,2 6 0 0,-5 13-145 15,8 7-895-15,-19 31-1568 16,11-6-1481-16,16-7-2545 0</inkml:trace>
  <inkml:trace contextRef="#ctx0" brushRef="#br0" timeOffset="33592.12">29503 11817 8601 0,'0'0'2361'16,"0"0"-1001"-16,0 0-288 0,0 0-183 15,0 0-193-15,0 0 80 32,-108 0-248-32,85 16-128 15,3 3-264-15,4 9-24 0,4 1-64 16,12 6-48-16,0-3 0 15,12 0-8-15,12-4-336 16,11-6 96-16,2-6-32 0,6-6-152 31,-3-10 200-31,-3 0 208 16,-6-6 24-16,-7-14 88 0,-12-8 64 16,-4-1 40-16,-8-6-40 0,0 1-8 15,-8-2-32-15,-8 5-56 16,-4 5 96-16,-4 7-136 15,4 7-8 1,5 2-8-16,6 7 0 16,5 3-8-16,4 0-336 0,0 0-384 0,9 0 456 15,14 9 272-15,9 1 480 16,12-4-72-16,3-3-240 16,6-3 40-1,6 0 72-15,-3 0 56 16,-5 0 112-16,2 0 72 15,-9-3 24-15,-8-3-271 0,-8 3-121 16,0-4-48-16,-9 4 16 16,1 0-32-16,-1 0-88 0,-2 3 0 31,-9 0-8-31,-1 0-104 16,-2 0-329-16,-5 0-647 0,0 6-1296 15,-5 7 487-15,-6-4-687 0</inkml:trace>
  <inkml:trace contextRef="#ctx0" brushRef="#br0" timeOffset="34677.22">29917 13233 7633 0,'0'0'2257'16,"0"0"-601"-16,0 0-552 15,0 0 200-15,0 0-71 16,0 0-137-16,0 0-408 16,-55-41-432-16,23 44-88 15,-8 13 56-15,-4 9-24 0,0 10-48 16,1 6 0-16,3 4-104 15,8 6 16-15,8 3-64 16,8 3 0 0,8 3 0-16,8 1-16 15,4-4-240-15,20 0 8 0,12-10-120 16,4-8-280-16,11-11 352 16,1-15 176-16,-4-10 120 15,4-3 96-15,-8-19-40 0,0-10 80 31,-9-12 168-31,-3-7-80 16,-8-9-40-16,0-3-16 0,-4-4-40 16,-4 1-80-16,-8 0-48 15,-8 5 8-15,0 10 0 16,-8 7 40-16,-20 13-48 0,-4 3-8 16,-3 8-80-1,-1 11 80-15,-1 3 0 16,14 3-88-16,3 0 24 0,12 3-8 15,-1 3-16-15,9 4-24 16,13 0 88-16,19 2 32 16,28 1 272-16,35 0-16 15,36-7-144-15,21-6 16 16,-8 0-120-16,-17 0 208 16,-39 0 104-16,-24 0-64 15,-29-3-95-15,-11-3-49 0,-4 6-104 16,0-7 88-16,-9 4-96 15,-11 3 80 1,0-3-80-16,0 3-280 16,-3 0-225-16,-17 0-575 15,-15 10-624-15,3-1-2265 0,-1 0-3465 16</inkml:trace>
  <inkml:trace contextRef="#ctx0" brushRef="#br0" timeOffset="35834.53">30536 12966 2496 0,'0'0'7378'0,"0"0"-6362"16,0 0-576-16,0 0-312 0,0 0 144 15,-76-76 496-15,40 64 288 16,-4 2 1-16,-4 0-577 0,-8 7-168 31,-7 3-8-31,-1 0 16 16,-16 0-40-16,-20 16-96 0,-11 3 8 15,-5 10-32-15,9 3-72 16,19-7 40-16,28-3-80 0,13 1 72 16,-2-1-40-16,-7 13-8 15,-3 3-24-15,-13 9 0 0,9 4-40 32,3 3 88-32,-4 16 32 15,12 15-56-15,12 17-24 16,16 13-40-16,20-1 8 0,16-10-16 15,24-11 0-15,12-4 96 16,0-23-88-16,-1-12 72 0,22 0 112 31,13-6 24-31,22-1 56 16,16-2 49-16,0-16-73 16,-9-14-144-16,0-5 80 0,-3-7-72 0,-4-3-24 15,-5-3-40-15,-7-19-40 16,-1-4 64-16,-7-5-72 15,-13-1 16 1,-15 0-16-16,-11 10-56 16,-10-7 48-16,9-2 0 15,8-8 8-15,8-5-8 0,0-4-64 0,-5 1 72 16,-4-1-8-16,-2-6 8 16,-5 0 72-1,-5-3 0-15,-7-3-64 16,-4-1 208-16,-8-2-24 15,-8 2-56-15,-8 1 72 16,-8 0-56-16,0-1-16 0,-20 1-24 16,-16-3-96-16,-4 2-8 0,-15 4-8 31,-5 3-96-31,-8 10-224 16,-31 9-512-16,11 9-1177 15,16 7-3728-15</inkml:trace>
  <inkml:trace contextRef="#ctx0" brushRef="#br0" timeOffset="36831.67">30568 11801 2512 0,'0'0'5633'0,"0"0"-4384"0,0 0-889 15,0 0-32-15,0 0 1120 32,0 0 464-32,83 0 17 0,-20 0-569 15,38 0-328-15,26 0-472 0,20 0-135 16,-7 0-81-16,-13 0-168 15,-39 0 128-15,-25-6-128 0,-14 6-8 16,-10-3-8-16,1 3-144 16,-1 0-8-1,2 0-8 1,-17 0-104-16,-12 0-224 0,-5 0-368 0,-3 0-1281 16,-4 19-1152-16,0 0 649 15,-8-6-4930-15</inkml:trace>
  <inkml:trace contextRef="#ctx0" brushRef="#br0" timeOffset="37427.85">31245 13290 3512 0,'0'0'6842'16,"0"0"-5314"-16,0 0-608 15,79-3-128-15,-31 0 809 0,24 0-169 16,27 0 40-16,28 3-695 31,13 0-225-31,-8 0-384 0,-13 9 96 16,-23-3-184-16,-16 1-80 15,-20-7 144-15,-21 3-96 16,-15-3-48-16,-4 0-16 0,-4 0-264 16,-8 0-296-16,-8-16-1489 31,-8-3-2856-31,-8 0-6609 0</inkml:trace>
  <inkml:trace contextRef="#ctx0" brushRef="#br0" timeOffset="49185.18">6239 14433 3936 0,'0'-13'4393'0,"0"4"-2512"16,0 3-561-16,0-4-72 15,0 7 281-15,0 0-9 16,0 3-568 0,0 0-600-16,-5 0-328 15,5 6-24-15,0 10-112 0,-3 9 112 16,3 7 184-16,0 3-104 0,3-3-80 16,18-3-16-16,3-7-40 15,15-3 56 1,6-13-192-16,10-6-312 15,1-3 184-15,-4-19-424 16,-5-10 336-16,-6-6 352 16,-13-3 56-16,-9 2 0 0,-6 8 128 15,-13 5 88-15,0 11 512 16,0 5 184 0,0 10-368-16,0 0-536 15,0 12-8-15,0 20-80 16,7 13 80-16,5 19 0 0,8 27 0 15,4 24 0-15,4 9-48 16,-5-7 48-16,-6-16-16 0,-13-15-56 31,-4-16 72-31,0-16 0 16,-4-12 56-16,-13-11-56 16,-6 4 0-16,-14-6 0 0,-2-1 336 0,-12-12 248 15,-1-12 153-15,-8-4 71 16,4-20-168-16,0-15-352 15,5-25 96 1,19-20-168-16,27-18-216 16,10 6-40-16,31 16-128 0,11 22-256 15,-3 19-248-15,32-25-705 0,-13 12-1527 16,-11-3-4098-16</inkml:trace>
  <inkml:trace contextRef="#ctx0" brushRef="#br0" timeOffset="49706.31">6586 14043 8105 0,'0'0'2129'0,"0"0"-1489"16,0 0-336-16,0 0 216 15,0 0 72 1,0 0-128-1,0 0-216-15,-13 6-144 0,13-3 56 16,-4 0 312-16,4 4-159 16,-4-4-153-16,4-3 64 0,0 0 128 15,0 0 336-15,0 0 168 0,0 0-32 32,0-10 72-32,0-9-71 15,8-12-665-15,5-10-88 0,-2 2-24 16,2-2 0-16,-5 6 8 15,-1 9-40-15,1 11-16 0,1 5-168 16,6 10 32-16,5 0 64 31,12 3-8-31,8 19 80 0,4 10 8 16,3 7-8-16,-2 5-305 16,-2 29-807-16,-11-9-1120 0,-12-10-2353 15</inkml:trace>
  <inkml:trace contextRef="#ctx0" brushRef="#br0" timeOffset="50069.7">7621 14633 13082 0,'0'0'3025'16,"0"0"-1889"-16,0 0-744 0,0 0 32 15,0 0 128-15,0 0-335 32,100-19 119-32,-4 0-80 0,-4 0-256 15,-13 3-56-15,-27 10-1001 16,-24 6-855-16,0 0-993 0,-4 0-1760 16,-13 6-3592-16</inkml:trace>
  <inkml:trace contextRef="#ctx0" brushRef="#br0" timeOffset="50280.32">7621 14909 7769 0,'0'0'5145'16,"0"0"-4353"-1,0 0-71-15,0 0 815 0,0 0-432 16,97 0-408-16,-15-12-224 15,2-1 73-15,-3 1-545 0,14-5-569 16,-31 8-3567 0,-4-7-6139-1</inkml:trace>
  <inkml:trace contextRef="#ctx0" brushRef="#br0" timeOffset="51197.99">9200 13871 9097 0,'0'0'2113'31,"0"0"-897"-31,0 0-632 16,0 0-176-16,0 0 681 0,0 0-57 16,0 0-288-16,-9-16-232 15,-14 16-256-15,-13 0-136 0,-12 3-64 32,-12 7-48-32,-8 3 48 15,-4 0-40-15,4-4 32 0,5 0 8 16,12-2-56-16,10-4 0 15,13 0 8-15,17 1-8 16,7-4-8-16,4 3-136 0,0 0-56 16,0 0 24-16,0 6 176 31,11 8 16-31,-3 1 40 0,1 5-56 0,2 5 152 16,-3 4 160-16,1 9-64 15,-2 7 32-15,5 16 232 16,4 21-159-16,4 20 71 0,0 6-168 15,0-3-104 1,-4 0-48 0,-9 0-8-16,6 10 40 0,-5 2-24 15,4 1 32-15,0-4 40 0,3 1-48 16,2-1 8-16,-6 1 16 16,2-4-80-16,-2 0 40 0,2-6-120 31,2-7 0-31,9-8 56 15,4-14-48-15,4-12-8 0,0-13 0 16,0-13 72-16,7-6-72 16,10 0-192-16,26 0-168 0,20-3-376 15,21-32-689-15,-20 0-815 32,-25-19-3673-32</inkml:trace>
  <inkml:trace contextRef="#ctx0" brushRef="#br0" timeOffset="52648.22">9685 13925 6361 0,'0'0'4945'0,"0"0"-3729"0,0 0-288 16,0 0 121-1,0 0-305-15,-68-9-160 0,40 28 8 16,0 6-176-16,5 10-208 16,3 3-40-1,12 6-88-15,8 1-80 16,0-1 0-16,20 1-48 0,8-7 40 15,12-10-80-15,3-2-16 16,10-17-248-16,-2-9-24 0,1-5 192 16,-4-31 184-1,-5-8 496-15,-15-10-136 16,-3-7 272-16,-22 4-144 16,-3 0 80-16,-11 3-71 0,-22 7 47 15,-7 12-184-15,-3 19-144 16,-9 16-208-16,5 6-8 0,-2 29-392 31,18 44-1145-31,10-5-2840 16,14-8-2008-16</inkml:trace>
  <inkml:trace contextRef="#ctx0" brushRef="#br0" timeOffset="52985.41">9769 14751 13418 0,'0'0'3033'16,"0"0"-2105"0,0 0-704-1,0 0-152-15,0 0 56 0,0 0 712 16,24 104-431-16,-16-50-225 0,4 7-112 16,-4 2 16-16,-4 1-88 15,-4 18-1185-15,0-12-2871 0,0-19-5731 16</inkml:trace>
  <inkml:trace contextRef="#ctx0" brushRef="#br0" timeOffset="53495.13">10152 16011 472 0,'0'0'10834'0,"0"0"-8146"15,0 0-1679 1,0 0 255 0,-20-73 336-16,3 67-151 15,-2 6-593-15,-9 0-408 0,0 16-144 0,-4 16-96 16,4 6-64-16,8 9-56 16,4 1-80-16,13 2 0 0,3-2-8 31,11-3-56-31,17-10-176 15,8-4-120-15,12-15-224 0,8-9-136 16,-5-7-129-16,5-19 417 16,-8-16 224-16,-4-16 200 15,-12-19 0-15,-16 0 160 16,-12-6 352 0,-4 3 209-16,-24 16-17 15,-12 6-160-15,-3 13-176 0,-6 16-256 16,2 15-112-16,-21 7-240 15,16 7-1296-15,8 5-4106 0</inkml:trace>
  <inkml:trace contextRef="#ctx0" brushRef="#br0" timeOffset="54246.6">10207 13675 8569 0,'0'0'2281'32,"0"0"-881"-32,0 0-248 15,0 0 217-15,0 0-153 0,0 0-576 16,0 0-568-16,16-32 248 16,28 25-224-16,4 4-88 15,8 3 48 1,-5 0-56-16,1 10-8 0,-7 12-144 15,-6 10 72-15,-11 9 0 0,-5 10 80 16,-6 9 0-16,3 16 96 16,-5 22 48-16,6 26 184 0,3 16 24 15,4 6-232-15,4 0 24 16,-9-3-40 0,1 0-24-16,-4 0-80 15,-8-3 0-15,0-13 72 16,-4-7-72-16,0-6 0 0,8-3 72 15,-1-5-72-15,6-8 409 16,-2 0-9-16,5-5-152 0,-4-21-72 31,-4-11-88-31,0-20-8 16,-4-9-72-16,-4 6 8 0,4-3 40 16,-8 0-48-16,-4-10 88 15,0-6-96-15,-8-6-40 16,-36-10-672-16,-3-3-1633 0,2-3-6001 0</inkml:trace>
  <inkml:trace contextRef="#ctx0" brushRef="#br0" timeOffset="54929.51">12084 15802 13514 0,'0'0'4489'15,"0"0"-3801"-15,0 0-551 0,0 0-137 16,0 0-96-16,0 0 96 15,3 70 320 1,-3-33-176-16,0 11-16 16,-11 3-128-16,-9-3-16 15,-7 0-536-15,-10-4-1297 0,5-16-2408 16,13-9-4281-16</inkml:trace>
  <inkml:trace contextRef="#ctx0" brushRef="#br0" timeOffset="55836.21">13904 14983 8513 0,'0'0'5057'0,"0"0"-3152"16,0 0-105-16,0 0-760 0,0 0-567 15,0 0-225 1,0 0-136-16,-35 25-8 16,27 10 16-16,0 6-48 15,8 4-24-15,0-1 8 0,19-6-56 16,9-3-152-16,9-9-192 15,6-11-49-15,6-12-55 16,2-3 208 0,-3-18 136-16,-4-14 88 0,-5-13-32 15,-7-2 48-15,-12-4 8 16,-7 3 64-16,-9 7 320 0,-4 9 145 16,0 13 63-16,0 10 40 15,0 9-336 1,0 3-304-16,0 22-120 15,0 13 112-15,0 29 0 16,0 28 0-16,15 29 8 0,13 13-8 16,0-1 8-16,-4-6-216 15,-5-15-176-15,-10-1 168 0,-9-9 0 32,0-20-144-32,-9-18-193 15,-2-26 41-15,-6-9 144 16,-6-3 136-16,-5-7 240 0,-4-3 136 15,-8-16 776-15,-3-3 105 32,-1-19-9-32,0-16-104 0,0-25-184 15,12-29-176-15,20-38-192 16,12-22-208-16,44-1-144 0,24 7-96 16,3 20-656-16,2 21-320 0,-30 36-1153 15,-11 21-3080-15</inkml:trace>
  <inkml:trace contextRef="#ctx0" brushRef="#br0" timeOffset="56324.27">13881 14655 9418 0,'0'0'4232'15,"0"0"-3215"-15,0 0-553 16,0 4-72-16,0-4 288 16,0 0 152-16,0 0 16 0,0 0-136 15,4-7-15-15,11-9 111 16,6-15-576-16,7-10-184 0,0-7-48 0,3-3 0 16,-3-6 0-16,-3 6-8 15,-6 10 8 1,-3 9 8-1,-8 13 56-15,-4 9 32 0,0 10-96 16,3 4-24-16,6 18-160 16,11 16 184-16,8 13 0 0,19 19-8 15,9 15-208-15,12 8-1072 0,-17-17-2617 32,-10-22-5913-32</inkml:trace>
  <inkml:trace contextRef="#ctx0" brushRef="#br0" timeOffset="56692.78">14916 15141 10522 0,'0'0'5321'0,"0"0"-3705"0,0 0-824 15,0 0-143-15,0 0-9 16,0 0-248-16,0 0-96 0,124-38-72 16,-72 29-152-16,0 2-72 0,-5 4-344 31,2 3-848-31,-18 0-1609 16,-10 0-3336-16</inkml:trace>
  <inkml:trace contextRef="#ctx0" brushRef="#br0" timeOffset="56865.23">14897 15392 1096 0,'0'0'7105'16,"0"0"-5128"-16,0 0-689 0,0 0-368 16,103 6-440-16,-35-12-264 15,31-19-216-15,-11-1-936 31,-12-2-6273-31</inkml:trace>
  <inkml:trace contextRef="#ctx0" brushRef="#br0" timeOffset="57410.18">16355 14046 6241 0,'0'0'4481'0,"0"0"-3433"16,0 0 88-16,0 0-552 0,0 0-232 16,0 0-23-16,0 0 167 15,-92-38-48-15,45 38-144 0,-25 0-104 16,-20 0-96-16,9 0 0 31,7 3 8-31,20-3 72 0,24 3 24 16,0-3 40-16,13 4-48 15,6 1-88-15,10 5-104 0,-1 6-8 16,4 10 8-16,0 5 120 16,11 7 136-16,2 7-8 31,-2 2-16-31,1 7 176 0,0 13 8 15,-8 19-71-15,0 25-9 16,-4 16-48-16,0 10-40 0,0-1-8 16,4-6-120-16,4 6-8 15,0 1-48-15,0 3-64 16,4 6 0 0,-4 6 64-16,8 1-48 0,4-1-24 15,8-6-8-15,4-9 8 16,0-16 0-16,4-14-8 0,-1-27 0 15,1-23-192-15,-4-25-264 16,16-13-384 0,44-19-433-1,-13-6-823-15,5-17-2921 0</inkml:trace>
  <inkml:trace contextRef="#ctx0" brushRef="#br0" timeOffset="57944.64">16587 13976 6993 0,'0'0'4353'0,"0"0"-1648"31,0 0-1241-31,0 0-720 15,0 0-208-15,0 0-152 0,0 0-88 16,0 0 592-16,19 89-287 16,-7-25-305-16,8 21-176 0,-8 23-120 15,-4 0-689-15,-8-26-1935 32,0-21-5402-32</inkml:trace>
  <inkml:trace contextRef="#ctx0" brushRef="#br0" timeOffset="58371.2">16634 15183 10842 0,'0'0'3152'16,"0"0"-1367"-16,0 0-449 15,0 0-736-15,0 0-376 0,0 0 216 16,-103 31-23-16,79 10-209 0,7 13-96 31,13 7-56-31,4-4 40 16,21 3-96-16,10-9-304 0,18-10-193 15,2-5 17-15,5-21 144 16,-4-15 248-16,-1-3 88 0,-11-32 160 16,-12-6 48-16,-12-16 208 31,-12-4 209-31,-4-2-145 0,-23 6-176 16,-5 6-72-16,-4 16 48 15,-5 19-280-15,5 16-96 31,-19 38-1080-31,11 10-1513 0,4 3-3536 0</inkml:trace>
  <inkml:trace contextRef="#ctx0" brushRef="#br0" timeOffset="58745.6">16802 16233 11522 0,'0'0'6841'15,"0"0"-5760"-15,0 0-865 0,0 0-160 32,-69 77 40-32,46-17-48 15,11 0 0-15,8 7-48 0,4-1-8 16,28-14-800-16,11-2-833 15,13-15 161-15,20-16 528 0,-5-19 880 32,10-9 72-32,-2-26 656 15,-15-22 352-15,-4-29 104 0,-28-19-160 16,-21 4-119-16,-14 21-225 16,-25 26-120-16,-24 16-216 15,-28-3-144-15,1 0-128 0,-29 6-1064 16,33 19-3065-16,31 10-4417 0</inkml:trace>
  <inkml:trace contextRef="#ctx0" brushRef="#br0" timeOffset="59294.21">17343 14040 10202 0,'0'0'1928'15,"0"0"-928"-15,0 0-728 0,120-45-72 16,-81 42 144-16,6 3 337 16,-2 6-273-16,1 14-208 0,-4 11 16 15,0 7 96-15,-5 22 112 31,-7 23 136-31,0 35 8 16,-4 11-88-16,-3 12-88 0,-6 7-128 16,-3-5-160-16,0 7-80 15,-4 5 32-15,-4-6-48 0,0-5 0 16,-1-5 8-16,6-6 49 16,3-6-65-1,0-3-8-15,11-9 8 16,-2-10-9-16,3-10 18 0,-13-3-18 15,-11-23-39-15,0-12-648 16,0-15-392-16,-3-10-624 0,-22 9-449 16,6-13-167-1,3-5-1873-15</inkml:trace>
  <inkml:trace contextRef="#ctx0" brushRef="#br0" timeOffset="59493.46">18742 16278 13002 0,'0'0'2777'16,"0"0"-2017"-16,0 0-376 0,12 95-232 16,-29-50-40-16,-15 2-64 31,-7 4-48-31,-40 6-200 15,6-12-1736-15,14-14-4202 0</inkml:trace>
  <inkml:trace contextRef="#ctx0" brushRef="#br0" timeOffset="60392.89">19877 15033 10122 0,'0'0'4305'0,"0"0"-3369"16,0 0-560-16,0 0-208 0,0 0 240 15,0 0 424 1,9 96 40 0,6-52-408-16,9 7-167 15,8-3-145-15,0-4-152 0,11-3-152 0,2-12-297 16,2-13-71-16,5-13 328 16,-4-6 192-1,-1-26 0-15,2-12 0 16,-6-7 0-16,-2-6 0 15,-10 0 240-15,-4 3 104 0,-6 13 136 16,-10 6 1-16,-2 17 167 16,-5 8-112-16,-4 7-536 15,0 16 0-15,4 32-96 0,0 34 88 32,-1 42 8-32,6 25 0 15,-1 14 8-15,-8-8-8 0,0-9-88 16,-4-16-280-16,-12-13-144 15,-5-28-209-15,2-28-39 16,-1-20 64-16,4-9 336 0,-4-7 272 31,-4-6 88-31,-8-3 320 16,0-16 720-16,-7-9 241 0,-1-26-273 0,-8-26-136 16,-4-24-72-16,12-39-232 15,16-22-184 1,24-3-96-1,45 6-87-15,26 19-201 0,9 13-249 16,3 13-791-16,-19 34-664 16,-20 16-2697-16</inkml:trace>
  <inkml:trace contextRef="#ctx0" brushRef="#br0" timeOffset="60871.18">20032 14608 4368 0,'0'0'7794'15,"0"0"-5569"-15,0 0-1473 0,0 0-304 16,0 0 416-16,0 0 256 0,-8-3-208 16,8 3-287-16,0 0-129 15,8-7 56-15,5-2 16 16,7-7-232-1,7-9-208-15,1-4-56 16,4-3 0-16,-4-3-64 0,-4 3 40 16,-8 7 0-16,-4 3 24 0,-4 9 136 15,-5 7-24-15,6 6-184 16,-1 12-88 0,11 30-192-16,22 31 232 15,26 29-88-15,17 15-400 16,4-3-536-16,-20-31-1577 0,-21-29-4560 15</inkml:trace>
  <inkml:trace contextRef="#ctx0" brushRef="#br0" timeOffset="61108.39">21068 15211 12778 0,'0'0'4417'15,"0"0"-3169"-15,0 0-711 16,104-9-337-16,-48 2-144 16,0 1-8-1,0 0-48-15,-9 6-601 0,-10 0-1807 16,-18 3-2897-16,-15 3-2369 15</inkml:trace>
  <inkml:trace contextRef="#ctx0" brushRef="#br0" timeOffset="61266.21">21025 15551 1616 0,'0'0'6337'15,"0"0"-3848"-15,92 3-633 0,-9-3-488 16,29-19-647-16,7-3-329 15,-8-4-392-15,-31 4-168 16,-28-6-2873-16</inkml:trace>
  <inkml:trace contextRef="#ctx0" brushRef="#br0" timeOffset="61828.74">22591 14252 1384 0,'0'0'8778'0,"0"0"-6922"0,0 0-152 15,0 0-663-15,0 0-225 16,0 0-192-16,-76-54 176 15,36 48-152-15,-8 3-248 0,-3 3-184 16,-1 0-80-16,3 0-40 16,10 0 48-16,7 0-39 15,12 0-17-15,4 0-80 16,9 0-8-16,-2 9-8 16,1 7 0-16,1 0 0 15,3 6-32-15,0 3 40 0,-1 7 64 31,1 7 24-31,0 5-40 0,-3 4-32 16,3 19 88-16,0 21 16 16,-1 30-16-16,5 12-96 15,-8 0 40-15,4-9 0 0,1-10 8 16,-1 0 8-16,0 3-56 31,4 4 0-31,0-4 48 0,11 7 8 16,17 2-64-16,4-2 0 15,8-13 80-15,4-10 56 16,-4-27-64-16,-5-18 32 0,1-17 48 16,1-5 8-16,18 1-80 31,29-7-80-31,4-9-168 0,-8-13-400 0,10-38-753 16,-25-12-3144-16,-10-10-4624 15</inkml:trace>
  <inkml:trace contextRef="#ctx0" brushRef="#br0" timeOffset="62451.09">22962 14271 7881 0,'0'0'2161'0,"0"0"-489"0,0 0-160 16,0 0-119-16,0 0-353 15,0 0-304-15,0 0-424 16,-69 36 88 0,33-2-144-16,1 8-112 15,10 8-88-15,14 1-48 0,11 0-8 16,8 0-8-16,23-13-360 0,14-7-176 16,6-14 312-16,1-14 232 15,0-6 104 1,-5-26 48-16,-7-13 184 15,-12-8 88-15,-15-4 272 16,-10 0-71-16,-3 0-137 0,-7 6-296 16,-21 14-16-16,-4 14-104 15,-4 20-72-15,-8 7-600 0,-20 53-1121 32,12-3-3056-32,5-3-4809 0</inkml:trace>
  <inkml:trace contextRef="#ctx0" brushRef="#br0" timeOffset="63018.42">23041 15100 9882 0,'0'0'2344'0,"0"0"-351"0,0 0-681 15,0 0-696-15,0 0-96 0,-92-19 40 16,60 45-160-16,4 8-216 15,9 4-168-15,6 7 32 32,13-4-48-32,8-3-8 0,20-3-240 0,13-10-200 15,2-12 176-15,5-10 128 16,-1-3 144-16,-2-18 80 0,-9-17 88 16,-12-7 112-16,-13-2 160 15,-11-1 32 1,-4 4-224-1,-20 9-72-15,-11 17-176 0,-5 15-208 16,-16 25-1344-16,4 9-3065 16,16 8-5753-16</inkml:trace>
  <inkml:trace contextRef="#ctx0" brushRef="#br0" timeOffset="63281.48">23033 15843 5705 0,'0'0'10762'16,"0"0"-8481"-16,0 0-1033 16,0 0-776-16,0 0-384 0,0 0-80 15,28 111 56-15,-13-15 40 16,-6-5-56-16,-1-14-48 31,-4-23-152-31,-4-20-632 0,0 17-689 16,0-6-1479-16,0-10-3522 0</inkml:trace>
  <inkml:trace contextRef="#ctx0" brushRef="#br0" timeOffset="63944.13">23495 14103 4216 0,'0'0'5802'0,"0"0"-4082"0,0 0-384 15,0 0-343-15,0 0-401 16,79-73-48 0,-46 66 120-16,3 5-312 15,3 2-224-15,-3 0-120 0,0 12 0 16,-5 10-8-16,-3 10 8 15,-3 13-8-15,-9 18 0 0,-4 19 104 16,-5 30 136-16,-3 8 64 16,0 4-24-1,1 3-136-15,-1-9-72 16,0 6 56-16,-4-7-40 0,0-9-72 16,0-6 64-16,0-4-72 15,-4-6 64-15,0-3-8 0,-5-6 0 16,5-4 96-16,0 3-152 31,-3-2 80-31,-1-14-16 0,-1-8-72 16,2-20 16-16,-10-3-8 15,-2 3 0-15,-13 3-8 0,-12 1-312 16,-35-1-528-16,6-10-1624 16,6-12-3642-16</inkml:trace>
  <inkml:trace contextRef="#ctx0" brushRef="#br0" timeOffset="81002.87">31197 7534 2520 0,'0'0'4345'31,"0"0"-3417"-31,0 0-64 15,0 0-63-15,0-13-73 0,0 7 8 16,0 3-288-16,4-3-120 16,-4-1 16-16,0 7-144 0,3-3-48 15,-3 0 32-15,0 3-16 16,0 0-40 0,0-4-120-16,0 4 48 15,-3-6-48-15,-9 3-8 0,-4-3 0 16,0-1 8-16,-4 1-8 15,0-1 40-15,0 1-40 16,0 0-8 0,0 0 8-16,4 2 0 0,0 1 0 15,4 0 0-15,9 0-8 16,-1 3 8-16,0 0-8 0,4 0 0 16,-4 0 0-16,-5 0-48 15,5 0 56 1,-7 0 0-16,-2 0 0 15,-2 0 0-15,-5 6 0 16,-5-3 8-16,6 4 8 0,-1-1-16 16,-4 1 0-16,8-1 0 15,0 0 16-15,4 1-16 0,-4-1 0 32,4 3 0-32,-4-2 8 15,4 2-8-15,1 1-8 16,-6-1 8-16,6 4-24 0,-2 0 24 15,-2 0 0-15,2-1 0 16,2 4 0-16,-1-3-48 0,3 3 48 31,2-4-8-31,-1 7-40 16,0 0 48-16,0 3 8 0,0-3-8 16,-4 7 16-16,5-4-8 0,-2 4 56 15,1-4-56-15,4 0 16 16,0 4 48-16,1-1-64 15,-1 0 96 1,4 1 144-16,0 2-64 16,4 1 40-16,3-1-152 0,1 1-64 15,0 0 72-15,0-4-72 0,-4 4 0 16,4-7-8-16,-4 0 0 31,0 0 0-31,0 1 0 16,-4-5 0-16,0 1 8 0,0-3 40 15,0 3-40-15,4-3 17 0,-4 3-25 16,4 0 0-16,0 4 0 16,4-4 8-16,-4 0-16 31,3 0 16-31,-2-3-16 0,3-3 8 16,0-1 0-16,-4 1 0 15,-1-4 0-15,6 4 8 0,-1-3-8 16,3 2-89-16,2 1 89 15,-1-1-40-15,4 1 40 32,-1 3 80-32,2-3-7 0,-2 3-25 15,5-3-40-15,-4 2 56 16,0-2 8-16,4 3 8 0,0-3 0 0,-4-1 0 16,4 1 152-16,0-3-224 15,0-1 192 1,3 1-128-1,1-1 184-15,1 1-88 0,2-1-64 16,-2 1-104-16,-2-4 72 0,-3 0-64 16,0 1 136-16,-4-1-136 0,0 0-8 15,-4-3 8-15,-1 4-8 32,2-1 80-32,-5-2-80 15,8 2 0-15,-4-3 8 0,4 3-8 16,-4 1-8-16,-5-7 0 15,1 3 8-15,1 0 0 0,-6 0 0 16,1-3-8-16,0 0 8 31,0 0 64-31,0 0 16 0,0 0-72 16,-4 0-8-16,5 0 16 16,-5 0-16-16,3 0 0 0,5 0-128 15,-4 0 128-15,4 4 208 16,0-4-208-16,4 2 0 31,0 2 40-31,4-1-40 0,-1 3-144 16,10 1 96-16,-5-1 40 15,0 3 16-15,3 1 32 0,5-3-40 0,0 2 0 16,0 4-32-16,-4-7 24 16,-4 1-160-16,-4-1 160 15,-8-3-64-15,-4 0-176 16,-4 0-1048-1,-4-3-865-15,-12 0-1856 0,4 0-3120 16</inkml:trace>
  <inkml:trace contextRef="#ctx0" brushRef="#br0" timeOffset="82231.77">32723 8045 4584 0,'0'0'1465'0,"0"0"-657"16,0 0-160-16,0 0-312 15,0 0 128-15,-16-48 216 0,16 42 65 16,0 0-17-16,-4 3-160 31,0-4-216-31,-5 1-136 0,-2-3-16 16,-5 2-96-16,-8 1-24 15,0-4-72-15,-4 4 48 0,4 3-8 16,-4-4-40-16,1 4 80 16,-1 3-88-16,4 0 0 31,-4 0 8-31,0 0 0 0,-4 0 64 15,0 0-72-15,-3 10 16 16,-1-1-8-16,-5 4-8 16,2 3 16-16,3 0 40 0,-4 3-48 15,4 3 64-15,-4 0 128 16,5 0-8-16,3 4-96 0,-4 2-96 16,8 4 16-1,0 3 56-15,4 3-72 16,5 3 56-16,-2 7-48 15,5 3 48-15,4 0-40 0,1 3-16 16,6-4 8-16,1 1 64 0,4 3-24 16,0 3 8-1,0 4-56-15,9-4 48 16,-1 0 16 0,-1-6-48-16,6-7-8 0,-6 0 32 15,5-8-40-15,1-1 0 0,6-4 0 16,5-2-136-16,8 0-40 15,4-1 144 1,12 1 24-16,-1-4 16 16,9 0 168-16,0-3-32 15,4-2 8-15,4-8-40 0,3 1-104 16,4-6 48-16,-2-7 24 16,-1 0-56-16,-5-10 64 0,1-12-88 31,-4-7 57-31,0-6-57 15,-1-10 32-15,-3 1 32 0,-1-10 32 16,-3-3-88-16,1-6 112 16,-6-4 64-16,-3-3-184 15,-4 3-8-15,-8 0 8 0,-8 1 8 16,-9 6 80 0,-2-4-16-16,-13 7 56 15,0 0 16 1,0 0-16-16,0 0 56 0,-8-1-16 0,-5 4 64 15,-2 4-32-15,-9-1 80 16,0 6-184-16,-4 4-16 16,-12 3-80-16,-20-7 0 15,-27 1-8-15,-29 0-72 16,-12-1 64-16,5 17-96 16,27 15-88-16,33 13-248 0,-1 6-1281 31,16 7-1247-31,16 3-4602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4:13:59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14207 3784 1488 0,'0'0'4417'15,"0"0"-2617"-15,0 0-1136 16,0 0 72-16,0 0-7 16,0 0-297-16,0 0-88 15,-7 0-88-15,7 0 16 16,0 0 72-16,0 0-112 0,0 0 176 15,0 0 48-15,0 0-72 16,0 0 8-16,0 0-96 0,0 0-88 31,0 0 25-31,0 0-169 16,0 0-64-16,0 0 0 0,0 0-129 16,0 0 17-16,7 0 112 15,2 0 377-15,2 0 119 16,5 0-280-16,-4 0 48 0,4 0-152 31,0 0-16-31,-4 4 56 0,8-4-48 16,-4 3 8-16,4 3-104 15,0-3-8-15,4 0 248 16,3 0-40-16,1 4-200 16,0-4 88-16,0-3-88 0,-4 3 72 31,4 3-80-31,-7-2 64 0,-2-4-64 15,-3 6 0-15,-4-3-64 0,-1-3 16 16,2 7 48-16,-1-4 8 16,0 0 64-16,4-3-24 15,4 3-48-15,-1 0 56 16,5-3-48-16,-4 3-8 16,0 1 64-16,0-4-56 15,0 0-16-15,-4 3 8 0,0-3 0 31,0 3 72-31,4 0-64 16,-5-3 48-16,9 4 8 16,-3-1-8-16,-1-3 48 0,3 3-56 15,1-3-24-15,4 0-24 16,-4 0 128-16,0 0-64 0,-4 0-8 16,4 0 32-16,-4 0-88 31,3 0 80-31,-2 0 16 0,3-3 8 15,-5 0-32-15,5-1-72 16,0 1-40-16,0 0 40 16,0 0 8-16,0 3 8 0,4 0-16 15,-4-4 8-15,4 4 8 32,0 0-16-32,0-3 0 0,0 3 16 15,0-3-8-15,-1 3 56 0,4-3 16 16,-3 3-24-16,4-3-56 15,-4 3 0-15,4-3 0 0,-4 3 8 16,4-3-8 0,-4-1-16-1,-4 4 16-15,4-3 8 0,-4 3 0 16,4-3-8-16,-5 0 48 0,5 3-48 16,0-4 0-16,0 4-64 15,-4-2 64-15,4 2 0 0,-4-4-24 31,-4 4 8-31,0 0 16 16,4 0 0-16,-8-3-104 0,4 3 152 16,-5 0-48-16,2 0 0 15,-2 0 8-15,5 0-8 0,4 0 8 16,1 0-8-16,-2 0 0 31,5 0 16-31,0 0-16 0,0 0 0 16,-4 0 16-16,0 0-40 15,-1 0 24-15,1 0 0 16,-4-3 0-16,5 3 0 0,-2 0 0 16,1-3 72-16,0 3-72 31,4-4 0-31,4 1-48 0,0 3 48 16,3-3 8-16,-3 3 40 15,4-3-48-15,-8 0 8 16,0 3 40-1,-4-3-40-15,-5 3-8 0,5-3 72 16,-3 3-72-16,3 0 8 16,4 0-8-16,-1-4 64 0,6 4-64 15,2-3 0-15,-3 3 8 16,0-3-8-16,-4 3 0 16,0-3 56-16,-5 3-56 0,1-4 64 15,-4 1-64-15,5 3 8 0,-6-3-8 16,5 0 72-1,0 3-72-15,4 0 16 16,4-3-16-16,0 3 8 16,4-3-8-16,-5 3 0 15,-3 0 24-15,-4-3-24 0,0 3 0 32,-4-4 24-32,-4 4-24 0,4 0 64 15,-4 0-48-15,3 0 8 16,5-3-16-16,8 0-8 15,0 0 0-15,4 0 32 0,-1 0-80 16,-2-1 48-16,-6 1-8 16,-3 3-72-16,-3 0-104 0,-14 0 184 31,1 0 0-31,1 0 0 16,-5 0 0-16,3 0 0 15,5 0 8-15,4 0-16 0,5 0-200 16,7 0 208-16,-1 0 48 0,-3 0-48 15,4 0 0-15,-4 0-8 16,-9 0 8 0,6 0-16-16,-5 0-128 15,-1 0 144-15,2 0-8 16,2 0-64-16,5 0 72 0,4 0 0 16,4 0 8-16,0 0-8 0,0 0-40 15,0 0 40 1,-8 0 0-16,0 0-112 15,-5 0 112-15,5 0 0 16,-4 0 0-16,4 0 0 16,4 3-120-16,0 1 120 0,3-1 8 15,1-3-8-15,0 3 0 16,0 0-16 15,0 0 16-31,0 0 0 16,-4-3 56-16,0 7-56 0,3-4 56 15,1 0-56-15,0 0 64 16,5 3-64-16,2 1 8 16,1-1-8-16,-1-2 64 0,2 2-64 15,-5 0 40-15,-1 0-32 16,-3-2-8-16,-8-1 0 16,0 0 56-16,-4 0-56 0,-4-3 0 15,-8 4 0-15,0-4 80 16,-5 0-80-1,2 0 0-15,3 0 0 0,4 0 8 16,0 0-56-16,4 2-176 16,4 2-352-16,-1-4-464 15,13 6-440-15,-8-3-889 0,0-3-2160 16</inkml:trace>
  <inkml:trace contextRef="#ctx0" brushRef="#br0" timeOffset="4394.82">21901 2628 6289 0,'0'0'1872'16,"0"0"-808"-16,0 0-375 31,0 0 63-31,0 0-152 16,0 0-8-16,0 0-232 0,0 0-264 15,0 0-88-15,-8 10 96 16,-3 6 112-16,-6 3 408 0,-3 10-224 16,-8 8 449-16,1 5-153 31,-10 12-232-31,2 0 48 0,-5 3-168 16,1 7 0-16,-6-4-96 15,6 0-48-15,7 1 80 0,0-11-88 16,8-2-144-16,4-7 0 15,4-9 24-15,5-6-72 32,2-8 24-32,5-5-8 0,0-7-16 15,0-2 0-15,4-4-168 16,0 0 40-16,0-19-264 0,0-10-2016 16,4-3-5170-16</inkml:trace>
  <inkml:trace contextRef="#ctx0" brushRef="#br0" timeOffset="4823.02">21220 2660 6689 0,'0'0'2288'16,"0"0"-975"-16,0 0-385 16,0 0-176-16,0 0 344 0,0-3-95 15,0 3-449-15,0 0-552 16,8 16 0-16,4 6 0 31,4 13 496-31,12 4-136 0,0 5 24 16,3 0-184-16,1 1-104 15,-4-10 0-15,-4-10-88 0,-4-6 40 16,-8-6-48-16,-4-7 48 16,-4-3-32-16,-4-3 40 15,0 0 72 1,0 0-128-16,0-12-184 0,-12-1-2473 15,0-3-3080-15</inkml:trace>
  <inkml:trace contextRef="#ctx0" brushRef="#br0" timeOffset="5857.63">22045 3178 5753 0,'0'0'3272'15,"0"0"-1895"-15,0 0-609 16,0 0 80-16,0 0 584 0,0 0-23 16,0 0-777-16,8-13-264 31,-5 4-208-31,-3-7-144 0,0 3 40 15,4-6-8-15,-4-3-32 16,0 0 128-16,-4-1-16 16,-3 5 40-16,-10 5 160 0,6 0-176 15,-10 7-136-15,2 6-16 32,-5 0 0-32,-4 9 24 0,-4 10 24 15,0 10-48-15,4 3 0 16,8 5 0-16,1 2 0 0,6 2 8 15,9 0-8-15,4-9 0 0,0 0-40 16,13-13 40 0,-1-3-112-1,12-10-120-15,0-6 232 0,-1-3 400 0,5-16-64 16,0-13-144 0,-4-3-136-16,-4-6-56 0,-4-1 136 15,0 8-128-15,-8 5 248 0,-4 10 88 31,0 6 41-31,-1 7-25 16,-3 6-304 0,0 0 16-16,0 0-72 15,0 0-248-15,0 6 32 32,4 10 216-32,-4 6 0 0,5 4 0 15,-5 3 48-15,0-1-48 16,0 0 48-16,0 1-48 0,4-1 8 0,0-2-8 15,4 0 8 1,-1-11-8-16,6 1-593 16,6-12-943-16,-2-4-936 0,-2 0-3602 0</inkml:trace>
  <inkml:trace contextRef="#ctx0" brushRef="#br0" timeOffset="6427.99">22303 3013 8409 0,'0'0'2665'0,"0"0"-1153"15,0 0-1000-15,0 0-384 0,0 0-72 16,0 0-32-16,0 0 608 16,0 63 33-16,0-31-233 15,0 3-152-15,0 3-272 0,0 0 168 16,0 0-104-16,-3-3 32 31,-1-6 8-31,-4-1-104 0,-1-8 48 16,2-8 64-16,3-2-104 15,0-7 48-15,4-3 24 0,0 0 96 16,0-13-160-16,0-9-24 31,0-10-472-31,20-9-160 16,3-4-921-16,9-5 1017 0,0-1 104 16,0 10 432-16,-8 6 384 15,-4 9 825-15,-8 13-145 0,-8 11 32 0,1 2-848 16,-5 0-248 15,7 12-408-31,-3 10 408 0,-4 7 112 16,4 6 8-16,0 3 24 0,-4 0-112 15,0 0 32-15,0 0-56 0,-4 3-8 16,-4-6-104-16,1-3-752 0,-6 3-1033 31,9-13-215-31,0-9-2537 16</inkml:trace>
  <inkml:trace contextRef="#ctx0" brushRef="#br0" timeOffset="6922.1">22706 2991 8953 0,'0'0'2097'0,"0"0"-361"15,0 0-1320-15,0 0 240 16,0 0-656-16,0 0 136 31,0 0-136-31,4 63 353 0,-4-22-105 16,-4 4-144-16,-4-1-16 0,0 4-72 16,1-4-8-16,-6-3 24 15,5-6 40-15,1-9-72 16,-2-10 0-1,9-7 0-15,-4-6-8 16,4-3 8-16,0-9 304 0,4-13-304 16,9-13-184-16,6-10 88 15,5-5-32-15,8-4-472 0,3 0 231 16,2 3 369 0,-10 10 32-16,1 12 673 15,-11 13-97-15,-2 7 352 16,-6 9-672-16,2 0-152 0,1 12-48 15,4 8-24-15,0 11 40 16,-4 4 128-16,-4 3-160 0,-4 4 72 31,-4 2-96-31,0 0-40 16,-4 1-8-16,-16-1 0 0,0 1-384 16,-20-4-1392-16,13-6-2049 15,-5-16-6953-15</inkml:trace>
  <inkml:trace contextRef="#ctx0" brushRef="#br0" timeOffset="8435.99">23845 2705 9281 0,'0'0'3033'0,"0"0"-1224"16,0 0-1121-16,0 0-360 15,0 0 8-15,4-3-240 16,-4 12-24 0,0 14-16-16,0 12 144 15,0 9 88-15,-8 3-104 0,-3 7 0 16,2-3 40-16,-6 3-224 16,-2-3 224-16,2 0-48 0,3-1 40 15,0-5-64 1,0-4-72-16,5-9 96 15,2-7 72-15,5-5-232 16,0-8 184-16,0-2-96 0,8-4-8 16,12-3 273-16,11 1 15 15,14-2 168-15,6-2-144 0,5 0-408 32,0 0 168-32,0-9-168 15,-4-4-40-15,-9 1-728 0,6-11-1097 16,-14 1-2352-16,-15 0-5841 0</inkml:trace>
  <inkml:trace contextRef="#ctx0" brushRef="#br0" timeOffset="8850.79">24296 3245 9129 0,'0'0'1505'16,"0"0"-1161"0,0 0-200-1,0 0 400-15,0 0 80 0,0 0 544 16,47 0 145-16,-19 0-921 0,4-7-64 16,0-6-288-16,-4-2-40 15,-4-4-152-15,-4-3-176 0,-12-1 136 16,-4 4-168-16,-4 0 360 15,-4 10 352-15,-20 2-128 0,-4 7 8 16,-4 0-32-16,-4 13-120 16,-3 9 224-16,-1 0 200 15,4 7-136 1,8-1 64-16,4-2-112 16,4 2-72-16,12 1-80 0,5-4-160 15,3 1-8-15,19-4 0 16,17-3 0-16,12-3 104 15,8-3-104-15,32-13-824 0,-13 0-1208 32,-15-19-3433-32</inkml:trace>
  <inkml:trace contextRef="#ctx0" brushRef="#br0" timeOffset="9220.53">25129 2721 6545 0,'0'0'2808'16,"0"0"-1895"-16,0 0-41 15,0 0 16-15,-84-41-32 16,48 37 208-16,-4 4 129 15,0 0-417-15,-4 16-168 0,1 9-72 16,3 7 80-16,0 6-104 16,4 7-264-1,8 3-24-15,8 2-151 16,5-2 23-16,11 2-96 16,4 2-48-16,0-5 48 0,19 1 0 15,13-7-24-15,0-3-249 16,12-12-247-16,3-14-456 0,26-12-760 31,-10-10-1441-31,-7-12-3448 0</inkml:trace>
  <inkml:trace contextRef="#ctx0" brushRef="#br0" timeOffset="9690.65">25280 2721 7697 0,'0'0'1849'0,"0"0"-1097"16,0 0-528-16,0 0-48 0,0 0 40 15,0 0 1136-15,-24 79-320 16,12-38-143 0,-8 7-97-16,0 3-144 15,4 0-248-15,4 6-192 16,4-3-160-16,8 0 48 0,0-13-96 16,0-6-64-16,13-10 64 15,6-12-40-15,9-13 40 0,4 0 696 31,7-19-48-31,6-16-232 16,-2-10-152-16,2-9-256 16,-10-9 112-16,5-16-120 0,-12 3-32 15,-8 2 32-15,-4 11 8 16,-13 22 417-16,2 6-1 0,-5 16-256 31,0 15-168-31,-5 4-865 0,-22 35-1935 16,3 4 71-16,0-1-3384 15</inkml:trace>
  <inkml:trace contextRef="#ctx0" brushRef="#br0" timeOffset="10754.51">25853 2778 6569 0,'0'0'2208'0,"0"0"-375"16,0 0-721-16,0 0 208 31,0 0 81-31,0 0-745 0,0 0-320 16,0-7-336-16,-11 30-72 15,-10 8 72-15,-6 14 72 0,-1 2 56 16,-3 1-72-16,-1 3 24 16,0 0-56-16,8-7-24 31,3-6-184-31,1-9-120 0,12-13-336 16,5-10 520-16,3-6 120 0,0 0 80 0,16-22-80 0,3-7-128 31,13-9-80-16,0-6 200-15,4-7 0 16,4-3-120-16,0-3 120 16,3-3 8-16,-10 6 16 0,-6 9 872 15,-7 13-208-15,-8 13 472 16,-7 16-448-16,-5 3-704 0,4 13-96 16,-4 16-104-16,3 15 200 0,-3 6 8 31,4 8 8-31,4-1 16 15,1-3-24-15,2 0-16 0,-3-10-40 16,5-5-424-16,-6-8 200 16,1-12-16-16,0-9 160 0,-4-10 128 15,8 0 304-15,0-13 744 32,4-16-552-32,7-9-296 0,1-6 176 15,4-10-87-15,4-6-113 16,-4-4 72-16,0-6-248 0,-8 7 320 15,-4 9 40-15,-4 9-128 16,-4 20-64-16,-8 16-168 31,0 9-648-31,-8 31-1921 0,-12 10 529 16,-8-2-769-16</inkml:trace>
  <inkml:trace contextRef="#ctx0" brushRef="#br0" timeOffset="27450.99">14147 3712 3792 0,'0'-4'1929'16,"0"-2"-1329"-16,0 3-112 15,0-7 16-15,0 7 216 0,0-3 160 16,0-1-167-16,0 4-17 31,0 0 128-31,0 0-176 16,0 3-144-16,0 0-216 0,0 0 120 15,0 0-56-15,0 0-344 16,0 0 88-16,0 0-96 0,0 3-112 0,0 7 56 16,0 5 24-1,0 7 32 1,-3 7 8-16,3 3 40 15,0 9-48-15,-4-3 24 0,4 3-24 16,0 1 48-16,0-8-48 16,0-2 0-16,0-6 0 0,0-4 16 15,0-6-16 1,0-3 8 0,0-7-8-16,0 0 0 0,0-6 8 15,0 0 0-15,0 0 104 0,0 0-64 16,0 0 0-16,4-12-48 15,-4-8-1408-15,0-5-3737 0</inkml:trace>
  <inkml:trace contextRef="#ctx0" brushRef="#br0" timeOffset="29151.18">19614 3749 1560 0,'0'0'104'0,"0"0"2448"15,0 0-1007-15,0 0-865 0,0 0 16 16,0 0 248-16,0 0-360 15,0-35-136 1,0 29-55-16,4 0 39 16,-4 3-120-16,0 3 200 0,0 0-64 15,0 0-96-15,0 0-40 16,0 0 64-16,0 0 16 0,0 0 112 16,0 0-272-1,0 0 128-15,0 0-23 16,0 0-41-16,4 0 8 15,-4 0-96-15,0 0-32 0,0 0-8 16,0 0-160-16,0 0 32 16,0 0-40-16,0 0-16 15,0 6-80 1,4 7 48-16,0 9 48 16,1 0 216-16,2 10-208 15,-3-1 168-15,0 1-8 0,-4 0-48 16,0 0 8-16,0-4-56 15,0-2-16-15,0-7-48 0,0-7 56 32,0-2-64-32,0-3 48 15,0-5-48-15,0 2 0 16,0-4-224-16,0 0-352 0,0 0-336 16,4-6-513-16,0-11-2776 0</inkml:trace>
  <inkml:trace contextRef="#ctx0" brushRef="#br0" timeOffset="41038.87">14725 4664 1384 0,'0'0'5825'16,"0"0"-4465"-16,0 0-71 16,0 0-657-16,24-70 88 0,-16 57 408 15,-8 0 264-15,4 4-319 16,-4-1-545-16,0 4 128 0,0 3 72 31,-8 0-280-31,-12 0-440 16,-12 3 80-16,-7 0-72 15,-9 0-16-15,0 12 8 0,0 1-8 16,8 3 0-16,9 3 0 16,6 0-144-16,10 3 128 0,-1 0-56 15,12 1-64 1,4 2 128-16,0 4 0 15,12-4 8-15,11 4 0 16,5-4 32-16,13 0-32 0,6-2 64 16,5-1-64-16,4 3 48 15,-5 1-40-15,-2-1-8 16,-6 1 0 0,-15-1-88-16,-8 0 88 0,-8-3 0 15,-8 4 8-15,-4-4-16 16,-8-3 8-16,-12-3 0 0,-12 0 168 15,-4-6-160-15,-3-4 192 16,-6-6 24 0,2 0 112-16,3-6 72 15,5-14-64-15,3 1-127 16,8-6-49-16,11-4-168 0,9 10-160 16,13 3-969-16,14 10-1687 15,9 0-3362-15</inkml:trace>
  <inkml:trace contextRef="#ctx0" brushRef="#br0" timeOffset="41624.71">15045 4667 8361 0,'0'0'2329'0,"0"0"-929"0,0 0-184 16,0 0 105-16,0 0-185 15,0 0-416-15,0 0-304 0,-5-10-176 16,5 10-240-16,0 13 0 15,5 9 0 1,2 7 0-16,1 3 0 16,0 6 0-16,1 0 0 15,-2 3 0-15,5 3 56 0,-4 1-56 16,0-7 16-16,0-3-8 16,4-6 0-16,-4-7-8 0,0-9-136 31,4-10 136-31,0-3 8 15,4-3 312-15,0-23 16 16,-1-9 24-16,2-9 120 0,-2-23-39 16,2-15-33-16,2-17-56 15,-3 7-112-15,-4 22-40 0,0 26-80 32,-4 15-104-32,-4 7 72 15,0 6-88-15,4 3 8 0,-8 11-8 16,0 2-304-16,0 2-816 0,0 18-73 15,4 2 57-15,-4 10-832 16,8 5-937 0,4-5-1160-1,-8-7-2248-15</inkml:trace>
  <inkml:trace contextRef="#ctx0" brushRef="#br0" timeOffset="42524.68">15682 4657 7633 0,'0'0'2449'31,"0"0"-401"-31,0 0-312 0,0 0-687 16,0 0-425-16,0 0-544 15,0 0-80-15,0 0 0 0,-32 70 8 16,16-35 56-16,4 6 0 16,0 1-56-16,0-4-8 31,0-7 8-31,4-2 0 0,4-6-8 16,1-11 0-16,3-5-48 0,0-4-160 15,0-3 0-15,0 0 200 0,0-16-152 16,0-10-1849-16,0-9-23 15,7-6 103 1,5-6 81 0,0-1 736-16,0 4 1112 0,-4 9 1040 15,-1 6 400-15,-2 13 425 0,-1 3-41 16,0 7 169-16,-4 3-609 0,4 3-616 16,0 0-528-16,0 0-128 31,8 6-112-31,7 7 8 15,6 6 40-15,-1 6-40 0,8-3-8 16,-5 4 0-16,1-4-632 16,0-3-440-16,0-3-449 0,-4-10-135 15,0-6-456-15,-8 0-305 32,3-19-287-32,-6-6 1063 0,-1-3 1641 15,-5-1 256-15,-3 0 1441 16,1 7 839-16,-1 13-23 0,-4 2-505 15,0 7-816-15,0 7-944 16,-9 15-240-16,-2 10 144 31,-5 6 48-31,-4 0-79 0,0 0-113 16,0 0 8-16,4-9 88 16,4-7-104-16,4-7-40 0,0-8-329 0,8-7-423 15,0 0 592-15,0-25-96 16,12-10-1208-1,4-10 744 1,4-9 520-16,3-3 216 0,1 3 24 16,-3 3 648-16,-6 10 400 15,-2 13 496-15,-6 11-487 0,-3 8 343 16,0 9-696-16,5 0-696 0,-5 3-8 31,3 13 0-31,1 3-8 16,5 6 0-16,-6 10-32 0,-3 0 40 15,-4 7 0-15,0 5 96 16,0-2-104-16,-11 3 8 0,-6-1 0 16,6-3-312-16,-10 7-1400 31,10-13-993-31,2-12-5201 0</inkml:trace>
  <inkml:trace contextRef="#ctx0" brushRef="#br0" timeOffset="43825.53">14738 5585 6361 0,'0'0'1920'16,"0"0"-896"-16,0 0-247 16,0 0 503-16,0 0 192 0,0 0-400 15,-33-17-399 1,29 2-169-16,4-1-16 16,0-3 192-16,0-3-304 0,0-4-200 15,0 1-72-15,13 6-104 16,-2 0 72-16,2 6-64 15,2 7 0-15,2 3-8 0,6 3-80 32,1 0 48-32,4 6 16 0,4 10-32 15,0 6 48-15,3-3 8 16,-3 7-8-16,4-4 0 16,1 0 0-16,-2 0 0 0,1-6-320 15,0-4-96-15,-4-5 96 16,-1-7 136-1,-3 0 32-15,0-7 104 16,-11-8-16-16,-2-7 64 16,-3-7 88-16,-7 1-80 15,-2 2 184-15,-3 4 88 0,0 6 200 16,0 3 48-16,0 7-248 16,0 3-16-1,0 3-264-15,0 0-16 0,4 0-128 16,-4 0-32-16,4 0 168 15,-4 6 8-15,4 3-80 16,-4 4 80-16,0 0 0 0,4 3-24 16,-4 6 24-16,0 3 0 15,0-2-152-15,0 2-288 16,0-6-208-16,0-6 32 16,0-4 48-16,0-5 160 15,0-4 408-15,0-4 208 16,4-15 144-16,8-9-248 0,4-4-96 31,4-3 136-31,0 0-32 16,0 3 48-16,-4 10 192 0,-1 3-48 0,2 10 24 15,-2 5-168 1,5 4-160-16,1 0 0 0,6 7-16 16,5 6 16-16,4-1 0 31,4-2 16-31,3 5-8 0,2-5 8 15,2 0-8-15,-3-4-8 16,-4-3 64-16,-4-3-56 16,-8 0-8-16,-8 0 72 0,-5-3 112 15,-2-10 240-15,-5-6-232 32,-1-3-56-32,-3-3 136 0,0-4-184 0,-4-3-40 15,0 4-40-15,0 2-8 16,0 7-216-16,-12 6-576 15,1 7-1384-15,-6 3-3145 0</inkml:trace>
  <inkml:trace contextRef="#ctx0" brushRef="#br0" timeOffset="76817.7">17383 4566 1072 0,'0'0'10338'0,"0"0"-8402"16,0 0-1256-16,0 0-583 0,0 0-17 31,0-4 72-31,0 10-80 16,0 14 184-16,4 2 344 0,4 10-72 15,-4 3-16-15,4 2-160 16,-8 2-32-16,4 2-144 16,-4 0-120-16,0 1 64 0,0-1-120 15,-4-3 0 1,0 9-992-16,0-8-1385 0,0-11-2440 0</inkml:trace>
  <inkml:trace contextRef="#ctx0" brushRef="#br0" timeOffset="77398.48">17929 4625 6825 0,'0'0'1816'16,"0"0"-855"-16,7-91 7 0,-7 49-88 15,-3 5 328-15,-13 1 649 16,-4 8-593-16,-8 12-432 0,-8 7-432 16,-3 9-224-1,-2 6-176-15,2 19-144 16,3 7 88-1,12 6-144 1,8 3 96-16,16 0 104 0,0-2-128 16,20-8-72-16,8-5 152 15,7-11 0-15,10-8 48 0,-6-7 184 16,9-3-184-16,-4-16 0 0,-5-3-24 16,-11-1 24-16,-7 1 320 15,-6 6-56-15,-10 7 392 0,-5 5 104 16,0 4-664-16,0 0-96 0,-5 19-360 31,-6 10 360-31,-1 9 8 16,-4 10-8-16,4 6 0 15,-1 3-120-15,10 0-1088 0,3-3-368 16,0 3-1209-16,16-22-416 16,3-9-3576-16</inkml:trace>
  <inkml:trace contextRef="#ctx0" brushRef="#br0" timeOffset="77930.45">18359 4664 7641 0,'0'0'1769'16,"0"0"-449"-16,36-102-656 0,-24 51-72 15,0-3 760-15,-4 0-263 16,-8 10-225-16,0 3 368 16,-4 12-560-1,-16 10-112-15,-4 6-192 0,-7 10-368 16,-5 3 96-16,-5 10-96 16,2 18-24-16,3 4 16 0,4 10-96 15,12 2 40-15,8-3-16 16,12 4-64-1,0-4 96-15,24-3-184 16,16 3-288-16,7-6-104 16,9-3 312-16,0-4-256 0,-8-2 408 15,-8-4-424-15,-8-6 584 16,-17 0-8-16,-15-4-192 0,0 1 144 31,-15 3 56-31,-21-3 256 16,-4-1 280-16,-11-5-88 15,-2-7 168-15,6 0 24 0,7 0-192 16,4-13 128-16,20-6-32 16,8-6 217-16,8-4-369 0,24-9-392 31,15 3-96-31,14-6 88 0,6 2-96 16,1 5-312-16,-13 11-425 15,-2 11-71-15,-13 5-1248 0,-8 7-2785 16,-13 0-5241-16</inkml:trace>
  <inkml:trace contextRef="#ctx0" brushRef="#br0" timeOffset="78365.98">18924 4368 6081 0,'0'0'1072'0,"0"0"-8"15,13-88-32-15,-13 50 337 0,0 3 255 32,-8 9 233-32,-12 11-689 15,-12 8-448-15,-3 7-568 16,-10 16-8-16,6 16-144 0,3 6-64 15,8 3 48-15,11 4-104 16,14-1 120-16,3-9-8 0,8 0-184 31,24-10-264-31,4-9 456 16,7-6 168-16,2-10 168 0,-2 0-336 16,-3-7 112-16,-12-2 96 0,-8 2 304 15,-12 1 344-15,-5 3-160 16,-3 3-696-16,0 6-232 15,0 16 88 1,0 13 144-16,0 13 176 16,-7 15-176-16,-9 23-1400 15,4-13-2401-15,0-13-4000 0</inkml:trace>
  <inkml:trace contextRef="#ctx0" brushRef="#br0" timeOffset="78732.66">17551 5261 8849 0,'0'0'1833'32,"0"0"-1081"-32,0 0 408 0,0 0 1081 0,0 0-505 0,0 0-816 31,91-7-152-31,1-2-520 0,47-1 89 16,29-2-281-16,11 2 48 0,-4 0-160 15,-16 1 56 1,-19 0-273-1,-37 2-839-15,-30 4-24 0,-30 3-160 16,-23-3-1113-16,-8 3 689 16,-20 0-433-16,-16 0-1751 0,-19 0 2055 15</inkml:trace>
  <inkml:trace contextRef="#ctx0" brushRef="#br0" timeOffset="79004.05">17523 5470 8905 0,'0'0'2337'16,"83"-3"-801"-16,0-10 137 0,33 1-129 15,12-4 64-15,4 3-592 16,-14 7-255-16,-6 2-177 31,-4 1-336-31,-4 3-184 0,-20 0-64 16,-25 0-216-16,-15 0-640 15,-8 0-881-15,3-6-1327 0,-7 0-1337 16,-8-4-4233-16</inkml:trace>
  <inkml:trace contextRef="#ctx0" brushRef="#br0" timeOffset="87538.17">14231 3730 7209 0,'0'0'1848'0,"0"0"-455"31,0 0-369-31,0 0 704 0,0 0-39 16,0 0-529-16,0 0-368 15,0 0-400-15,0 0-24 16,0 0-216-16,0 0-96 0,0 0 32 16,0 0-80-16,0-3 144 31,0-3-152-31,8-3 0 0,5-4 0 0,2 0 72 16,5 0-72-16,8 4-160 15,4-1 96-15,8 1-32 16,-5 2 48-16,1 4-56 0,-3 3 96 15,-10 0-8 1,1 3-112 0,-7 10-88-16,2 6 32 0,5 6 56 15,-4 1 120-15,3 2-88 0,5 4 96 16,0-7 48-16,4-2-48 16,0-7-8-16,0-7 0 0,5-3-200 31,-10-6-80-31,4 0 0 15,-3-22 152-15,0-3 72 0,0-10 8 16,-4-3 48-16,1-7-48 16,-10 4 48-16,5 6 8 0,-8 7 48 15,-3 8 224-15,-6 11 288 32,1 6-352-32,-4 3-168 0,0 0-40 15,4 0-200-15,0 3-120 16,4 6-8-16,4 8 256 15,-4 5 64-15,7-3-248 0,-2 3 56 16,-1 0-160-16,0-3-568 31,0-3 111-31,-8 0-31 0,3-3-120 16,-7-7 16-16,5-3 480 16,-5-3 472-16,0 0 472 0,0-12-56 15,0-4-96-15,0-7-312 0,8-5 72 16,3 2-16-1,6-2-64 1,2 6 144-16,5 6 16 0,4 9 24 16,4 7-16-16,0 3-168 15,4 17-104-15,-1 12 104 0,6-1 0 16,2 7 72-16,5-3-72 0,4-6 8 31,0-4-16-31,4-9-88 16,0-10 32-16,-5-6 48 0,1-12-216 15,-4-17 232-15,-4-6 432 16,-9-10 128-16,-3 1 80 0,-8 3-248 16,-7 6 233-16,-2 13 119 31,-7 6-344-31,-4 6-400 0,0 10-160 16,-4 0-1321-16,0 7-1311 15,0 2-3121-15</inkml:trace>
  <inkml:trace contextRef="#ctx0" brushRef="#br0" timeOffset="90958.27">24144 2654 328 0,'0'0'3320'16,"0"0"-343"0,0 0-1497-1,0 0-648-15,0 0 241 0,0 0-9 16,4-6-392-16,-4 6-128 0,0 0 8 16,0 0-112-16,0 0-40 15,0-3-216-15,0 3 25 0,0 0-17 31,0 0-88-31,0-4 104 16,0 1 24-16,0 0-112 0,-4-4 0 16,-3-2-112-16,3 0-8 15,-5-1 0-15,1-3-48 0,-3 1-24 16,-6-1-336-16,2 0 48 31,-5 3 312-31,0-2-161 16,0 2 209-16,0 1 16 0,0 3-16 15,0-1 0-15,4 4 48 16,4 0-40-16,0 0-8 0,-4-1 8 16,0 4-8-16,-3-2 0 31,-5 2 0-31,7-4-8 16,-6 4 8-16,3-3-8 0,0 3 8 0,4 0-64 15,0 0 64-15,4 0 0 16,-3 0-48-16,2 0 48 15,2 0-8-15,-2 3-56 16,-2 1 56 0,2 5-64-16,1-3 72 0,1 4 0 15,-2 2-80-15,-2 1 80 0,2 0-16 16,-2 3 0-16,2 0 16 16,2 0-80-16,-1-1 80 15,-4 5-8 1,4-1 16-16,0 3-16 15,-4 0 8-15,0 0 0 16,0 4 0-16,0-1 16 0,4 0-16 16,-4 4 0-16,4-4 0 15,1 1 0-15,-2-4-8 0,6 0 0 32,-5-3 8-32,7 3-64 15,-6-3 64-15,7 1 0 0,-4 2 0 16,-1 0-8-16,5-3 8 15,1 3 0-15,-1 1 0 16,0-1 40-16,0-3-40 0,4 3 0 31,-4 0-8-31,0 0 8 16,4 1 48-16,-4-4-48 0,4 0 0 0,0 3-40 16,0-3 40-1,0 0 24-15,0 0-24 0,8 4 0 16,0-1 0-16,0 0 0 15,4 0 56 1,0 0-48-16,-1 1-8 16,-2-4 0-16,3-1 8 0,-1-1-8 0,2 2 72 15,-2-1-72-15,2-1 24 16,2 1 24-16,2-1-16 16,-2-2 16-1,5-2-48-15,-8 0 0 16,8 0 16-16,-4-1-8 15,0-2 32-15,-1 3-32 0,2-1 0 16,2-2 48-16,5-1-48 16,-3 4 0-16,3-4 0 0,-5 1 0 31,5-1 48-31,-4-2-39 16,0-1-17-16,0 0 8 0,0-3 0 15,-4 4-8-15,4-4 16 16,-1 4-8-16,-2-5 40 15,-1 2-40-15,-1-4-8 0,2 3 56 32,2-3-48-32,-2 3-8 15,2-3 8-15,5 3 40 0,-4-3-48 16,8 0 0-16,-8 0 0 0,7 4 0 16,-6-4-24-16,-1 3 8 15,-1-3-88-15,2 0 96 16,-6 3-8-1,1-3-265-15,5 0 281 16,-2 0-8-16,-3 0 0 0,4 0 0 0,-4-3-56 16,3 3 48-1,-6-3-64-15,7-1 16 0,-4 1 64 16,-5 0 0 0,6 0-136-16,-2-3 136 15,-2-1 0-15,-2 4 8 16,-2-4-8-16,2 1 8 0,-3-3-8 15,0 2 16-15,4-2-16 16,0-1 0-16,1 1 0 16,-2-4 0-1,1 4 0-15,-4-1 16 16,0 0-16-16,0 1 0 0,0-1-192 16,-4 1 192-16,0-4 56 15,0 0 0-15,0 1 64 16,4-1-112-16,-1 1 40 0,-2-1-40 31,3 0-8-31,-4 0 56 16,3 4-48-16,1-4 40 0,1 0-32 15,-5 1-16-15,0-1-8 16,-1 1-96-16,-3-1-48 16,0-4 152-16,0-1 16 0,0 2-16 15,0 3 0 1,0-3-40-16,4 7 40 15,-4-4 56-15,0 4-8 0,0 2-48 16,0-3 0-16,0 8-32 16,0-8 16-16,0 3 16 15,0-2 0-15,0 0 0 16,-4-1 0-16,4 0 0 16,0-2 48-16,0 2-48 15,0 0 0-15,0 4 24 0,0-3-24 16,0 2 8-16,0-2-8 15,0 3 0-15,0-4 8 16,0 0-8 0,0 1 16-16,0-4-16 15,0-2 0-15,-3 2 0 16,-1-3 8-16,0 3-8 0,4-3 8 16,0 3-8-16,-4 1 0 15,4 2 8-15,-5-3-8 16,5 4 0-1,-4-4 0-15,-3 4-152 16,-1-7-168-16,-5 4 56 16,-6-1-112-16,3-3 208 0,4 3 168 15,-4-3 104-15,0 3-56 16,4 1-8-16,0 2-32 0,1-3 72 16,-2 1 16-1,5-1-88-15,-3 1 32 16,-2-1-40-16,5 0-40 15,-8 0-112-15,1 0 96 0,-2 4-64 0,-2-4 112 32,-1 1 8-32,-1-1-56 15,6 3 56-15,-1 1 8 0,0-4 48 16,0 3 0-16,4 1-48 16,-3 0-8-16,2-1 8 15,-2 1-8-15,2-1 0 0,2 0-16 16,-2 1 8-16,-2-4-32 15,-6 4 40 1,2-4 0-16,-5 1-48 16,0-1 48-16,4-3 56 15,-4 0 0-15,4 0-56 0,0 0 48 16,4 1-48-16,0 2 0 16,8 0 8-16,-3 3 40 0,7 4-48 31,4 6-8-31,0-3-72 15,0 3-816-15,0 0-3049 16,0 0-3592-16</inkml:trace>
  <inkml:trace contextRef="#ctx0" brushRef="#br0" timeOffset="97309.69">1872 6689 1064 0,'-4'-3'936'0,"1"0"3521"16,-2-3-3201-16,5 3-8 0,-4-4 265 16,0 4 71-16,0 3 280 15,4-3-1031-15,0 0 119 16,-4 3-256-16,4 0-272 0,0 0-256 31,0 0-168-31,0 0-8 16,0 0 8-16,0 0-64 0,0 0 56 15,0 0-120-15,0 0 120 0,4 0 8 16,13 0-136 0,14 0 136-16,5 0 8 0,11 3 0 15,9 3 16 1,0 1 64-16,4-1-88 15,0 0 0-15,4 4 0 0,-5-4 0 16,1 1 48-16,0-1-40 16,-5 0-16-16,-3-3-64 15,0 1 72-15,-4 2 16 16,0-3-8-16,4 0-8 16,3-3 8-16,5 0 0 15,3 3-8-15,10-3-8 0,-2 3 8 16,1 1 24-16,-4-1 32 15,-8 0-40-15,-5 0-8 16,-11 1-8 0,-8-4 0-16,-8 0-16 15,-4 0 16-15,-8 0 0 16,-4 0-48-16,0 0 32 0,-5 0-256 16,1 0-352-16,-3 0-240 15,-5-4-929-15,0 4-847 0,-9-3-4778 16</inkml:trace>
  <inkml:trace contextRef="#ctx0" brushRef="#br0" timeOffset="98083.77">1840 6693 3776 0,'0'0'1473'16,"0"0"15"-16,0 0-288 15,0 0 168-15,0 0-207 16,0 0-233-16,0 0-208 0,8-4-120 15,-8 4-112-15,0 0-416 16,0 7-72-16,0 8-16 16,-8 14 16-16,5 6 144 31,-6 7 216-31,1 5-160 16,4 7 1-16,-3 19-145 15,3 16 120-15,-5 13 328 0,5-4-320 16,0-19 16-16,1-25-104 15,-1-13-48-15,-4 7 40 0,3 6-80 16,1 3 0-16,-3 1 136 16,-1-8-88-16,0 1 8 0,-1-3 16 15,6-4-32-15,-5-6-16 16,8-6-24-16,0-3-8 0,0-7 8 31,0-3-8-31,0-3-8 16,8 0-400-16,4-7-288 15,4 0-673-15,4-9-119 0,-1 0-1409 16,-6 0-3024-16</inkml:trace>
  <inkml:trace contextRef="#ctx0" brushRef="#br0" timeOffset="98450.05">1816 8020 4809 0,'0'0'3280'15,"0"0"-2216"-15,0 0-287 0,0 0 71 16,92 0-72-16,-56 0-96 0,-1 0-232 16,14 0 216-16,7 0-88 15,15 0-343 1,21 0-65-16,20 0-88 15,-1 0 56-15,-20 0-8 16,-18 0-128-16,-26 0 120 0,-4-3-48 16,9-1-16-16,4 1 96 15,4-3-72-15,0-1 40 0,-8 5-24 32,-1-5-88-32,-6 4-8 15,-2-4 0-15,-7 4 0 16,-4-3-280-16,-1 3-680 0,1 3-33 15,-11 0-647-15,-10 0-2345 0</inkml:trace>
  <inkml:trace contextRef="#ctx0" brushRef="#br0" timeOffset="99155.81">3474 6807 2896 0,'0'0'4521'0,"0"0"-3489"16,0 0 161-16,0 0-441 15,0 0-152 1,0 0-16-1,0 0-96-15,0-10 336 0,0 10-32 16,0 0-343-16,0 7-273 16,0 9-168-16,-8 16 512 0,-4 5 24 0,0 24-256 15,-4 21 128-15,0 23-80 32,0 6-64-32,-3-6 24 15,2-22 16-15,6-30 48 0,-2-8-128 16,2-7-232-16,-2 7 80 15,-2 2-8-15,3 7-72 0,-1-9 24 16,2-4-16-16,3-3-8 16,-1-9 8-16,9-4 8 15,-3-6-32 1,-1-6-240-16,4-7-912 16,-4-3-136-16,4-3-1065 0,0 0-759 15</inkml:trace>
  <inkml:trace contextRef="#ctx0" brushRef="#br0" timeOffset="100203.85">1147 7267 2784 0,'0'0'5785'16,"0"0"-4648"-16,0 0-393 0,0 0-120 16,0 0 200-16,0 0 16 31,-12 0-240-31,12 0-296 0,0 0-152 15,0 0-48-15,0-3-40 16,0 3-64-16,0 0 0 16,4 0 40-16,11 0 73 0,6 0 159 15,-1 0-192-15,-1 3 0 16,2 4-80 0,-5 5-8-16,-8 1 8 0,-4 3-8 15,-4 3 8-15,-4 3 176 16,-20 4 104-16,-8 2 272 15,-4-2-40-15,0 2-232 0,4-3 16 16,4-6-176 0,12-6-112-16,8-3-8 15,4-4-160-15,4-3 0 0,0-3 8 32,4 0-40-32,13 0 192 15,6 0 192-15,5-3-144 16,4-6-48-16,3-1-840 0,10-9-1265 15,-6 3-1751-15,-7 4-2690 16</inkml:trace>
  <inkml:trace contextRef="#ctx0" brushRef="#br0" timeOffset="100742.82">1429 7261 6809 0,'0'0'1696'16,"0"0"-407"-16,0 0-281 31,0 0-32-31,0 0-80 0,32-79-408 0,-27 62-152 16,-1-1-168-16,0-5-96 15,-4 5-56-15,0-2-16 0,0 8 176 16,-4 2 41-16,-9 4 15 15,2 6-232 1,-9 0 136 0,0 0-136-16,-4 13 112 0,4-1-48 15,4 1-64-15,4 6-32 0,8 0 24 16,4 0-120-16,0 3-16 16,8 0 80-16,20 4-16 0,8-4 80 31,0 0 56-31,-4 0-56 15,4-3-80-15,-12 1-16 0,-9-8-185 16,-2 1 81-16,-9 3-16 16,-4 0 152-16,0 3 8 0,-17-3 112 15,-2 0 120-15,-5 0 304 32,4-7 121-32,-5-6-9 0,6 0 176 15,-1-3 120-15,4-3 16 16,0-16-520-16,12-3-112 15,4-13-272-15,0-3-48 0,20-4 40 16,7-2-520-16,10 6-1176 31,-1 9-336-31,-12 14-2874 0</inkml:trace>
  <inkml:trace contextRef="#ctx0" brushRef="#br0" timeOffset="101580.38">2147 8195 9826 0,'0'0'2312'0,"0"0"-1136"16,0 0-616-16,0 0-183 0,0 0-377 31,0 0-40-31,0 0 40 16,0 0 160-16,56 12-16 0,-36 1-120 16,0 3-24-16,-9-1-8 15,-3 1 8-15,-3 7 0 0,-5-1 56 31,-5 0 96-31,-18 7 424 16,-9-1 200-16,0-2-192 16,-4-1 24-16,4-6-176 0,9-3-248 15,6-3-64-15,13-7-120 16,4-3-88-16,0 1-24 0,8-1 80 0,16-3 32 16,12 0 104-1,3 0-104 1,6 0-200-16,-6-10-664 15,17 4-728-15,-16-4-1537 0,-8 4-3784 16</inkml:trace>
  <inkml:trace contextRef="#ctx0" brushRef="#br0" timeOffset="102110.27">2593 8395 3288 0,'0'0'2521'15,"0"0"-1081"-15,0 0-432 0,0 0 201 16,44-42-377-16,-36 29-256 16,0 1 56-16,4-8-448 0,-8 2 328 15,0-5-400-15,-4 5-48 31,0-5 248-31,-4 4-56 16,-12 3 312-16,-3 10-15 0,-6-1-297 16,1 7-80-16,-4 0-48 15,4 10-32-15,5 3 32 0,3 3-128 16,4-1 0-16,12 4-80 16,0 1-104-1,0 5 96-15,15 0 24 16,6 1-56-16,-1-1 40 0,3-2-217 15,1-1 241-15,-4 0-168 16,0-3-136-16,-8-6 96 0,-4 2 40 16,-4-2 64-1,-4-4 144-15,0 1-32 16,-4-3 48-16,-8-1 704 16,-4-6 417-16,4 0-9 0,-4 0-152 15,1-10-104-15,6-5-64 16,1-8-504-16,4-2-16 0,4-7-272 31,8-6-136-31,16 3-104 16,21-10-696-16,-6 14-1256 0,-3 3-3417 15</inkml:trace>
  <inkml:trace contextRef="#ctx0" brushRef="#br0" timeOffset="105748.75">5430 5664 808 0,'0'0'1112'15,"0"0"3105"1,0 0-3145-16,0 0-296 16,0 0 64-16,0 0 1 15,0 0-41-15,0 0-48 16,0 0-152-16,0 0-272 0,0 0 64 16,0 0-216-16,0 0-128 15,0 0-48-15,0 0-88 0,8 0 88 16,12 3 0-16,12 0 56 15,12 1-56-15,11-1 48 32,17 0-40-32,0 0-8 0,4-3 16 15,-1 3 40-15,-15-3-56 16,8 0 32-16,-9 0-32 0,-6 0 0 0,-10 0 0 16,-3 0 8-16,-4 0-8 15,0 0 16 1,0-3-16-1,3-3-24-15,6-1 24 0,-6 1 8 16,4-1-8-16,-6 7 0 0,-5 0-160 0,-9 0-456 16,-3 0-664-16,-8 10-1089 15,-3-3-1728-15</inkml:trace>
  <inkml:trace contextRef="#ctx0" brushRef="#br0" timeOffset="106460.34">5438 5709 3912 0,'0'0'2585'16,"0"0"-1393"-16,0 0-456 0,0 0 168 15,0 0 73-15,0 0 31 16,0 0-336-16,0 0-136 0,0 0 48 15,0 0-176-15,0 0 0 32,0 0-143-32,0 2-265 0,-4 8-16 15,0 6 16-15,0 10 0 16,-4 5 88-16,4 7-40 0,-3 7 8 16,-6 9 104-16,2 3-160 15,-2 6 128-15,1 1-48 31,1 2-64-31,-2-5 112 0,2-1-128 16,3-6 64-16,3 0-56 16,1-3 16-16,4-7-24 0,0-3 56 15,0-12-48-15,0-4 0 16,0-8-8-16,0-8 8 16,0 0-8-1,0-2-40-15,0-1 32 0,-4 0-96 16,4 4-168-16,-7-4-489 15,3 1-279-15,-9-1-664 0,6-3-1113 16,-1-3-3920-16</inkml:trace>
  <inkml:trace contextRef="#ctx0" brushRef="#br0" timeOffset="106828.93">5310 6664 3328 0,'0'0'1529'0,"0"0"-713"15,0 0 96-15,0 0 16 16,0 0 328-16,97 10-199 0,-62-10-537 16,9 0 40-16,4 0-32 31,7 0-168-31,1 0-56 0,4 0 24 31,0 0-48-31,7 0 0 16,-7 0-152-16,4-4 88 15,-8 4-128-15,-8-3-32 0,-1 0 64 16,1 0-32-16,-8 0 40 16,-1-1 64-16,-7 4-184 0,-4 0 81 0,0 0-89 15,-4 0 0-15,1 0-113 16,-1 4-567-16,-1-1-440 0,-11-3-592 0,0 0-865 15,-8 0-4048 1</inkml:trace>
  <inkml:trace contextRef="#ctx0" brushRef="#br0" timeOffset="107582.36">6597 5711 3632 0,'0'0'2497'0,"0"0"-1273"0,0 0-552 16,0 0 136-16,0 0 41 0,0 0-281 31,0 0-248-31,0 0-304 0,0 10 120 15,-4 3 104-15,-3 6-72 16,3 6 96-16,-5 4-16 16,1 6 64-16,1 9 32 0,-5 1-152 15,3 9 64-15,-2 3 8 32,3 3-112-32,-4 1-24 0,4-4-8 15,-4-3-16-15,0 0 104 16,4-7-208-16,-3 0 80 15,-2-2-8-15,1-3-64 0,-4-8 72 16,4 1-80-16,1-3 8 31,-2-7 8-31,6-6 49 0,3 1-65 16,0-8 8-16,-1 1-8 16,5-7 0-16,0 0-8 0,-4 1-121 15,4-1-23-15,0-2-512 0,0 2 232 16,0-6-568-1,0 0-680 1,0 0-1009-16</inkml:trace>
  <inkml:trace contextRef="#ctx0" brushRef="#br0" timeOffset="109400.97">5605 6064 5049 0,'0'0'2552'0,"0"0"-968"16,0 0-559-16,0 0-177 15,0 0-192-15,0 0 40 0,0 0-168 31,0 0-368-31,0 0-8 16,0 0-104-16,0 3-48 0,0 10 32 16,-3-1 32-16,3 7-64 15,0 4 24-15,0 2 32 16,0 1-48-16,7-4 40 0,10 0-32 31,2 1 88-31,1-5-96 16,1-2 32-16,-6 0-16 0,-4-3-16 15,2-4-8-15,-9 1 0 16,-4-4 8-16,0 0 72 16,-8 1-64-16,-8-4 120 0,-8 4-39 31,-3-1-97-31,-1-6-361 0,-4 0-495 16,8 0-584-16,7-6-1769 0</inkml:trace>
  <inkml:trace contextRef="#ctx0" brushRef="#br0" timeOffset="109609.9">5581 6099 4841 0,'0'0'2240'16,"0"0"-912"-16,0 0-191 16,0 0-481-16,0 0 192 15,105-45 0 1,-79 36-312-16,7 3 8 15,-10 2-296-15,-2 4-176 16,-10 0-72-16,-7 0-904 0,-8 22-480 16,-11 4-112-16,-5-4-1265 0</inkml:trace>
  <inkml:trace contextRef="#ctx0" brushRef="#br0" timeOffset="110279.59">5749 6880 72 0,'0'0'8025'15,"0"0"-5736"-15,0 0-801 16,0 0-280-16,0 0-247 15,0 0-449-15,0-3-264 0,-4 9-248 32,-1 7 32-32,2 6-32 15,3-3 104-15,0 3-96 0,0 0 48 16,0 0-40-16,12 0-16 0,0-3 0 16,8 0 56-16,-5 3-56 15,6-3 8-15,-6-1 0 16,2-2-8-1,-6 3 8-15,-7-3-8 16,1-1 0-16,-5-2 64 0,0 2-64 0,-13 1 8 16,-6 0 40-16,-5-4-48 15,-4 1-48 1,-12-7-1048-16,7-3-865 16,10 0-3496-16</inkml:trace>
  <inkml:trace contextRef="#ctx0" brushRef="#br0" timeOffset="110432.09">5725 6880 6081 0,'0'0'4273'0,"0"0"-3433"16,0 0-432-16,0 0 72 0,116-16 208 16,-80 16 168-16,-5 0-728 15,-3 0-128-15,-12 3-1672 16,-12 4-3249-16</inkml:trace>
  <inkml:trace contextRef="#ctx0" brushRef="#br0" timeOffset="112203.51">5864 4737 5521 0,'0'0'2408'0,"0"0"-903"0,0 0-473 16,0 0-64-16,0 0 184 15,0 0-296-15,5 0-624 16,-5 0-232-16,0 12 0 0,4 11 8 0,-4 8 144 16,0 8 89-1,0 5-41-15,-4 4-72 0,-5 3 16 0,5-4-136 16,0 0-8-16,1-5 80 31,-1-7-80-31,0-6 0 16,4-4-472-16,-4-3-529 0,-5-3-343 15,5-3-928-15,1-6-2497 0</inkml:trace>
  <inkml:trace contextRef="#ctx0" brushRef="#br0" timeOffset="112549.93">5821 4727 3568 0,'0'0'1689'0,"0"0"-721"15,0 0-504-15,0 0 872 16,0 0-256-16,80-76-71 0,-65 70-257 0,2-1-288 16,2 4-200-16,1 3-160 15,4 0-104 1,-1 0 0-1,5 10 0-15,-11 5 0 0,-6 8-8 16,-2 2-48-16,-9 1 56 16,0 2-32-16,-9-2 32 0,-6-1 48 0,-9-3 8 15,-4 0-8-15,-8 1 24 32,0-7-72-32,1-1-104 15,7-5-656-15,11 0-1009 0,10-10-2711 16</inkml:trace>
  <inkml:trace contextRef="#ctx0" brushRef="#br0" timeOffset="113175.22">6207 4857 6425 0,'0'0'2937'15,"0"0"-1905"-15,0 0-728 31,0 0-136-31,0 0 440 0,0 0-88 16,0 0-8-16,0 0 104 16,20 0-136-16,0 0 9 0,4 0-169 15,-1-2-312-15,1 2 88 16,-3-4-96-16,-2 4-200 16,-3 0-1009-1,1 4-695-15,-6 2-993 0,-7 0-2272 16</inkml:trace>
  <inkml:trace contextRef="#ctx0" brushRef="#br0" timeOffset="113375.19">6243 5003 3024 0,'0'0'1753'16,"0"0"-817"-16,0 0-320 15,0 0 160-15,0 0-296 0,0 0-152 16,-4 20 344-16,20-14 417 31,12-3-41-31,7 0-368 0,1 0-320 16,9-3-280-16,6 0-80 15,-15 0-1648-15,-4 0-2929 0</inkml:trace>
  <inkml:trace contextRef="#ctx0" brushRef="#br0" timeOffset="113781.35">6681 4768 6281 0,'0'0'2424'0,"0"0"-1599"16,0 0-457-16,0 0 272 15,0 0 16-15,0 0-464 0,84-12 16 16,-65 24-56 0,-6 1-144-1,-5 6 88-15,-1 4-16 0,-7 2-32 0,0 4 88 16,-7-1-128-16,-5 1 160 16,-4-1 48-16,0-2-104 15,4-4 72-15,0-6 32 0,3-4-136 31,6-2 24-31,3-10-56 16,0 3-48-16,0-3 112 0,16 0-48 16,12 0 344-16,12-3-175 15,-1-7-185-15,6 1-48 16,6 0-809-16,-11-1-407 0,-16 3-3385 0</inkml:trace>
  <inkml:trace contextRef="#ctx0" brushRef="#br0" timeOffset="116944.73">6064 4077 4961 0,'0'0'2616'0,"0"0"-1640"0,0 0-472 16,0 0 217-16,0 0 431 16,0-26-376-1,-13 23-336-15,5 3 104 16,-3 0-224-16,-6 0-216 15,-2 0-48-15,3 0 24 0,4 6-72 16,0 4-8-16,0-1 0 31,4 4 0-31,1 3 0 0,2 0-56 16,5 0 48-16,0 3-48 16,0-4 56-16,5 5 0 0,10-1 0 15,5-1 0-15,-4 2 0 16,8-1 8-16,-9 0-8 15,2-3 0-15,-6-1 0 0,-11 2-8 32,0-5-96-32,0-2 104 15,-11-1 80-15,-10-3 0 0,-2 1 224 0,-1-4 8 16,-4-3-15-16,4 0 79 16,-4 0-320-16,13-3-8 15,-6-4-48-15,18-5-825 16,3 2-455-1,0 7-1816-15</inkml:trace>
  <inkml:trace contextRef="#ctx0" brushRef="#br0" timeOffset="117321.15">6343 4270 5497 0,'0'0'2704'31,"0"0"-1744"-31,0 0-391 16,0 0 463-16,0 0-24 0,0 0-320 15,0 0-400-15,35 0-168 16,-11-6-96-16,4 2-24 16,-3 1 0-1,-6 3-56-15,1 0-528 0,-8 0-648 16,-5 0-601-16,-7 3-839 0,-7 7 159 15,-9-3-559-15</inkml:trace>
  <inkml:trace contextRef="#ctx0" brushRef="#br0" timeOffset="117522.4">6318 4403 1640 0,'0'0'1832'0,"0"0"-848"16,0 0 625-16,0 0 247 0,0 0-143 15,0 0-481-15,100 0-504 16,-68-3-344 0,4-3-184-16,-4 0-120 15,0 2-80-15,0-2-792 16,-4 0-1753-16,-9-4-2672 0</inkml:trace>
  <inkml:trace contextRef="#ctx0" brushRef="#br0" timeOffset="117756.2">6928 4080 7209 0,'0'0'2289'0,"0"0"-1153"0,0 0-416 16,0 0 280-1,0 0 200-15,0 0-679 16,0 0-521-16,0 0-24 15,16 0 24-15,-16 22 64 0,0 6-64 16,-4 4 8-16,4 6 40 16,-4 7-48-16,4 18-104 15,0-5-1225-15,0-14-1735 16</inkml:trace>
  <inkml:trace contextRef="#ctx0" brushRef="#br0" timeOffset="119181.19">5813 7645 7041 0,'0'0'3257'31,"0"0"-1201"-31,0 0-600 16,0 0-487-16,0 0 7 0,0 0-288 0,0-9-456 0,0 9-232 31,0 0-112-31,0 3-512 0,0 12-32 0,0 2-945 16,-4 20-111-16,-5-5-792 15,5-3-1969-15</inkml:trace>
  <inkml:trace contextRef="#ctx0" brushRef="#br0" timeOffset="119292.4">5768 7995 936 0,'0'0'904'0,"0"0"-560"16,0 0-208-16,0 0-56 15,0 0-80-15,0 0-456 0</inkml:trace>
  <inkml:trace contextRef="#ctx0" brushRef="#br0" timeOffset="119458.19">5737 8143 3392 0,'0'0'2129'16,"0"0"-1337"-16,0 0-168 16,0 0 168-16,0 0 280 0,0 0-95 15,0 0-345-15,0 4-448 31,0-1-184-31,0-3-1857 16,0 0-3248-16</inkml:trace>
  <inkml:trace contextRef="#ctx0" brushRef="#br0" timeOffset="120220.83">5263 8458 7585 0,'0'0'1833'0,"0"0"-233"0,0 0 144 16,0 0-279-16,0 0-137 15,0 0-544-15,0 0-600 0,0-13-184 16,0 23-24-16,-8 12 24 31,-1 7-8-31,2 12 56 0,-9 7-32 16,8 6 80-16,-4 3-88 0,4 6 176 15,4 0-64 1,0 1-40-16,-4-7-8 0,4-6-72 16,4-10 0-16,0-9 0 31,0-6-8-31,0-11 0 0,0-5-240 15,0-7-840-15,0-3-280 16,0-10-225-16,0-8-2640 0</inkml:trace>
  <inkml:trace contextRef="#ctx0" brushRef="#br0" timeOffset="121131.18">5375 8445 3528 0,'0'0'1769'15,"0"0"-537"-15,0 0-192 31,0 0 480-31,0 0-247 0,0 0-137 16,0 0-216-16,0 0-464 16,63-60 104-16,-36 57-96 15,6-4-127-15,11 4-113 0,12 0-224 32,4 0 80-32,15 0-80 15,-8-4 8-15,6 4-8 0,-6 3 0 16,-23 0-344-16,-4 0-409 15,-13 0 73-15,-10 0 248 16,-10 0-112-16,-3 0-528 0,-4 0-168 16,0 0-193-16,-4 7 161 31,-3-4-1057-31,-1 3 401 0,4-3 480 0,-1-3 1184 16,5 0 264-16,0 0 1464 15,0 0-40-15,0 3 73 16,0 1-361-16,0 5-192 15,0 0 168 1,0 8 105-16,0 1-537 0,0 5 8 16,0 2-256-16,0 7-72 15,0 3-104-15,0 6-168 0,-4 0 80 16,-3 4-64 0,3 2-96-16,-4-2 56 0,4-1-56 0,-5 4 0 31,2-7 0-31,3 0 72 15,-4-6-80 1,4 0 0-16,-1-3-48 16,2-6 48-16,-1-4 16 15,4-6 0-15,-4 3-16 0,0-4 8 16,0 2-8-16,0-2 0 16,0 1-64-16,-4-3 64 0,0 0-104 15,0-4 32-15,1-3 16 16,-6 4-120-16,-7-4-32 15,1 0 40-15,-9-6-96 0,-8 0 256 16,-5 0 8-16,-6 0 128 31,-5 0 40-31,-4-6 96 0,-4 0 88 0,-4 0 336 16,9-1-64 0,0 4-23-16,10 0-169 0,2 0-152 15,7 3-96-15,8 0-120 0,4 0 72 16,4 0-88-1,8 0 16 1,1 0-64-16,7 0 0 0,4 0-72 16,0 0-128-16,0 0-416 15,0 0-369-15,0-7-295 0,7-2-1320 16,1 0-4362-16</inkml:trace>
  <inkml:trace contextRef="#ctx0" brushRef="#br0" timeOffset="121723.88">4844 8725 7737 0,'0'0'1881'0,"0"0"303"0,0 0-824 15,0 0-784-15,0 0-167 16,0-10-121-16,0 10-216 0,0 10-72 31,13 9 56-31,-2 0 144 16,6 6 96-16,2 4-184 0,-3-1 40 16,-4-2-144-16,0-4 64 15,-8 0-56-15,-4-3 64 0,0 0-80 31,-12-3 0-31,-11-3-432 16,-18-7-1337-16,2 0-2095 16,3-6-4506-16</inkml:trace>
  <inkml:trace contextRef="#ctx0" brushRef="#br0" timeOffset="121859.37">4733 8636 9738 0,'0'0'1704'0,"0"0"-264"15,0 0-352-15,0 0-367 0,100-76-129 16,-65 66-136-16,1 7-456 16,4 3-16-16,-8 16-2497 0,-9 0-2760 0</inkml:trace>
  <inkml:trace contextRef="#ctx0" brushRef="#br0" timeOffset="122358.79">5394 9468 10066 0,'0'0'2328'15,"0"0"-583"-15,0 0-785 16,0 0-528-16,0 0-160 16,0 0-72-16,0 0-184 15,0 0 56-15,-19 82-72 16,30-57 72-16,10 1-64 16,-2-4 80-16,1 1-88 0,-1-5 0 15,-10 1-72-15,-1-6-24 16,-8 0-40-16,-4 0 136 0,-16-4 48 31,-8 0-48-31,-23-2-320 16,10-1-1857-16,5-6-2232 0</inkml:trace>
  <inkml:trace contextRef="#ctx0" brushRef="#br0" timeOffset="122488.19">5434 9439 9674 0,'0'0'1856'16,"0"0"-1112"-16,0 0-400 16,0 0-176-16,87-45-168 0,-70 45-1088 15,-9 10-3225-15</inkml:trace>
  <inkml:trace contextRef="#ctx0" brushRef="#br0" timeOffset="122899.47">5430 10052 10122 0,'0'0'2336'16,"0"0"-1112"-16,0 0-407 0,0 0-473 31,0 0-344-31,0 0-8 0,0 0-1753 16,0 0-103-16,0 25-241 0,0-6-3112 0</inkml:trace>
  <inkml:trace contextRef="#ctx0" brushRef="#br0" timeOffset="123032.22">5375 10246 4080 0,'0'0'1449'0,"0"0"-1001"0,0 0-240 16,0 0-128-16,0 0-80 16,-9 82-1336-16,5-60-1585 15</inkml:trace>
  <inkml:trace contextRef="#ctx0" brushRef="#br0" timeOffset="123179.28">5375 10471 3688 0,'0'0'2081'0,"0"0"-177"15,0 0-448-15,0 0-583 0,0 0-369 32,0 0-48-32,0 0-216 15,0 0-88-15,39 25-152 0,-35-21-928 16,-4-4-1753-16</inkml:trace>
  <inkml:trace contextRef="#ctx0" brushRef="#br0" timeOffset="125040.02">5250 10900 5777 0,'0'0'2672'16,"0"0"-983"-16,0 0-1097 15,0 0-184-15,0 0 32 0,-7-4 96 16,-1 11 40 0,-4 5-72-16,-8 10 8 15,4 10 153-15,-7 0-369 16,2 9 128-16,1 0-72 0,5 1-136 15,2-4 48-15,5 0-112 16,4 0-104-16,4-6-48 16,0-3 56-16,12-4-56 15,4-3 0-15,12-6-208 16,4-3-72-16,0-7-264 16,4-6 32-16,-4 0 0 0,-8 0 103 15,-4-10 409-15,-5-5 136 16,-11-1 32-1,-4-6 265-15,0-1 279 16,-15 1-80-16,-9 3 296 16,-16 6-672-16,0 1 72 0,-8 5-144 15,4 1-56-15,4 6-128 16,12 0-128-16,25 0-1200 0,3 3-2577 31,3 0-5041-31</inkml:trace>
  <inkml:trace contextRef="#ctx0" brushRef="#br0" timeOffset="127909.88">6689 7540 1280 0,'0'0'1488'16,"0"0"-1072"-16,0 0-288 0,0 0-56 31,0 0-8-31,0 0-48 15,0 0-16-15,0 0 96 0,0 0 1073 16,0 0 15-16,0 0-120 16,0 0-48-16,0 0 96 0,0 0-207 15,0 0-129-15,0 0-192 32,0 0-264-32,0 0-48 0,4 0-136 15,12 0 64-15,0 0 256 16,12 0-144-16,12 0 272 15,7 0 9-15,9 0 7 0,4 0-136 16,4-3-112-16,-4 0-80 31,-13 0-48-31,-3 3-224 0,-12 0 72 0,-11 0-8 16,-6 0-64-16,-4 0 0 16,-2 0 8-16,-5 0 8 15,4 0 16-15,-4 0 24 16,3-3-56-1,-2 3 40-15,3 0-40 16,-4 0-48-16,0 0 32 0,-1 0 16 16,-3 0 0-16,0 0-568 15,0 0-408-15,0 0-497 0,0 0-167 16,0 0-424-16,0 0-393 0,0 0-3456 16</inkml:trace>
  <inkml:trace contextRef="#ctx0" brushRef="#br0" timeOffset="128320.89">7203 7413 2784 0,'0'0'3305'0,"0"0"-1433"0,0 0 193 15,0 0-465-15,0 0-56 32,0 0-175-32,0 0-737 0,-7-6-224 0,7 6-304 15,0 0-104-15,0 0-200 16,7 0 32-16,5 0 168 16,4 6 296-16,3 1 40 0,6 5-120 15,-1-2 16 1,-4 6-224-1,-1-3 56-15,-2 2-56 0,-6 1 0 16,2 0 16-16,-9 0 40 16,0 0-64-16,-4-3 48 0,0 2-48 15,-4-2 0-15,-9 6 48 0,-6-3-40 32,-9 0 80-32,-4 0-80 15,0 3-16-15,-3-3-400 16,7 3-664-16,7-3-1233 0,10-7-2024 0</inkml:trace>
  <inkml:trace contextRef="#ctx0" brushRef="#br0" timeOffset="129957.75">7901 7217 7161 0,'0'0'2088'0,"0"0"-511"16,0 0-953-16,0 0 192 15,0 0 216-15,-41-22-271 16,22 22-273-16,-1 0-248 16,-1 5 16-16,-2 8-64 15,11 6-184-15,-4 1-8 0,8 2 0 16,0 3 0-16,8 4 0 16,0-7 0-16,13 6 0 15,6-2 0 1,5-4-16-16,4 4 8 15,0-7-136-15,0-1-256 16,-9 1 72-16,-2 1 32 0,-10-5 231 16,-3 5 65-16,-4-5-40 15,0 2 40-15,-8-2 64 0,-8-2 73 32,-3 0 223-32,-5-7-8 0,-4 0-24 15,0-2-136-15,3-4-184 16,6 0-16-16,3-4-144 15,16-21-1249-15,9-1-1055 16,10 1-4826-16</inkml:trace>
  <inkml:trace contextRef="#ctx0" brushRef="#br0" timeOffset="130183.65">8111 7385 8545 0,'0'0'2225'15,"0"0"-1345"1,0 0-808-16,0 0 16 16,0 0 80-16,0 0 472 0,5 76 0 0,-5-44-336 15,0 3-176-15,0 0-128 16,-5-7-16 0,-3-2-624-16,5-11-72 15,-1-8-1024-15,0-7-1289 16,4 0-4456-16</inkml:trace>
  <inkml:trace contextRef="#ctx0" brushRef="#br0" timeOffset="130321.98">8152 7226 8001 0,'0'0'2305'0,"0"0"-1633"15,0 0-672-15,0 0-280 16,0 0 48-16,0 0-136 15,0 0-1265-15,11 80-1359 0</inkml:trace>
  <inkml:trace contextRef="#ctx0" brushRef="#br0" timeOffset="130876.69">8375 7423 3776 0,'0'0'1921'16,"0"0"-721"-1,0 0-392-15,0 0-216 16,0 0 577-16,0 0-137 0,-40-86-24 0,12 77-248 16,-4 5-32-16,0 4-240 15,8 0-312-15,4 10-136 16,8 3-40 0,9 3-208-16,3 3 128 15,11-4-72-15,13-2-128 16,8-3-24-16,4-7 48 0,3-3 160 15,-2 0 64-15,-14-3 32 16,-3-4 328-16,-12 4 464 0,0 3 25 31,-8 0-769-31,0 3-48 16,0 20 0-16,0 12 112 0,0 22 8 16,0 25 40-16,0 29-144 15,-4 13-16-15,-8 0 0 16,1-10-232-16,-2-19 208 0,2-18-24 31,3-17-64-31,-5-22 104 16,10-9-48-16,-5-1 56 0,-1-9 0 15,1 1 48-15,-3-18-48 16,-6-2 1088-16,-2-15-32 0,-9-17-160 16,-7-22 24-16,-2-29-39 15,1-18-73 1,17-7-360-16,15 6-200 15,8 10-136-15,24 23-112 16,-1 17-8-16,-3 15-240 0,8 8-432 16,24-3-729-1,-8 4-1303-15,-1-1-2185 16</inkml:trace>
  <inkml:trace contextRef="#ctx0" brushRef="#br0" timeOffset="131654.7">8550 7413 7633 0,'0'0'1921'0,"0"0"-465"16,0 0-664-1,0 0-296-15,0 0-96 16,0 0-400-16,0 0 72 15,32 10-16-15,-20 6-32 0,-1 3 48 0,-2 6-8 16,-5 4-56 0,-4-1 40-16,0-3-48 15,0-2-72-15,-8-1-80 16,-5-9-48-16,6-4-40 16,-1-5-40-16,-1-4-256 15,5 0 360-15,4-13-160 0,0-9-264 16,0-7 400-16,17-3 128 15,2-6 72 1,1 3 0-16,5 0 0 16,-5 7 264-16,-1 2 280 15,-2 11-16-15,-6 8 0 0,1 4-360 16,-4 3-168-16,4 0-8 16,0 12-192-16,-4 8 200 0,0 2 80 31,-4 3-72-31,0 4-8 15,-4-1 8-15,0 1-8 16,-8-7-128-16,0-2-216 0,0-8-16 16,0-6 296-1,4-6 64-15,0 0 24 16,4-13-24-16,0-9-264 0,4-6-256 16,8-4 184-16,12 1 192 15,-4-4-168-15,4 6-33 16,-9 6 345-16,6 8 313 0,-10 8 183 15,-3 7-344-15,1 0-152 16,-2 7 0-16,-3 12 136 16,0 0-40-16,-4 6 40 15,0 4-32-15,0 0-104 16,0-1 0-16,0 7-736 16,-8-9-737-16,8-8-2656 0</inkml:trace>
  <inkml:trace contextRef="#ctx0" brushRef="#br0" timeOffset="131998.49">9155 7350 7057 0,'0'0'2849'0,"0"0"-1505"0,0 0-712 31,0 0-624-31,0 0 120 16,0 0-16-16,0 0-8 15,-92 86-32-15,81-51-64 0,-1 0-8 16,4-4 0-16,8-3-256 16,0-5-160-16,4-7-320 0,16-10 32 15,0-6 688 1,3 0 16-16,-3-6 128 16,1-13-64-16,-14-3-16 15,-3-7 640-15,-4-3 112 0,-4 7 200 16,-11 0 0-16,-5 9-247 15,-1 3-65-15,2 13-688 16,3 0-48 0,4 3-848-16,12 16-1041 0,0 0-911 15,12-6-3066-15</inkml:trace>
  <inkml:trace contextRef="#ctx0" brushRef="#br0" timeOffset="132181.73">9267 7404 7033 0,'0'0'2769'0,"0"0"-1217"0,0 0-1032 15,0 0-512-15,0 13-8 16,0 9 280-16,0 6-16 0,0 7-72 16,0 0-184-16,-4-3-16 15,4-4-424-15,0 1-752 16,0-10-929-16,0-10-1951 0</inkml:trace>
  <inkml:trace contextRef="#ctx0" brushRef="#br0" timeOffset="132344.87">9283 7106 9602 0,'0'0'2384'0,"0"0"-1408"16,0 0-976-1,0 0-584 1,0 0-400-16,0 72 160 0,0-37-1729 0</inkml:trace>
  <inkml:trace contextRef="#ctx0" brushRef="#br0" timeOffset="132874.78">9638 7375 4841 0,'0'0'2200'0,"0"0"-552"16,0 0-247-16,0 0-337 15,-32-86 192-15,15 74 344 0,2 9-799 16,-5 3-585-16,0 3-216 15,0 13-16-15,0 6-48 32,8 6-72-32,1 4 8 0,6-3 24 15,5 3 0-15,0-7-409 16,5-3-303-16,6-9 104 0,10-7 256 0,2-6 456 16,1 0 128-16,0-13 72 15,0-12-16 1,-9-10 304-1,-2-9-112-15,-5-20 288 16,-4-22 145 0,-4 7-185-16,0 6-88 0,0 10-280 15,0 21 40-15,0 1 240 0,3 3-144 16,-3 16 208-16,0 9 16 16,0 13-616-16,0 10-304 15,-7 18 40-15,-6 10 264 0,2 13 0 16,7 6 24-16,0 16-24 15,4-3 0-15,0 0-8 0,8 3 0 16,3-3-80-16,2 15 80 31,-9 11-656-31,-4-20-3121 0,0-19-335 16</inkml:trace>
  <inkml:trace contextRef="#ctx0" brushRef="#br0" timeOffset="144271.96">9832 7477 3816 0,'0'0'4145'0,"0"0"-2432"0,0 0-689 15,0 0-40-15,0 0 400 16,0 0-39-16,0 0-553 0,0 0-248 15,0 0-240-15,0 0-136 16,0 0-56-16,0 0 40 0,0 0-96 31,0 0 16-31,21 0-16 16,3 0-16-16,12 0-40 0,7 0 0 16,5 0 56-16,0 0-56 15,-4 0 0-15,-1 0-8 16,-7 0-72-16,-8 0-24 0,-12 0-208 31,-4 0-208-31,-8 0 40 16,-4 0 136-16,0 0 64 0,0 0 96 15,0 0-449-15,0 0-247 0,0 0-48 16,0 0-392-16,0 0-609 16,0 0-831-16</inkml:trace>
  <inkml:trace contextRef="#ctx0" brushRef="#br0" timeOffset="144627.75">10096 7372 5617 0,'0'0'2248'0,"0"0"-423"15,0 0-505-15,0 0-104 16,0 0 584-16,0 0-551 0,0 0-617 15,0 0-304-15,11-7-272 16,10 7 32 0,11 4 16-16,-1 2-56 15,9 7-16-15,-8-1 48 16,0 1-80-16,-8 0 0 0,-4 0 0 16,-12 0 0-16,-8 2 0 15,0 4 32-15,-17 3-32 0,-10 4 88 47,-9 3-80-47,-4-4 88 16,4 4-88-16,1-1 0 15,11-2-8-15,16 9-664 0,4-10-1985 16,4-9-2976-16</inkml:trace>
  <inkml:trace contextRef="#ctx0" brushRef="#br0" timeOffset="149130.28">11084 8277 2472 0,'0'0'1432'15,"0"0"-960"-15,0 0 801 0,0 0 1279 16,0 0-767-16,0 0-697 0,0 0-368 16,0 0 80-16,0 0 40 0,0 0-135 31,0 0-265-31,0 0-296 16,0 0 64-16,0 0-64 15,0 0-56-15,4 0 0 0,12 0-32 16,11 0 88-16,14 0 336 15,10 0-248 1,9 0 72-16,24-3-48 16,15-4-80-16,25 4 40 15,3 0-136-15,-11 0 96 0,-12 3-64 16,-25 0-104-16,-19 0 48 16,-16 0-16-16,-4 0-40 0,-1 0-8 15,1 0 8-15,0 0 0 31,-8 0-8-31,-12 0-48 16,-4 0 48-16,-8 0-104 0,-1 0-104 16,-2 0-16-16,-1 3-392 15,0 0-552-15,-4 4-1009 0,0 2-847 16,0-3-2578-16</inkml:trace>
  <inkml:trace contextRef="#ctx0" brushRef="#br0" timeOffset="149833.4">11024 8328 4608 0,'0'0'1953'16,"0"0"-705"-16,0 0 72 16,0 0 49-16,0 0-89 15,0 0 144-15,0 0-535 16,8-13-433-16,-8 13-280 0,0 13-176 16,-12 6 112-16,0 9 56 15,-4 7-160-15,-4 6 376 16,1 7 80-1,-5 3-32-15,-1 6-80 16,1 3-136-16,-4 4 8 0,5 2-48 16,-1 1-128-16,4 0 8 15,1 3 8-15,-2-7-64 16,5-6 0-16,0-6-16 0,4-6 16 31,4-11 0-31,0-5-24 16,1-3-96-16,3-4-352 0,-5-3-512 15,5 6-1009-15,-3-9-831 16,-1 0-2641-16</inkml:trace>
  <inkml:trace contextRef="#ctx0" brushRef="#br0" timeOffset="150230.41">10614 9451 1768 0,'0'0'6529'0,"0"0"-5272"15,0 0-881-15,0 0-232 0,0 0 96 16,0 0 472-16,0 0-16 16,96 0-232-16,-33-6-24 15,33-6 40 1,23-4 56-16,13 0 249 15,-5 0 31-15,-11 3-16 0,-13 7-288 16,-11 0-408-16,-16 6 88 16,-16-3-144-16,-13-1-48 0,-3 4 64 0,8 0-56 15,7 0-8 17,1 0 0-32,0 0 0 15,-12 0 0-15,-4 0 0 0,-12 0-48 16,-5 4-200-16,-6-1-272 15,-10-3-56-15,-3 3-344 16,1-3-745-16,-5 0-391 0,-1-3-2897 0</inkml:trace>
  <inkml:trace contextRef="#ctx0" brushRef="#br0" timeOffset="150778.87">12418 8201 3224 0,'0'0'2449'0,"0"0"-961"32,0 0-768-32,0 0-360 0,0 0-96 15,0 0 617-15,0 0 559 16,-28 82-712-16,0-25-32 0,-7 26 88 16,-9 15 40-16,-4 10-119 15,1-3-1-15,6-10-144 16,9-12-128-1,-3-1-272-15,7-12 152 16,5-16-104-16,6-19-144 0,2-3-64 0,6 3 8 16,-3-4-8-16,0 1 0 15,8-9-344-15,0-17-624 16,4-3-1489 0,0-3-1872-16</inkml:trace>
  <inkml:trace contextRef="#ctx0" brushRef="#br0" timeOffset="151432.03">11215 8293 5473 0,'0'0'1824'31,"0"0"-912"-31,0 0 120 0,0 0 337 15,0 0-57-15,0 0-280 16,0-13-304-16,8-3 17 16,1 3-193-16,-2-9-168 0,5-3-120 0,4-4-104 15,-8 1-88-15,5-4-72 16,-2 3-144-16,-3 7-608 16,0 7-473-1,4 8-159-15,-4 4-1777 16,-4 3-2464-16</inkml:trace>
  <inkml:trace contextRef="#ctx0" brushRef="#br0" timeOffset="152001.84">11351 8064 4416 0,'0'0'1465'16,"0"0"-273"-16,0 0-480 15,0 0 16 1,0 0 64-16,0 0 225 15,111-28-201-15,-71 21-216 0,8 1-88 16,4 3-152-16,8 3-256 16,0 0 72-16,0 0-24 15,3 0-128-15,-3 0 24 0,4 0-48 16,-1 3 0-16,5 3 0 16,-4-3 40-16,3 1-40 0,-3-4 0 31,0 0 8-31,-5 0-8 15,5 0 0-15,-4 0 8 16,-4 0 24-16,0 0-24 0,-9 0-8 16,-3-4 8-16,-4 4 0 15,-4-3 0-15,-4 0 0 0,-4 0 0 16,-8 3-8 0,-9-3 48-16,2 3-48 15,-9 0 8-15,0-3 0 16,-1 3 8-16,-3 0-16 0,0 0 8 15,0 0-16-15,0 0-72 16,0 0 32-16,0 0-112 16,0 6 104-16,-3 10 56 15,-9 3 88-15,0 6 80 16,-4 4 240-16,-4 9-256 16,-4 3 161-16,0 10 39 0,0 3-128 15,-4 3-24-15,0 7-144 16,0-7 16-1,4 3-48-15,-4-6 48 16,4 0-72-16,1-6 56 16,3-4-8-16,4-6-48 0,0-3-112 15,1-6-696-15,2-4-1001 16,1-12-2264-16</inkml:trace>
  <inkml:trace contextRef="#ctx0" brushRef="#br0" timeOffset="153018.25">11877 7985 5209 0,'0'0'1984'0,"0"0"144"15,0 0-599-15,0 0-217 16,0 0-272-16,0 0-504 0,0 0 49 15,-9-7-81-15,9 4-176 16,0 3-56-16,0-3-184 31,5-3-24-31,3-4-64 0,7-3-320 0,2-2-192 16,2-5-681-16,1-2-87 16,1-3 24-16,-6 3 688 0,-2 3 256 15,-6 9 224-15,-3 1 88 16,0 5 560-1,-4 4 264 1,0 0-280-16,0 0 16 0,0-2-16 0,0 2 56 16,4 0-31-16,-4 0-369 15,9-4 32-15,2 4-80 0,5-3-144 16,4 0 0-16,12 3-8 31,7 0 0-31,6 0-8 16,11 0 8-16,3 0 0 0,9 0 8 15,3 0 0-15,1 0-8 16,0-3-8-16,-8-1 8 0,-8-2 0 16,-17 3-24-16,-3-3 24 31,-12-4 56-31,0 7-48 0,-8-4 40 31,4-2-48-31,-1 3 8 16,5-1-8-16,-3 4 56 0,3-3-56 0,-1 2 0 15,-3 4 8 1,0 0-16-16,-8 0 8 16,1 0 0-16,-6 0 0 0,-3 0-104 15,0 0 96-15,0 0-56 0,0 4-40 16,0 5 104-16,-4 4 0 0,0 3 96 16,0 6 176-16,0 7-168 15,-4 6 176 1,-8 3-56-1,1 6 24-15,-2 1-120 0,5 2-80 16,-3 4 0-16,-2 0-48 16,5 0 0-16,1-4-96 0,-2-6-504 0,1 1-849 15,1-17-535-15,-1-5-2361 16</inkml:trace>
  <inkml:trace contextRef="#ctx0" brushRef="#br0" timeOffset="153394.91">13048 7553 7313 0,'0'0'2257'15,"0"0"-81"1,0 0-1312-16,0 0-376 0,0 0-176 16,0 0-136-16,0 0 8 0,0-25-184 31,8 25-816-31,4-4-1136 16,0 1-3193-16</inkml:trace>
  <inkml:trace contextRef="#ctx0" brushRef="#br0" timeOffset="153529.14">13327 7382 4112 0,'0'0'1121'0,"0"0"-225"16,0 0-896-16,0 0-2609 0</inkml:trace>
  <inkml:trace contextRef="#ctx0" brushRef="#br0" timeOffset="153680.79">13327 7382 7681 0,'111'-61'2641'15,"-111"52"-1161"-15,0 3-384 0,0-1-264 16,0 1-311 0,0 2-353-1,0 1-168-15,-4-3-569 0,1 0-1383 16,-5-1-5233-16</inkml:trace>
  <inkml:trace contextRef="#ctx0" brushRef="#br0" timeOffset="154259.2">13140 7026 6001 0,'0'0'1536'16,"0"0"152"-16,0 0-703 0,0 0-233 16,0 0 272-16,0 0-304 31,0 0-464-31,16-22-112 0,0 18-88 15,3 4-8-15,9-3 0 16,4 3-48-16,12-3 48 16,4 3-48-16,4 0 0 0,4-3 0 15,0 3-128 1,-5-6 56-16,-3 3-48 16,-8-1-40-16,-8-2 32 0,-8 3 72 15,-9-3 56-15,1-1 8 16,-8 1 64-16,0-1 80 15,1 1 136-15,-2 0 216 0,-3 3-320 16,0-4-112 0,0 4 217-16,-4 3 367 0,0 0-480 15,0 0-8-15,0 0-168 16,0 0-120-16,0 13 56 16,0 9 56-16,0 7 8 15,0 6 0-15,-4 12 40 0,-4 17-40 31,1-4 8-31,-2 6-8 0,5 1 8 16,4-13-8-16,-4 7 0 16,4-11-496-16,0-5-977 15,0-7 241-15,-4 0-104 16,-3-9-1073-16,-1-11-2160 0</inkml:trace>
  <inkml:trace contextRef="#ctx0" brushRef="#br0" timeOffset="156816.21">10180 8982 5393 0,'0'0'1440'0,"0"0"560"31,0 0-303-31,0 0-129 16,0 0 176-16,0 0-551 0,-37-54-169 15,37 51-64-15,0-1-608 16,0 1 120-16,0 0-224 16,0 0-184-16,9 3-64 0,6-3-72 31,2 0 72-31,6 3 0 0,-3 0-112 16,-3 3 104-16,-2 3 8 0,-7 7-96 15,-3 3 24-15,-5 0 32 16,0 3 40-16,-9-1 8 15,-10 5 88-15,-9-1-80 16,-4-3 56 0,0 0-64-16,4 0 72 0,8-6-80 15,4 0 8-15,8-7-8 0,8 1-80 16,0-5-160-16,12-2 136 16,16 0 16-16,4 0-264 15,19-2-800 1,-7-8-1529-16,-8 0-1968 0</inkml:trace>
  <inkml:trace contextRef="#ctx0" brushRef="#br0" timeOffset="157278.5">10506 8947 3384 0,'0'0'1313'0,"0"0"-465"32,0 0-272-32,0 0 256 0,36-79-120 15,-32 56 216-15,0 4-55 0,-4 0-113 16,0 0-96-16,0 6-152 0,-8-2 248 16,0 5-32-16,-4 4 64 15,0 0-151-15,0 2-281 16,1 4-360-16,-2 0 8 15,5 10-8 1,5 2-40-16,-1 7-16 0,4 0-16 16,0 7 72-16,15-1 0 0,9 4-88 15,-3 0 16-15,2-1-24 16,-3-3-241-16,-8-2 9 16,-4-1 0-1,-8-9 248-15,0-1 80 16,-12-2 256-16,-8-4 481 15,0-3 103-15,0-3 80 0,1 0-128 16,2 0-200-16,2-12-40 16,6-4-288-16,9-7-264 0,0 1-48 31,13-6-600-31,26-4-848 16,1 3-1417-16,-8 7-4792 0</inkml:trace>
  <inkml:trace contextRef="#ctx0" brushRef="#br0" timeOffset="158030.26">11024 9706 8705 0,'0'0'2353'15,"0"0"-625"1,0 0-383-16,0 0-409 15,0 0-576-15,0 0-192 16,0 0-112-16,47-25-48 0,-26 25-8 16,-1 0 8-16,-5 2-8 0,2 5 0 15,-10 2-8 1,1 4 8-16,-8 0-8 16,0 2 72-16,-8 5-32 0,-12-1 272 15,-7 3 96 1,3-6-16-16,0 3-72 0,4-6-8 15,8-7-208-15,8 0-96 0,4-3-16 32,0-3-40-32,4 0 0 15,20 0 56-15,8 0 8 16,0 0-8-16,7 0-632 0,17-3-1712 16,-16-3-1713-16,-4 3-3329 0</inkml:trace>
  <inkml:trace contextRef="#ctx0" brushRef="#br0" timeOffset="158464.46">11470 9782 888 0,'0'0'2816'0,"0"0"-1415"16,0 0-337-16,0 0 144 0,0 0-176 15,72-76-23-15,-60 57-457 16,0 0-32-16,-8 0-72 15,-4 3-112-15,0 0 8 0,0 3 344 16,-16 3-72-16,-3 8-136 0,-2-2 88 16,-7 4-263-1,8 0 143-15,1 4-120 16,2 5-328-16,10 4 0 16,3 2-48-16,4 7-80 15,4 1 64-15,16 2 56 0,3 7-192 16,-3 0-417-16,-4-3-167 0,0 2 344 31,-8-5 248-31,-8-1 104 16,0-6 80-16,0 0-24 15,-8-6 32-15,-3-4 304 0,-2-6 488 16,-6-3 481-16,6 0-321 16,-6-6-104-16,6-10-8 0,6-6-440 31,7-7 48-31,0-6-424 15,11-6-24-15,17-3-384 16,17-7-960-16,-2 13-1817 0,-7 9-2688 0</inkml:trace>
  <inkml:trace contextRef="#ctx0" brushRef="#br0" timeOffset="159147.99">12375 9290 4080 0,'0'0'1497'0,"0"0"-585"0,0 0 80 16,0 0 336-16,0 0 145 15,0 0-153-15,0 0-24 16,0 0 65-16,0 0-177 16,19-4-216-16,13-11-472 15,12-7 0-15,4-10-120 16,12 0-112-16,-1-9 32 0,10 3 8 16,-9-7-79-16,-9 7-217 31,-7 7 56-31,-12 5-64 0,-13 13-64 15,-6 4 56-15,-9 3 8 16,-4 6-169-16,0 0-311 0,0 0-560 16,0 2-408-16,-4 8 480 15,-5 3-1289-15,5-1-887 32,1-2-4506-32</inkml:trace>
  <inkml:trace contextRef="#ctx0" brushRef="#br0" timeOffset="159539.97">13279 8588 6385 0,'0'0'2160'15,"0"0"-431"-15,0 0-1049 16,0 0-352-1,0 0 152 1,0 0-80-16,0 0 8 0,-92 102-216 0,81-67 64 16,-2 0-248-16,6-1 96 15,7-5-88-15,0-1-16 0,0-5-96 16,12-7-56-16,4-7-264 31,8-9 192-31,-4 0 24 16,3-3 200-16,-7-13 112 0,-4 0-104 15,-8-9 376-15,-4 3 632 0,0 2-311 16,-12 5 191-16,-4 2-320 16,-11 10-352-16,3 3-104 31,-4 0-120-31,4 13-224 0,3 5-584 16,10 2-1273-16,7-5-439 15,4-5-3602-15</inkml:trace>
  <inkml:trace contextRef="#ctx0" brushRef="#br0" timeOffset="159974.07">13458 8595 5817 0,'0'0'2496'0,"0"0"-471"15,0 0-841-15,0 0-392 32,0 0 336-32,0 0-335 15,0 0-321-15,40-77-64 0,-20 55-176 16,4-3 40-16,8-14-64 0,8-18-112 15,20-25 80-15,-4 6-40 16,-5-1 88-16,-3 14-112 31,-16 22-56-31,4-7-48 0,-1 3 32 16,-3 10 32-16,-8 7-88 16,0 2 16-16,-3 8-8 0,-2 2-64 0,-3 3-40 0,-4 1 104 46,0 5-344-46,-8 4-384 16,-4 3-160-16,0 3-913 0,-8 10-1383 16,-8 3 663-16</inkml:trace>
  <inkml:trace contextRef="#ctx0" brushRef="#br0" timeOffset="162033.84">14064 7413 5169 0,'0'0'1944'0,"0"0"-944"0,0 0-280 16,0 0 25-16,0 0 319 15,0 0-320-15,0 0-384 16,0 0-120-16,0 0-232 0,0 0 136 16,0 0-16-16,12 0-120 31,0 4 80-31,8-1 16 16,8 0-16-16,4 3 112 0,11 1-192 15,5-1 200-15,8 0-80 16,4-2-72-16,0 2 0 0,0 0-16 15,-9 1-32-15,1-4-16 32,-9 0-8-32,-6-3 16 15,-5 0 0-15,4 0 32 0,-5 0-32 0,9 0 8 16,8 0 0-16,0 0-8 16,4 0-16-16,-5 0 16 0,-7 0 16 15,-12 0 64 1,-12 0-136-16,-8 0 56 15,-4 0-176-15,-4 0-208 16,0 3-272-16,0-3-112 0,0 3-144 16,4 0 376-16,0 0 256 15,4-3-561-15,0 4 513 0,8-1-376 32,-1-3-416-32,-2 0-1329 15</inkml:trace>
  <inkml:trace contextRef="#ctx0" brushRef="#br0" timeOffset="162410.44">15080 7404 4905 0,'0'0'1568'0,"0"0"504"31,0 0-703-31,0 0-297 16,0 0 824-16,0 0-391 0,0 0-281 0,0 0-688 15,24-57-152-15,-16 57-120 16,12 0-256-16,4 0 64 0,8 3-24 16,3 10 0-1,1-1 32 1,1 8-72-16,-6-5 0 15,-7 1-8-15,0 3 0 0,-12-3 0 16,-4-3 8-16,-4-1-8 0,-4 1 0 16,0 0 0-16,-20 3-104 0,-8 3 56 31,-12-1-240-31,-7 2-576 16,-26 5-953-16,10-3-751 15,12-6-2401-15</inkml:trace>
  <inkml:trace contextRef="#ctx0" brushRef="#br0" timeOffset="163197.56">14614 6906 5777 0,'0'0'1568'16,"0"0"449"-1,0 0-849-15,0 0-704 16,0 0-64-16,0 0-144 16,0 0-128-16,0 12 8 0,-12 10-128 15,0 3 160-15,-4 1-72 16,0 3-88-16,0-1 56 0,4-2-56 16,0-4-8-16,4-6 0 31,4-7 0-31,0-2 0 15,4-7 48-15,0 0-40 0,0-4 216 16,0-11 72-16,4-8-288 16,8-5-8-16,4-10-64 0,5 0 56 15,-2-4 0-15,9-5-240 16,-4-1 240 0,4 0-40-16,-9 7 48 15,2 9 56-15,-14 10 312 0,2 9 320 16,-5 10-47-16,0 3-513 15,-4 0-128-15,7 13-88 16,1 9 88-16,5 3 104 16,2 4-40-16,5 6-56 15,-4-3 88-15,0 3-96 16,1-1 0-16,-6-2 8 0,-3 3 0 16,4-6-16-16,-4-1-48 15,4 1-497-15,0 0-479 16,-4-4-880-1,-4-9-1385-15</inkml:trace>
  <inkml:trace contextRef="#ctx0" brushRef="#br0" timeOffset="163385.5">14594 6978 5337 0,'0'0'1280'15,"0"0"-240"-15,0 0-240 16,84-22 105-16,-52 19-337 16,0 0-96-16,3 0-176 0,1 3-296 31,-4 0-320-31,-12 0-2433 0</inkml:trace>
  <inkml:trace contextRef="#ctx0" brushRef="#br0" timeOffset="163751.54">15017 6826 6105 0,'0'0'2040'16,"0"0"-367"-16,0 0-521 16,0 0 312-16,0 0-32 15,0 0-823 1,0 0-489-16,0 0-120 15,39-9 0-15,-35 34-72 0,4 0 104 16,-4 7-32-16,1 0 40 16,2 2-40-16,1-5 0 15,-4-6-8-15,4-11-80 0,-4-2 72 32,0-7-64-32,4-3 80 15,4-13 256-15,4-9-248 0,-1-7 104 16,-2-2-8-16,2-1-48 15,-6 0-56-15,3 1 48 16,-8 8-48-16,-1 7 0 0,-3 7-296 16,0 9-1001-1,0 3-3040-15,-3 10 1545 16</inkml:trace>
  <inkml:trace contextRef="#ctx0" brushRef="#br0" timeOffset="164374.57">15554 6680 3168 0,'0'0'904'0,"0"0"1057"16,0 0-433-16,0 0-848 0,0 0-560 15,0 0-16-15,-80-13 64 16,57 32-72-16,7 4 56 16,4-1-72-16,4 0-8 0,8-3-16 31,0-3 24-31,8-4-72 16,11-5 96-16,9-4-40 0,0-3 73 15,4 0-25-15,0-6-24 16,-4-10 312-16,-4 3-48 15,-9-3 472-15,2 3-232 0,-6 1 176 32,-2 6 392-32,-9 2-151 0,0 4-513 15,4 0-496-15,-4 0-120 0,0 16 64 16,4 3 8-16,0 7 80 16,0 6-32-16,-1 5 0 15,1 5 8-15,1 2-8 16,3 7 32-1,0 3-32-15,-8 7 0 0,0 2 0 16,0-3-16-16,-4-6 16 0,-17-6-248 16,6-10 192-16,-1-12-72 15,0-11 128-15,0-8 80 16,0-7 152 0,-4 0 488-16,0-10-8 15,-3-19-160-15,2-6 0 16,6-12-392-16,6-10 136 0,9-4-40 15,9-2-200-15,23 2-56 16,11 4-248-16,4 10-1000 16,13 8-1280-1,-11 17-1449-15,-21 10-2841 0</inkml:trace>
  <inkml:trace contextRef="#ctx0" brushRef="#br0" timeOffset="165089.84">14658 7934 6873 0,'0'0'2072'15,"0"0"97"-15,0 0-369 0,0 0-623 0,0 0-753 16,0 0-216 0,0 0-104-16,0 0 72 15,11 67 216-15,-2-32-56 16,-5 6-16-16,0 0-80 16,0 4-240-16,-4-1 56 15,4-2 48-15,-4-1-104 0,0-3 0 16,0-6-848-16,0-1-1137 0,0-5-535 31,0-14-4362-31</inkml:trace>
  <inkml:trace contextRef="#ctx0" brushRef="#br0" timeOffset="165387.43">14777 7908 6569 0,'0'0'1992'16,"0"0"-143"-16,0 0-641 0,0 0-440 16,0 0-184-16,0 0-320 31,80-50-168-31,-52 50-88 0,7 3-8 0,-2 13-8 16,-14 3 8-16,-2 3 0 15,-13 0-56-15,-4 7 56 16,-17-3 0-16,-11 2 8 0,-7-6 144 15,-5-3-96 1,0 0 160-16,9-3-104 16,3-3-112-16,7 0-168 0,10-4-1160 15,15-6-984-15,15-3-185 16,9 0-3656-16</inkml:trace>
  <inkml:trace contextRef="#ctx0" brushRef="#br0" timeOffset="165725.64">15124 8004 5217 0,'0'0'1680'0,"0"0"-328"0,0 0-256 15,0 0-535-15,0 0-497 16,0 0 104-16,0 0 416 0,0 0-280 31,-75 76 48-31,54-54-216 16,5 4-16-16,12-11-80 15,4 2-24-15,0-8-16 0,13-3 56 16,11-6-56-16,3 0-8 16,5-15-120-16,-4-5-88 0,-4-8 112 15,-13-1 56 1,-6-3 48-16,-5 1 160 16,0-1 144-16,-16 10 160 15,0 3-72-15,0 9-176 0,4 7-216 16,4 3-344-16,8 0-584 15,0 6-1192-15,16 4 1007 16,12 0-295-16,0-7-1041 16</inkml:trace>
  <inkml:trace contextRef="#ctx0" brushRef="#br0" timeOffset="166017.94">15355 7950 5753 0,'0'0'2480'31,"0"0"-471"-31,0 0-1281 0,0 0-552 15,0 0-96-15,0 0-80 16,0 0 16-16,-63 70-16 0,46-45 48 16,10 1-48-16,7-1-48 15,0-9-88-15,0 0-272 32,7-10 96-32,14-6 56 0,-6 0 152 15,1-9 104-15,-4-14 88 16,-8-2 304-16,-4-3 480 0,-4-4-24 15,-11 0 592-15,-10 10-711 16,-3 6 15-16,4 6-296 31,9 10-448-31,-5 0-1160 0,16 29-481 0,4-4-407 16,0-3-4001-16</inkml:trace>
  <inkml:trace contextRef="#ctx0" brushRef="#br0" timeOffset="166392.79">15511 8106 4640 0,'0'0'1433'0,"0"0"-393"31,0 0-512-31,0 0-120 16,79-7 96-16,-55 1-192 0,0-7-128 15,0-3-64-15,-4-6 113 0,-8-10 255 0,0 0 288 16,-8-9-568 0,-4 0 80-16,0-6-112 31,0-1-16-31,0 7 480 0,-8 6 536 16,0 9-167-16,-4 13-17 15,0 13-864-15,-4 0-8 0,0 10-112 16,0 12 48-16,0 10-40 15,8 6 0-15,4 3 80 32,4 7 48-32,8 3-136 0,12-1 56 15,12-2 0-15,-1 0-64 0,1-4-128 16,13-6-920-16,-14-12-1401 0,-11-13-3064 16</inkml:trace>
  <inkml:trace contextRef="#ctx0" brushRef="#br0" timeOffset="167802.93">14853 8769 5153 0,'0'0'2464'0,"0"0"-511"16,0 0-233-16,0 0 240 15,0 0 41-15,-28-35-785 0,28 35-328 16,0-3-288 0,0 3-152-16,0-3-336 15,8 3 88-15,12 0-191 0,4 0-9 16,8 0 0 0,0 3-73-16,-8 6 73 0,-4 7 0 15,-12 3-296 1,-8 3 184-16,0 4 48 15,-17-4 64-15,-6 1 8 0,-1-1-8 16,0-3 48-16,7-7-48 16,6 1-16-16,7-7 16 15,4 1 0-15,0-4-128 0,24 0 64 16,8-3-72-16,11 0-264 31,6 0-456-31,18-3-872 0,-11-9-689 16,-5-8-2056-16</inkml:trace>
  <inkml:trace contextRef="#ctx0" brushRef="#br0" timeOffset="168004.02">15515 8658 8449 0,'0'0'1841'0,"0"0"-633"15,0 0-728-15,0 0-296 16,0 0 176-16,0 0 272 0,-92 57-160 15,68-25-144 1,-4 3-183-16,8 0-145 16,-4 3-105-16,8-3-775 0,8 3-912 15,1-13-1193-15,3-12-2848 16</inkml:trace>
  <inkml:trace contextRef="#ctx0" brushRef="#br0" timeOffset="168178.3">15335 8715 6977 0,'0'0'2417'0,"0"0"-57"16,0 0-1208-16,0 0-1032 0,0 0-112 15,0 0 120-15,52 79 120 32,-29-37-80-32,5-4-160 0,0 0-16 15,8 3-816-15,-8-12-1552 16,-4-10-3017-16</inkml:trace>
  <inkml:trace contextRef="#ctx0" brushRef="#br0" timeOffset="168465.42">15734 8620 7433 0,'0'0'2625'0,"0"0"-1097"0,0 0-912 16,0 0-392-1,0 0-88-15,87-23-136 16,-67 40 176-16,-8 5-104 0,-8 6-72 16,-4 4 64-16,-11 3 0 15,-14-3 344-15,1-4 120 16,0-5-39-16,9-5-97 0,2-5-128 31,9-3-192-31,4-4-56 16,0-3 40-16,28 1-32 0,12-1-24 15,12-3-224-15,28 0-945 16,-16 0-999-16,-4-7-3273 0</inkml:trace>
  <inkml:trace contextRef="#ctx0" brushRef="#br0" timeOffset="169827.97">14972 9442 2696 0,'0'0'2057'16,"0"0"-1"-16,0 0-288 0,0 0 249 15,0 0-201-15,32-70 185 16,-32 70-617-16,0-3-560 0,0 0-232 31,-19 3-96-31,-5 0-480 16,-8 0 48-16,-4 0 24 0,4 3-88 15,4 3 0-15,12 1 8 16,4 3-8-16,9-4 0 0,3 6-232 16,0 4 224-16,15 7 0 31,13-1-8-31,4 0-160 15,0-3-192-15,0 0 8 0,-12-3 144 16,-5-3-32-16,-6-4 240 16,-5 1-80-16,-4 3 88 0,0-4-8 0,-13 4 16 15,-6-4 128 1,-1-3 128 0,-4-2-160-16,-4-1 176 15,4-3-160-15,0 0-120 0,4 0 0 16,5-16-376-16,15-10-912 15,0 1-2953-15,3 3-5321 16</inkml:trace>
  <inkml:trace contextRef="#ctx0" brushRef="#br0" timeOffset="170136.19">15247 9445 9906 0,'0'0'2808'0,"0"0"-1191"16,0 0-777-16,0 0-104 0,0 0-248 15,0 0-480-15,92-35 72 16,-56 35-80-16,-8 0-616 16,0 0-592-16,-12 0-889 0,-16 10-1023 15,0 3 15 1,-16-1-1624-16</inkml:trace>
  <inkml:trace contextRef="#ctx0" brushRef="#br0" timeOffset="170259.97">15232 9557 1528 0,'0'0'1496'16,"0"0"-112"-16,0 0-87 16,0 0-481-16,92 9-200 15,-57-9-200-15,21 0-336 0,-12-3-80 16,-9-3-1064-16</inkml:trace>
  <inkml:trace contextRef="#ctx0" brushRef="#br0" timeOffset="170540.07">15682 9271 7633 0,'0'0'1793'15,"0"0"-729"-15,0 0-496 0,0 0 400 32,0 0 464-32,104-16-311 15,-81 22-633-15,1 13-232 0,-11 7-216 16,-10 8-40-16,-3 1 0 15,-12 4 8-15,-16-4 40 16,0-3 112-16,5-7-8 0,3-6 144 16,3-10-152-1,17 4-72-15,0-7-56 16,28-2-16-16,28-1 144 0,8-3-144 16,36-3-552-16,-21-10-1713 15,-19-9-4264-15</inkml:trace>
  <inkml:trace contextRef="#ctx0" brushRef="#br0" timeOffset="173374.06">17423 8140 3080 0,'0'0'1440'0,"0"0"-559"16,0 0 31-16,0 0 408 15,0 0-64 1,0 0-151-1,0 0-321-15,4 0-136 0,11 0-96 16,10-3 176-16,10 3 40 0,25 0-39 16,32 0-265-16,31 0 232 0,25 0-88 15,0 0-208-15,-1 0-112 32,-12 0-48-32,-4 0-16 15,-7 0-72-15,-24 0-144 0,-24 0-8 16,-28 0 104-16,-12 0-104 0,-13 0-16 15,1 0-368-15,-8 0-88 16,-8 0-112-16,-8 3-576 31,-24 4-889-31,-4-4-535 0,-8 3-3114 16</inkml:trace>
  <inkml:trace contextRef="#ctx0" brushRef="#br0" timeOffset="173967.71">17399 8290 4809 0,'0'0'2128'16,"0"0"-680"-16,0 0-375 15,0 0-145-15,0 0-208 31,0 0-272-31,0 0-144 0,-12 22 104 16,4 6 664-16,0 4-327 16,0 10-217-16,1 2 48 0,-6 19-200 15,5 20-144-15,1 16 48 0,3 5-88 16,-5-15-184 0,9-22 128-1,-4-26-64-15,4 0-72 0,-4 0 64 16,4 1-64-16,0 2-40 15,0-9-232-15,0-9-520 16,0-1-849-16,4-6-895 0,-4-6-3593 0</inkml:trace>
  <inkml:trace contextRef="#ctx0" brushRef="#br0" timeOffset="174290.4">17375 9286 4624 0,'0'0'1713'16,"0"0"-777"-16,84-3 232 0,-28 0 73 31,15-3-225-31,32 0-240 16,34-7-56-16,14 0-112 0,-3 0-216 15,-25-2-272-15,-32 5 56 16,-31 0-80-16,-16 8-96 16,-12-5 8-16,-4 4-8 0,0 0-72 15,-5-4-120-15,-3 4-384 16,-3 0 48 0,-6 3-472-16,9 0-200 0,-4 0-665 15,-4 0-2216-15</inkml:trace>
  <inkml:trace contextRef="#ctx0" brushRef="#br0" timeOffset="174930.22">18941 8106 5825 0,'0'0'1864'16,"0"0"-256"-16,0 0-463 15,0 0-201-15,0 0-216 16,0 0-352-16,-8 12-272 16,4 17 160-16,-8 9 184 0,-4 26-40 31,0 18 89-31,-8 16-169 15,1 7-80-15,2-7 112 0,5-5-96 16,4-11-80-16,5-12-40 16,3-13-88-16,0-16 16 0,4-6 0 15,0 4-72-15,0 2-8 32,0-3-40-32,0-6-8 0,-9-10-320 15,2 3-656-15,3-6-657 16,-8-9-1527-16</inkml:trace>
  <inkml:trace contextRef="#ctx0" brushRef="#br0" timeOffset="175588.49">17689 8140 5537 0,'0'0'2240'15,"0"0"-127"-15,0 0-809 16,0 0-648-16,0 0 776 0,0 0-511 0,0 0-345 16,25-54-248-16,-18 35-168 15,2-3-56-15,3-3-80 0,-5-7-8 32,6 0-32-32,-2-3 16 15,-3 7-128-15,1-1 80 0,-1 10 0 16,-5 10 40-16,-3 5-96 15,0 4-2049-15,0 10-783 0,0 6 559 16,0-3-1784-16</inkml:trace>
  <inkml:trace contextRef="#ctx0" brushRef="#br0" timeOffset="176158">17826 7902 3144 0,'0'0'1384'16,"0"0"-479"-16,0 0 95 31,0 0 184-31,0 0-8 16,0 0-511-16,0 0-193 0,99 0-128 15,-67 0-152-15,0 0-104 0,7 6-8 16,9-6-80-16,1 7 16 0,2-4-16 16,5 0 48-1,0 1-48 1,4-1 8-16,-1 0 112 15,9-3-104-15,11 3 128 0,-7-3-56 16,7 0-88-16,-2 0 48 16,-14 0-48-16,-3 0-8 0,-8-3-96 0,-8-3-112 31,-12-1 216-31,-4 4 16 16,-8-4-8-16,-5 5-8 15,6-5 0-15,-2 7 8 0,5-3-8 16,-4 3 16-16,4 0-16 15,-4 0 8-15,-4 0-8 0,-8 0 8 32,-4 0-8-32,-4 0 48 15,0 3 32-15,0 6-72 0,-8 11 304 16,-9-1-48-16,2 9 32 16,-5 7-56-16,4 6 40 0,0 4-8 15,0 9-16-15,8 3-256 31,-4 7 128-31,5-1-104 16,-2-2-16-16,5-1 40 0,-4-9-40 16,1-4-8-16,3-5 0 15,-5-8-80-15,5-5-224 0,-4-7-208 0,-3-12-488 16,-6-7-1265 0,6-3-5112-1</inkml:trace>
  <inkml:trace contextRef="#ctx0" brushRef="#br0" timeOffset="176671.68">18220 7858 6665 0,'0'0'1880'0,"0"0"-175"0,0 0-553 16,0 0-200-16,0 0 248 15,0 0-607-15,4-4-241 16,8-5-152-16,-5 0-144 16,6-1 24-16,-2-6 64 15,2-3-144-15,-5 0 80 16,3-3-80-16,-3 3-200 0,1 0-520 16,-2 6-441-16,-7 7-47 15,0 6-2937-15,0 0-3048 0</inkml:trace>
  <inkml:trace contextRef="#ctx0" brushRef="#br0" timeOffset="177199.41">18320 7693 5025 0,'0'0'1336'0,"0"0"8"0,0 0-360 31,0 0 65-31,0 0-1 16,0 0-624-16,0 0-272 0,103-16-144 15,-75 16 56-15,4 0-64 16,12 0-64-16,-1 6-80 16,13-3-144-16,8 0 104 0,4-3 40 15,3 0 40 1,1 0 104-16,0 0 16 16,-1 0 56-16,-7-3 32 0,0 0 128 15,-9-3-72-15,-2 3-48 0,-5 0-112 16,-9-1 8-1,1 4-8-15,-4 0-8 16,-1 0 8-16,6 0 8 16,-5 0-8-16,-5 0 0 15,1 0 8-15,-8 0-8 0,-4 0 40 16,-8 0 16-16,-4 0 120 31,-4 0 160-31,-4 0-24 0,0 4-160 16,0 5-152-16,-4 4 144 15,-8 6 80-15,0 9-224 0,-4 4 160 16,0 6-32-16,1 10 8 16,-6 2 16-16,1 5-88 15,5 5 48-15,-6 0-88 0,6 0 56 32,-2-2-80-32,2-1 0 15,-1-7 0-15,4-2-128 0,-1-9-448 16,6-11-128-16,-1-6-416 15,0-9-649-15,0-10-2671 0</inkml:trace>
  <inkml:trace contextRef="#ctx0" brushRef="#br0" timeOffset="177560.34">19128 7528 8281 0,'0'0'2625'16,"0"0"-1521"-16,0 0-360 0,0 0-384 31,0 0-88-31,16-32-136 0,-12 29-136 0,4-1-568 16,8-8-976-1,4 2-1193-15,-4 1-3032 0</inkml:trace>
  <inkml:trace contextRef="#ctx0" brushRef="#br0" timeOffset="177814.11">19367 7324 3936 0,'0'0'696'0,"0"0"-431"16,0 0-161-16,0 0 240 16,0 0 88-16,84-85-224 15,-68 69-208-15,0 0-936 16,-4 4-337-1,-5 2 913-15,-3 3 360 16,1 4 472-16,-5 0 649 0,4 0-233 0,0-3-264 16,4 2-248-16,-5-2 728 15,1 0 497-15,0-1-585 16,1 4-192 0,-5 0 40-16,0 3-256 15,0 0-608-15,0 0-168 0,-9 0-1200 16,-2 0-608-16,-6 0-4490 0</inkml:trace>
  <inkml:trace contextRef="#ctx0" brushRef="#br0" timeOffset="178452.1">19244 6861 6041 0,'0'0'2024'0,"0"0"-415"15,0 0-897-15,0 0 104 0,0 0-296 16,0 0-160-16,36-13-344 0,-12 13 120 31,0 0-56-31,3 0-32 16,6 0 48-16,10 0-96 0,4 4 88 16,13-4-88-16,0 2 40 31,4-2-40-31,-1 0 0 15,-7 0 8-15,-4 0 24 0,-8-6-16 16,-8 0 64-16,-9-4 304 0,-2 7-72 16,3 0-32-16,0 0-176 15,7 3-96-15,6 0-8 16,2 0 48-16,5 0-48 0,-8 0 0 16,-4 0 24-16,-8 0-24 15,-13 0 16-15,-2 0-8 0,-13 0 72 31,4 0-7-31,-4 0 23 16,0 0-96-16,0 3-112 16,0 3 23-16,0 4 81 0,0 2 8 15,0 8 8-15,0 2 0 0,-8 6 81 16,-5 7 279-16,2 6-232 16,-6 11 56-1,6 14-128-15,-6-2-56 16,10 2-8-16,-5 1-464 15,-4 6-1057-15,4-9-975 0,-8-17-4034 16</inkml:trace>
  <inkml:trace contextRef="#ctx0" brushRef="#br0" timeOffset="179878.53">16897 8810 7177 0,'0'0'2273'16,"0"0"-105"-16,0 0-400 16,0 0-191-16,0 0-449 31,0 0-272-31,0 0-504 0,0-9-80 16,0 9-168-16,0 6-32 15,0 10-72-15,0 3 152 0,-4 7-24 16,-4 2 40-16,0 4-152 31,0-4-16-31,1 4 0 16,2-3 0-16,1-4-656 0,4-3-872 15,0-6-1385-15,9-3-1440 0,2-7-2928 16</inkml:trace>
  <inkml:trace contextRef="#ctx0" brushRef="#br0" timeOffset="180237.99">17124 8772 5921 0,'0'0'2344'0,"0"0"-247"16,0 0-689-16,0 0-344 15,0 0-256-15,0 0-391 0,0-6-225 16,-4 19-144-16,-7-1 312 0,-2 7-56 15,1 3-160-15,-4-3 96 16,5 1 64-16,-2-1-16 31,1-3-56-31,5-4-232 0,3 1 104 16,0 0-80-16,4-4 24 16,0-2-48-16,0-1 0 0,4 0 0 15,11-3 0-15,6 4-48 16,3-4-48-16,4 0-280 31,-9-3-584-31,1 0-513 0,-8 0 289 16,-5-9-456-16,-7-4-945 0,0 0-1688 15</inkml:trace>
  <inkml:trace contextRef="#ctx0" brushRef="#br0" timeOffset="180462.94">17140 8886 5473 0,'0'0'2464'0,"0"0"-695"15,0 0-537-15,0 0-328 16,0 0-264-16,0 0-224 0,0 0-240 16,0 0 672-16,0 29 57 31,-4-6-249-31,0 2-136 16,-4 4-160-16,0 2-104 0,1 4-128 15,2 3-80-15,-7 0-96 16,12 3 40-16,0 4-1344 0,0-7-1529 31,0-13-5009-31</inkml:trace>
  <inkml:trace contextRef="#ctx0" brushRef="#br0" timeOffset="181078.27">17881 9538 7697 0,'0'0'2361'0,"0"0"-689"0,0 0 232 15,0 0-15-15,0 0-449 16,0 0-672-16,0 0-296 16,0-7-208-16,0 7-264 0,0 0-48 15,0 13-8-15,-4 3 56 16,0 3 200 0,0 3-200-16,-4 0 104 0,4-3-80 15,0 3-24-15,1-3 0 16,-2 1-568-16,5-1-760 0,0-1-992 15,0-1-1513-15,0-8-1232 0</inkml:trace>
  <inkml:trace contextRef="#ctx0" brushRef="#br0" timeOffset="181571.15">18112 9483 8009 0,'0'0'2193'0,"0"0"-753"15,0 0-328-15,0 0 104 0,0 0-607 16,0 0-321-16,0 0-144 31,-12 29 408-31,0-7-64 0,-3 1-88 16,2-1-128-16,1 0-24 15,1 0-248-15,7-3 80 16,-1 0-24-16,5-3-56 0,0-3 0 16,9-4 0-16,10-2-8 15,1-4 0 1,4-3-360-16,-4 0 192 0,4-6 128 16,-12-7 48-16,4 0 0 15,-12-3 56-15,3 1 96 16,-7 2 336-16,0 3-208 0,0 4 336 15,0 3 73 1,0 3-385-16,0 0-184 16,0 0-120-16,-3 3-64 0,-5 9 16 15,-4 8 80-15,-4-1-32 16,4 6 40-16,0 0-40 16,4 7 0-16,4-3 0 0,0 3-8 31,4-1-296-31,0 4-1169 0,0-6-1679 15,0-10-3690-15</inkml:trace>
  <inkml:trace contextRef="#ctx0" brushRef="#br0" timeOffset="182480.16">19036 9315 6649 0,'0'0'1976'16,"0"0"-623"-16,0 0-73 0,0 0 104 0,0 0 121 15,0 0-337-15,60-89-536 16,-28 60 48-16,4-2 16 31,24-17-176-31,3 1-120 16,10-4-184-16,-2 0-80 0,-11 10-120 16,-4-4 32-16,-17 7-48 15,-11 10 8-15,-12 5-8 0,-7 8 73 16,-6 5-73-16,-3 7 0 31,0 3-329-31,0 0-1359 16,-12 9-720-16,-7 7 303 0,6-3-2336 0</inkml:trace>
  <inkml:trace contextRef="#ctx0" brushRef="#br0" timeOffset="183268.05">19925 8512 6465 0,'0'0'2993'16,"0"0"-1089"-16,0 0 456 0,0 0-711 15,0 0-817-15,0 0-656 16,0 0-176-16,-24 16 0 0,0 9 48 31,-3 10-40-31,3 6 40 16,0 1-48-16,7-1 0 0,9 0 0 15,8-6-24-15,0-6 8 16,13-7-32-16,6-10-248 0,9-5-96 16,-4-7 112-16,1-3 88 31,-6-16 184-31,-7-10 16 15,-8-3 80-15,-4 1 280 0,-4-1 8 16,-12 6-96-16,-3 11-96 16,-5 2-120-16,-1 13-64 0,1 0-552 15,9 13-760-15,-2 6-1641 16,14-6-2920 0</inkml:trace>
  <inkml:trace contextRef="#ctx0" brushRef="#br0" timeOffset="183680.23">20188 8449 6329 0,'0'0'2272'31,"0"0"-527"-31,0 0-817 0,0 0-136 16,72-93 232-16,-48 62-264 15,4-8 81-15,4-5-465 16,-5-10 88-16,13-19 64 0,8-16-144 15,-4 6-48-15,-8 11-152 0,-8 18-32 16,-13 15-152 0,2 4 96-16,-2 0-96 0,-2 13 80 15,-6 13-80 1,-3-1 8-16,-4 7-8 16,0 3-152-16,0 0-1240 0,0 7-1561 15,0 15 1641-15,0-3-1529 16,-8 0-3416-16</inkml:trace>
  <inkml:trace contextRef="#ctx0" brushRef="#br0" timeOffset="186438.57">20921 8058 5433 0,'0'0'1984'15,"0"0"-888"-15,0 0 41 32,0 0-89-32,0 0-56 15,-8 0 184-15,8 0-232 0,0 0-359 0,0 0 87 16,0 0-112-16,0 0-128 16,12 0-80-16,12 0-256 0,32 0 32 15,24-4-96-15,3 4 40 16,-7 0-48-1,-8 0 32-15,-25 0-56 16,1 0 0-16,-4-3 0 0,-12 3 0 16,-12 0 0-16,-8 0 72 15,-8 0-72-15,4 0 56 0,-4 0-56 32,0 0 0-32,0 0-336 15,4-2-184-15,0-2-208 16,3-5-2137-16,2 2 985 0,-5 1-1209 0</inkml:trace>
  <inkml:trace contextRef="#ctx0" brushRef="#br0" timeOffset="186784.43">21371 7861 5497 0,'0'0'1768'15,"0"0"489"-15,0 0-777 16,0 0 896 0,0 0-271-16,0 0-769 15,0 0-368-15,0-16-528 0,0 16-208 16,0 0-168-16,0 0-64 0,12 7 0 16,8 5-72-16,8 7 144 15,4 4-48 1,0 2-16-1,-4 0-8-15,-4 4 0 0,-12-4 48 0,-5 4-48 16,-7 3 0-16,0-4 8 16,-4 4-8-16,-20-3 0 0,1-1-64 15,-9 1-136-15,1-1-608 32,-1 4-416-32,4-10-1641 15,11-6-2568-15</inkml:trace>
  <inkml:trace contextRef="#ctx0" brushRef="#br0" timeOffset="187861.5">22655 7702 6937 0,'0'0'1936'0,"0"0"-711"15,0 0-617-15,0 0 176 16,0 0-192-16,-28-35 192 0,19 29-264 16,-6-1-64-16,3 1-79 15,-12 0-169-15,0 0 88 16,-4 2-32-16,0 1-120 0,-4 3 176 31,-4 0 16-31,1 7-40 0,-1 2-64 16,-5 10-144-16,6 0 80 0,-5 10 0 0,8 2-160 31,0 4 48-31,4 4-40 0,12 2-8 31,1 0-8-31,11 0 24 16,4 4-24-16,0-7 16 0,19 0 32 15,9 0-48-15,8-6 0 16,4-3 8-16,7-1 32 16,9-9 40-16,4-3-56 0,0-7 88 0,0-2-104 15,0-7 128 1,-4 0-16 0,-5 0 16-16,-11-3 104 0,-8-4-232 15,-9 4 120-15,-10-3 120 16,-9 3-144-16,0 3-8 15,-4 0-88-15,0 0-8 0,0 0-264 0,-4 0-1080 32,-8 0-1737-32,-4 6-71 15</inkml:trace>
  <inkml:trace contextRef="#ctx0" brushRef="#br0" timeOffset="190684.31">22053 8614 6649 0,'0'0'2336'0,"0"0"-671"16,0 0 183-16,0 0 105 31,0 0-361-31,0 0-264 16,3-13-824-16,-3 13-136 0,0 0-168 15,0 0-200-15,0 6 0 0,-7 10-24 16,-5 3 24-16,-4 10 72 16,-5 3-8-16,2 3-32 0,3 2-24 15,0-2 0-15,0 6-8 47,8-6-224-47,1 4-696 16,-6 2-920-16,9-10-1305 0,-4-8-2256 0</inkml:trace>
  <inkml:trace contextRef="#ctx0" brushRef="#br0" timeOffset="191045.22">22272 8649 7513 0,'0'0'1696'0,"0"0"193"0,0 0-1001 0,0 0 32 16,0 0-304-16,0 0-152 16,-60 15 113-16,36 7-193 0,1 7-160 15,2 0-72-15,6 2-80 16,-2 4 16-16,10-3-40 0,7 3 0 31,0-6-48-31,0-1 0 16,15-9-56-16,2 0-224 0,2-9-40 15,1-7 184-15,-8-3 128 16,0 0 8-16,-8-6 104 16,-4-10 376-16,0-3-128 0,-4 3 56 31,-16-3-152-31,1 6 24 16,-2 7-280-16,5 2-48 0,1 4-1368 15,2 13-1769-15,13 0-5393 0</inkml:trace>
  <inkml:trace contextRef="#ctx0" brushRef="#br0" timeOffset="192523.14">22344 9014 5145 0,'0'0'2008'0,"0"0"-320"16,0 0-135-16,0 0-217 16,0 0-464-1,0 0 464-15,0 0-455 16,0 0-281-16,0 0-88 16,0 0-152-16,0 0 16 15,0 0-32-15,0 0-336 0,0 0 112 16,0 0-48-16,0 0-16 0,0 0 24 31,0-4-80-31,0 1 72 16,0-3-72-16,0 2 24 15,0-5-24-15,4 0 0 0,4-4 8 16,-1 0-16-16,6-2-64 31,-5-5 64-31,3 1 8 0,-3-3-200 16,4 0 192-16,0 3-192 15,-4 3 136-15,-3 3 16 16,-2 7 8-16,1 2 40 0,-4 4 0 16,4-3 72-16,-4 3-88 15,0 0 16-15,0 0-88 0,0 0 88 16,0 0-144 0,0 0 144-16,0 0-8 15,0 0-104-15,0 0 112 16,0 0 8-16,0 0-8 0,-4 3 0 15,-8 7 16 1,0 6 144 0,-8 6 48-16,1 1-200 0,-2 5 136 0,6-3-80 15,-2 4 8-15,6-4-72 16,2 1 24-16,9 2-24 0,0-6 0 16,0 1 32-16,9-1-32 15,15 0 16-15,3-2-16 0,10-5 0 47,2-2-16-47,1-4 16 16,-1-2 0-16,-11-1-496 15,-4-2-384-15,-11-4-40 0,-9 0 24 16,-4 0-49-16,-4 0-719 16,-12-7-3137-16</inkml:trace>
  <inkml:trace contextRef="#ctx0" brushRef="#br0" timeOffset="192949.5">22853 8832 8673 0,'0'0'2585'0,"0"0"-353"16,0 0-687-16,0 0-329 31,0 0-576-31,0 0-640 0,0 0 8 15,-7 29 40-15,7-7-48 16,0 7 48-16,11-1 32 0,2 1-64 16,-2-1 32-16,1-2 0 15,-3 0-24-15,-5-1-16 32,-4-6 0-32,0 3-8 0,-4-6 0 31,-13 3-80-31,-7-3-376 15,-12-7-1376-15,8-2-673 0,4-7-2152 0</inkml:trace>
  <inkml:trace contextRef="#ctx0" brushRef="#br0" timeOffset="193099.18">22846 8797 7785 0,'0'0'1737'15,"0"0"-865"1,0 0-480-1,88-15 328-15,-60 15-176 16,-1 0-544-16,-7 9-40 0,-4 7-2761 0,-8-3-4848 16</inkml:trace>
  <inkml:trace contextRef="#ctx0" brushRef="#br0" timeOffset="193302.19">23295 8832 8225 0,'0'0'2753'16,"0"0"-857"-16,0 0-1360 16,0 0-416-16,0 0 449 31,0 0-9-31,-79 74-64 0,47-40-312 16,1 5-120-16,3 2-64 15,0-3-576-15,0 3-1081 0,7-9-767 16,10-10-1873-16</inkml:trace>
  <inkml:trace contextRef="#ctx0" brushRef="#br0" timeOffset="193497.09">23085 8928 7705 0,'0'0'3137'0,"0"0"-1929"31,0 0-960-16,0 0-40-15,0 0 408 0,0 0-184 16,96 86-208-16,-73-58-224 0,5-6 0 16,0-3-272-16,7-3-1136 0,-3-6-1048 15,-4-7-3346-15</inkml:trace>
  <inkml:trace contextRef="#ctx0" brushRef="#br0" timeOffset="193754.49">23594 8791 8225 0,'0'0'2641'31,"0"0"-737"-31,0 0-1144 0,0 0-576 16,0 0 96-16,0 0-23 16,0 0-257-16,-79 95 136 0,79-60 8 15,12 4-144-15,8-2 80 16,-1 2-72-16,2-4 64 31,-1-3-64-31,-8-4 64 0,-9-2-80 16,-3-4 8-16,0-7-512 0,-20-5-49 15,-31-7-63-15,3-3-1016 0,-4-3-3057 16</inkml:trace>
  <inkml:trace contextRef="#ctx0" brushRef="#br0" timeOffset="193908.84">23682 8775 6305 0,'0'0'1968'0,"0"0"-920"16,88-3-551-16,-56 3-329 16,-8 10-168-16,-12 2-1089 0,-12-2-4432 0</inkml:trace>
  <inkml:trace contextRef="#ctx0" brushRef="#br0" timeOffset="194562.7">22575 8731 1824 0,'0'0'5529'16,"0"0"-3400"-16,0 0-657 31,0 0-168-31,0 0 649 0,0 0-497 15,0 0-664-15,0 0-328 16,11-28-168-16,-26 28-184 16,-9 15 32-16,-8 5 144 0,-4 5-280 0,-3 9 120 15,2 5-128 1,10 2 16 0,-1 3 16-16,8-2-32 0,16 2-528 15,4-2-616-15,24-1-1161 16,12-10-559-16,-1-12-5338 15</inkml:trace>
  <inkml:trace contextRef="#ctx0" brushRef="#br0" timeOffset="197373.37">24053 8947 7377 0,'0'0'1920'15,"0"0"-519"-15,0 0-1009 0,0 0-216 16,0 0 48-16,-12 6 296 16,-4 10 624-16,-8 3-560 15,-4 10 9 1,1-1-105-16,-1 1-264 15,0 3-72-15,0-4-152 0,7 1 8 16,6-4-8-16,-1 1-720 16,8-7-545-16,4-3-287 15,4-4-1009-15,-4-5-3408 0</inkml:trace>
  <inkml:trace contextRef="#ctx0" brushRef="#br0" timeOffset="197619.8">23869 9023 656 0,'0'0'7529'0,"0"0"-5384"0,0 0-857 16,0 0-416-16,0 0 0 0,0 0-384 16,0 0-312-16,53 19 481 15,-38 10-225-15,5 3-176 16,-4-1-88-16,0 7-120 15,0-3 32-15,-4 0-80 16,-4-3-528-16,0-7-969 16,8-6-247-16,-5-3-1249 0,-2-12-4312 15</inkml:trace>
  <inkml:trace contextRef="#ctx0" brushRef="#br0" timeOffset="197959.93">24495 8896 9129 0,'0'0'2457'16,"0"0"-657"-16,0 0-1472 16,0 0-144-16,0 0-39 0,0 0 263 15,-64 48 120-15,45-17-224 16,-2 1-208-16,1 3 32 15,9 0-104-15,3 0-24 0,4-7 0 32,4 4 0-32,4-7-96 15,11-2-112-15,2-4-312 0,-2-9 408 0,5-1 112 16,-8-9 0-16,-8 0 168 16,-4 0 288-16,0-9-232 0,-19-7-224 0,-9 0 40 31,-4 3-128-31,-4 3 24 15,-4 8-1080 1,12 2-921-16,8 0-3264 0</inkml:trace>
  <inkml:trace contextRef="#ctx0" brushRef="#br0" timeOffset="198326.7">24678 8649 8633 0,'0'0'2161'0,"0"0"-105"16,0 0-679-16,0 0-465 0,0 0-104 31,0 0-792-31,0 0 40 16,0 0-56-16,0 0 80 15,60 111 256 1,-32-61-96-16,-4 4-192 0,0-3 88 16,-9 3 0-16,-7 0-56 15,-3-6-56-15,-5 2 32 0,-24-2-112 16,-8 0 56-16,-52 18-960 15,5-15-1889-15,3-3-3800 0</inkml:trace>
  <inkml:trace contextRef="#ctx0" brushRef="#br0" timeOffset="199751.34">22794 9515 6361 0,'0'0'1984'16,"0"0"-951"-16,0 0-81 15,0 0 520 1,0 0 496-16,0 0-655 0,0 0-233 16,0 0-16-16,0 0-128 15,0-3-135-15,0-10-457 16,0-3-256-16,3-3-88 0,14-6 0 15,2-4-8-15,9 1-64 0,8 6-184 16,-3 0-32 0,6 5 95-16,1 8 57 15,4 9 128-15,0 0-160 16,4 6 168-16,-5 14-8 16,-3 2-128-16,0 10 128 0,-8-1 0 15,0 4 0-15,4-3 8 16,-4-4-312-1,-1-6 160-15,-3-2 48 16,-3-11-112-16,-6-3-16 16,-7-2 16-16,-4-4 184 0,0 0-40 15,3-10-32-15,-6-12-24 16,-1 0-528-16,0-13 184 0,-4 3 224 31,0-3 128-31,0 6 120 16,0 10 152-16,0 10-104 15,0 3 216-15,0 6-224 0,0 0-40 16,0 0-128-16,0 6-24 16,0 7 152-1,4 2-48-15,3 1 48 0,-3 0 0 16,0 0 8-16,1-3-8 16,-1 0-80-16,0 0-504 15,0-1-385-15,-4 1 281 0,0-4 136 16,0-2 144-1,0-1 16-15,0-6 208 32,0 0 176-32,0 0 8 15,0 0 88-15,3 0 360 0,10-10-448 16,2-5-80-16,10-5-16 16,3-5 32-16,3 3 64 0,5 0 0 15,-4 2 0-15,4 8 160 16,-5 5 72-16,1 7-80 15,4 0-80-15,-4 0-48 0,0 13 240 16,8 3 288-16,-4 3 112 0,7 3-159 16,9 4-345-16,4-4 32 31,4-3 48-31,-4-3-48 16,-1-4-80-16,-7-2-96 0,-4-7-8 15,-12-3-8-15,0 0-136 16,-8-6 136-16,-4-10 16 0,-1-12-16 15,-6-4-288-15,-2-6-40 32,-7-1-353-32,-4 5 145 0,0 8 96 15,-15 10-480-15,-2 10-2225 0,-2 3-5048 16</inkml:trace>
  <inkml:trace contextRef="#ctx0" brushRef="#br0" timeOffset="202796.07">22060 6797 5393 0,'0'0'1824'0,"0"0"-216"32,0 0 249-32,0 0-649 15,0 0 384-15,0 0 185 16,-7-44-545-16,7 44-504 0,0 0-360 16,0 0-360-16,0 0-16 15,-4 12-112-15,0 11 120 0,-4 9-8 16,-1 9 32-16,2 4-24 31,-1 5 0-31,4 7-24 0,-1-3 24 16,5 0 32-16,0-3-32 15,0-3 0-15,0-7-512 0,5-6-56 16,-1-7-368-16,-4-5-913 0,0-7-71 16,0-4-1105-1,-13-9-1792 1</inkml:trace>
  <inkml:trace contextRef="#ctx0" brushRef="#br0" timeOffset="203095.24">21981 6711 5761 0,'0'0'1280'16,"0"0"688"-16,0 0-207 0,0 0-1025 31,0 0-344-31,88-34-56 16,-52 34 104-16,-1 9-16 15,-3 7-320-15,-4 6-24 0,-16 4-80 16,-8-1 0-16,-4 4 0 16,-8-4-16-16,-16 0-48 0,-8-2 56 15,-4-1-96-15,-7-3 24 31,-2 0 32-31,6-3-256 16,3 3-184-16,12 3-608 0,13-6-881 16,11 0-2327-16</inkml:trace>
  <inkml:trace contextRef="#ctx0" brushRef="#br0" timeOffset="203490.76">22363 7007 6265 0,'0'0'1680'15,"0"0"377"-15,0 0-713 16,0 0-224-16,0 0 312 0,0 0-271 16,0 0-729-16,21-16-176 31,-2 10-144-31,5 3-104 15,8-1 0-15,-4 1 0 0,-4 0-8 16,-4 3-112-16,-12 0-960 0,-4 0-633 16,-4 0-591-16,-8 0-2441 15,-8 3 1432-15</inkml:trace>
  <inkml:trace contextRef="#ctx0" brushRef="#br0" timeOffset="203689.96">22275 7165 4584 0,'0'0'1593'0,"0"0"-161"15,0 0 192-15,84 0-351 16,-44 0-169-16,1-2-296 0,-2-5-336 16,-3 4-216-16,-8 3-256 15,-4-6-840-15,-9 2-904 0,-6-2-1233 16</inkml:trace>
  <inkml:trace contextRef="#ctx0" brushRef="#br0" timeOffset="204077.5">22957 6864 6481 0,'0'0'2008'0,"0"0"-167"0,0 0-809 16,0 0-496-16,0 0-520 16,0 0 160-16,0 0-24 0,-68 54-96 15,49-25 8-15,6 2-56 16,2 1 48-16,7 0-56 15,4-3-8-15,0-4 8 16,8-3 8-16,12-6 40 16,7-7 0-16,1-9 8 15,0 0-8-15,-4-6 128 0,0-16-128 16,-12-4 336-16,-12-5-32 16,0-7-168-16,0 3-96 15,-16 3-88 1,-8 7-8-16,-4 6-320 15,-24 9-672-15,9 7-1144 0,3 3-4250 16</inkml:trace>
  <inkml:trace contextRef="#ctx0" brushRef="#br0" timeOffset="204823.56">22137 6159 6081 0,'0'0'1344'15,"0"0"-280"-15,0 0-248 16,0 0 777-16,0 0-481 31,0 0-520-31,0 0-440 0,-56-31-152 16,20 31 80-16,0 12 56 0,4 1-120 15,8 3-16-15,8 0 0 0,8 3 0 16,8 6 0-16,4-2-48 16,24-1 48-1,8 0 112 1,12 0-96-16,-5-3 24 0,6 0-32 15,-10-6 8-15,-11-4 32 0,-11-2-48 0,-10-1 0 16,-7-3 0-16,0 0 80 16,-16 0 8-16,-16 4 216 15,-8-4-48-15,-4 4-63 16,-3-2-193 0,7-1-8-16,12 2-705 31,12-3-703-31,12 4-1128 15,4-7-2450-15</inkml:trace>
  <inkml:trace contextRef="#ctx0" brushRef="#br0" timeOffset="204994.06">22443 6321 7465 0,'0'0'1961'0,"0"0"-1121"16,0 0-480-16,0 0 120 0,96-32 64 31,-60 29-80-31,-1 3-264 0,5 0-200 16,-3 0-80-16,-9 7-976 15,-13-1-1009-15,-11 0-2608 0</inkml:trace>
  <inkml:trace contextRef="#ctx0" brushRef="#br0" timeOffset="205174.83">22443 6410 1696 0,'0'0'1112'0,"0"0"280"0,0 0-255 16,0 0 111-16,0 0 216 15,0 0-488 1,88 12-423-16,-44-12-249 16,-1 0-200-16,5 0-104 15,8-2-120-15,-12-8-1049 0,-4-3-1015 16</inkml:trace>
  <inkml:trace contextRef="#ctx0" brushRef="#br0" timeOffset="205378.92">23020 6086 6617 0,'0'0'1656'0,"0"0"545"16,0 0-705-16,0 0 160 15,0 0 25-15,0 0-609 0,0 0-864 31,0 0-184-31,21-9-24 16,-14 37 0-16,6 10 0 16,-2 10 8-16,2 0 8 0,-9 6-16 0,0-1-584 15,-4 23-1224-15,-4-15-1065 16,-9-10-4265-16</inkml:trace>
  <inkml:trace contextRef="#ctx0" brushRef="#br0" timeOffset="207030.95">23507 7985 7073 0,'0'0'2024'0,"0"0"-695"0,0 0-561 16,0 0-272-16,0 0 56 31,0 0 64-31,0 0-328 16,76 0 88-16,-33 0-176 0,9 0 217 0,24 0 63 15,24 3-176-15,27 0 24 16,12 3-72-16,-3 1-80 0,-21-1 8 16,-27 1-176-16,-24-4 56 15,-16-3-64 1,-12 0-24-1,-1 0-64-15,-3 0-96 0,4-3-96 16,-16-4 136-16,-3 1-136 0,-10-1 208 16,1 1-264-16,-4 3-393 0,4 0-215 15,-4 0 88-15,0-1-368 32,0 1-1001-32,-4-3-2536 15</inkml:trace>
  <inkml:trace contextRef="#ctx0" brushRef="#br0" timeOffset="207309.81">24666 7829 7257 0,'0'0'2345'0,"0"0"-33"15,0 0-808-15,0 0 97 16,0 0-521-16,0 0-272 31,0-19-344-31,12 19-464 0,8 13 0 0,8 6 40 0,4 6-32 31,8 4-8-31,-9 3 0 0,-3 0 0 0,-15-4 0 16,-9 1-120-16,-4-4 24 16,-24 0 40-1,-16-2-96 1,-12-1-168-16,-28 13-760 0,16-10-1337 15,13-6-2608-15</inkml:trace>
  <inkml:trace contextRef="#ctx0" brushRef="#br0" timeOffset="208737.89">25447 7753 7393 0,'0'0'2129'16,"0"0"-881"-1,0 0-224-15,0 0 360 16,0 0-95-16,0 0-617 0,0 0-560 15,104 0 120-15,-32 0 64 16,27 0 40-16,37 0 88 16,23 10 0-16,8 2 48 0,1 4-96 15,-16 0-256-15,-14-3 128 32,-34-1-88-32,-28-2-112 0,-29-7 8 15,-19-3-56-15,0 0 0 16,-8 0 0-16,-4 4 48 15,-7-4-120-15,-9 0 32 0,0 5-1152 16,-17 2-2769-16,-7 3 1897 16,-3-4-3433-1</inkml:trace>
  <inkml:trace contextRef="#ctx0" brushRef="#br0" timeOffset="209188">25658 7820 5857 0,'0'0'2040'31,"0"0"-511"-31,0 0-657 0,0 0-40 0,0 0-224 16,0 0-248-1,0 0 80-15,4 12 560 16,5 8-71-16,-5-1-89 0,-4 9-216 15,0 7-240-15,0 6-128 32,0 20-8-32,0 18-64 0,-4 23-176 15,4-7 80-15,0-16-16 0,0-21-72 16,0-17-8-16,0 3 0 16,-5 10-328-16,5 0-688 15,-8 3-1249 1,4-12-215-16,-3-17-2289 15</inkml:trace>
  <inkml:trace contextRef="#ctx0" brushRef="#br0" timeOffset="209465.9">25619 8667 7161 0,'0'0'2401'15,"0"0"-1585"-15,0 0-232 0,111-9 88 16,-39 9 40-16,31 0-88 31,25 0 64-31,8 0 25 16,-29 0-33-16,-31 0-304 0,-36 0-144 16,-16 0-168-16,-5 0-64 15,1 0-104-15,-3 0-88 0,-10 0 8 16,1 3-512-16,4-3-993 31,-4 3-1007-31,0-3-3066 0</inkml:trace>
  <inkml:trace contextRef="#ctx0" brushRef="#br0" timeOffset="209757.52">26906 8036 1216 0,'0'0'5657'0,"0"0"-3521"31,0 0-359-31,0 0 159 16,0 0-792-16,0 0-663 15,0 0-473-15,0 0 480 0,-56 89 64 16,24-4-464-16,4-2 152 15,8-7-24-15,8-13-208 0,5-15 80 32,-2 3-80-32,1 0-8 15,4-10-648-15,-7-9-1065 0,2-16-279 16,1-10-2401-16</inkml:trace>
  <inkml:trace contextRef="#ctx0" brushRef="#br0" timeOffset="210641.81">25886 7750 5033 0,'0'0'4096'31,"0"0"-2487"-31,0 0 215 16,0 0-143-16,0 0-713 0,0 0-16 31,0-38-288-31,0 28-480 16,0 1-56-16,0-4-80 0,0-3-48 15,0-3 0-15,4-6-304 16,7 0-400-16,-3-5-152 15,5 5-465-15,-6 3-55 0,-3 10 384 16,0 5-304-16,-4 7-2873 0,0 0 2600 0,0 7 601 16,0-1 320-1,0-3 424-15,0-3 224 16,0 0 1280 0,0 0 889-16,0 0-705 15,4 0-696-15,9 0 16 0,2 0-119 16,9 0-201-16,4 0-144 15,12 0-64-15,8 0 72 0,23 6-40 16,21 4-112 0,28 2 80-16,3 5-104 15,-7-5-96-15,-28-6 0 16,-25 1-48-16,-15-7 48 0,-9 0-56 16,6 0-56-16,2-7 56 15,1-2 80-15,0 0 96 16,0-1 32-1,-4 0-120-15,-4 7-72 16,-1 0-8-16,1 3 40 0,-12 0-48 16,-8 0 8-16,-5 0-8 15,-6 0 8-15,-9 0 0 16,0 0 56-16,0 0 176 16,0 3-232-1,0 3 32-15,-12 14 128 16,-8 2 48-16,4 10 24 0,-3 5 1 15,2 8 15-15,6 3-16 16,2 2-232-16,5 2 96 16,4-2-96-1,0-2-8-15,0-7-472 0,0-3-881 16,0-13-775-16,-4-12-2729 16</inkml:trace>
  <inkml:trace contextRef="#ctx0" brushRef="#br0" timeOffset="211431.74">26340 7439 6689 0,'0'0'2152'0,"0"0"-191"32,0 0-817-32,0 0-352 15,0 0 48-15,0 0-223 0,0 0-369 0,0-3-24 16,0 3 184-1,0-7 248-15,0-2-8 32,0-7-448-32,0-3-144 0,0-10 56 0,3-3-104 15,6-9 32-15,-1-3-40 16,3 0-24-16,2-1 24 0,-2 7-472 0,1 12-224 16,-7 11-504-1,-1 11-841-15,-4 4-2416 16,0 4 3313-16,0 8 624 15,0-2 360-15,0-1 112 16,0 1 48-16,0-4 112 16,11 0 432-16,2 1 672 0,10-4 128 15,1 3-487-15,8 1 23 16,4-1-232-16,8 4-240 16,7-1-96-1,22 4-216-15,14 2 16 16,28 8-72-16,5-4 8 0,-8-3-48 15,-21-7 0-15,-31-9 8 16,-9 0 8-16,-10 0 0 16,6-3-16-16,1-7 24 0,-8 1 24 31,-4-1-48-31,-12 4 64 16,-8 3 104-16,0 0 216 0,-9 3-280 15,2 0-8-15,3 3-72 16,-1 13-24-16,2 6 0 31,-2 7 0-15,-7 6 0-16,0 0-8 0,-4 6 88 15,0 7-32-15,-4-1 80 16,-4 7-120-16,-3 0 0 0,6 0-8 16,5-7-304-16,-4-5-520 15,0-1-680-15,1-12-497 16,3-13-2175-16</inkml:trace>
  <inkml:trace contextRef="#ctx0" brushRef="#br0" timeOffset="211707.76">27241 6921 9450 0,'0'0'1912'16,"0"0"-472"-16,0 0-672 16,0 0-560-16,0 0 169 0,19-28-121 15,-11 28-256-15,0-4-441 16,0 1-1055-16,12-9-280 0,-4 2-809 31,4-6-3888-31</inkml:trace>
  <inkml:trace contextRef="#ctx0" brushRef="#br0" timeOffset="211841.57">27627 6588 4793 0,'0'0'1496'0,"0"0"-576"15,0 0-352 1,0 0 32-16,0 0-152 15,84-54-328-15,-65 48-120 0,13-7-776 16,-4 0-960-16,0 0-2721 0</inkml:trace>
  <inkml:trace contextRef="#ctx0" brushRef="#br0" timeOffset="211991.31">28093 6257 8161 0,'0'0'1825'0,"0"0"-281"16,0 0-824-16,0 0-432 15,0 0 184-15,0 0-472 16,12-31-248 0,-12 31-1840-16,0 9 199 15,-8-2-3304-15</inkml:trace>
  <inkml:trace contextRef="#ctx0" brushRef="#br0" timeOffset="212983.29">25200 8153 7073 0,'0'0'2593'16,"0"0"-521"-16,0 0 16 0,0 0-239 16,0 0-537-1,0 0-496 1,0-32-488-16,0 32-328 0,0 0-8 16,0 13-80-16,0 6 80 15,-4 3 8-15,0 7 0 0,0-1 8 0,-3 4-8 31,-2 3-32-15,5 0-360-16,4-3-1072 0,0-3-1489 16,4-7-1112-16,9-10-1360 0</inkml:trace>
  <inkml:trace contextRef="#ctx0" brushRef="#br0" timeOffset="213273.65">25308 8226 7345 0,'0'0'2633'16,"0"0"-665"-16,0 0-896 0,0 0-696 16,0 0-376-16,0 0 0 15,0 0-24-15,0 60 24 32,0-38 0-32,4 1 0 0,8-4 8 15,0-9 0-15,3-4 0 16,6-6 16-16,-6 0 40 0,2-16-24 15,-6-6 16-15,2-7-40 16,-2-3 72-16,-11 1-80 31,0 5 88-31,0 4 161 0,-20 9-57 0,-3 13-200 16,-9 0-8-16,-8 32-633 16,8 0-991-16,4 3-2913 0</inkml:trace>
  <inkml:trace contextRef="#ctx0" brushRef="#br0" timeOffset="213723.92">25929 8979 10594 0,'0'0'3112'0,"0"0"-1023"16,0 0-1065-16,0 0-736 0,0 0-288 16,0 0-128-16,0 0 104 15,8 41 24 1,-4-19 8-1,-4 4 0-15,4 2-8 0,-4 1-24 0,9-1-672 16,-2 7-1128-16,1-6-929 16,5-7-2872-16</inkml:trace>
  <inkml:trace contextRef="#ctx0" brushRef="#br0" timeOffset="214031.8">26225 9074 9898 0,'0'0'4016'0,"0"0"-1999"32,0 0-1217-32,0 0-640 15,0 0-144-15,0 0-16 0,0 0 32 16,0 0-32-16,-17 95 0 16,17-72-72-16,12-1-664 0,4-7-248 15,8-5 96-15,-4-10 151 16,4 0 737-16,-4-6 184 31,-1-13 136-31,-6-10 497 0,-1-3-9 16,-12-3-176-16,0-3-72 0,0 9-272 15,-8 7-216-15,-9 7-72 0,-2 5-1432 16,7 10-1601 0,0 0-4744-1</inkml:trace>
  <inkml:trace contextRef="#ctx0" brushRef="#br0" timeOffset="214520.06">26989 8747 8513 0,'0'0'1793'0,"0"0"-281"16,0 0 224-16,0 0-567 16,0 0-457-16,37-51-456 0,-10 35-208 15,9-3 104-15,12-3-8 16,7-7 8 0,5-2 128-16,8-8-120 15,3-5-64-15,-2 3-32 0,-9-4 0 16,-13 10 0-16,-15 7 120 15,-8 12-96-15,-13 3-48 16,2 10-40-16,-5-4 0 0,-1 7-8 0,-3-2-664 31,0 2-232-31,1 0-897 16,-5 0-615-16,0 2-1553 0,0 5 1072 16</inkml:trace>
  <inkml:trace contextRef="#ctx0" brushRef="#br0" timeOffset="-214091.93">27993 8140 912 0,'0'0'6889'16,"0"0"-4376"-16,0 0-1001 16,0 0-456-1,0 0 249-15,0 0-457 16,0 0-688-16,0-9-144 0,0 25 40 15,0 6 240-15,0 10 16 16,0 3-96-16,0 9-72 16,4-3-48-16,4 1-96 0,1-8-8 15,-6-8-776-15,-3-4-905 32,8-9 313-32,-4-10-744 0,4 0-2497 0</inkml:trace>
  <inkml:trace contextRef="#ctx0" brushRef="#br0" timeOffset="-213792.96">28284 8125 8249 0,'0'0'2681'0,"0"0"-857"0,0 0-1424 0,0 0-392 16,0 0 488-1,0 0-320-15,-40 92 41 16,32-58-129-1,8 1-80-15,0 0 56 0,0-3-56 16,4-6 0-16,4-10-8 16,1-7-16-16,-5-6 16 0,3-3 112 15,-3 0 72-15,-4-12 144 16,0-8 96-16,0-2 160 0,-15 3-480 31,-6 0-104-31,-7 10-8 16,0 9-384-16,1 0-752 0,6 2-769 15,14 8-1992-15,7 0-2352 0</inkml:trace>
  <inkml:trace contextRef="#ctx0" brushRef="#br0" timeOffset="-213268.7">28511 8026 5705 0,'0'0'2128'0,"0"0"-856"0,0 0-295 16,0 0-297-16,0 0 64 15,0 0-304-15,40-41 112 0,-20 25 40 32,0-3-176-32,4-3-72 31,8-7-184-31,12-3-79 0,7-9-81 15,17-10 16-15,4-3-16 16,3-3 8-16,1-3 40 0,-12 9-48 16,-4-3 8-16,-13 13-8 15,-2 0 80-15,-10 6-72 16,1 0 56-16,-4 6 64 0,4 0-72 16,-1 4 0-16,2 0 16 15,-5 3-56-15,0 2-16 0,-4 5-368 31,-17 5-49-31,-3 7-207 16,-12 3-920-16,-11 13-1297 16,-10 0 241-16</inkml:trace>
  <inkml:trace contextRef="#ctx0" brushRef="#br0" timeOffset="-209147.02">25499 9594 4608 0,'0'0'1593'0,"0"0"-793"16,0 0 64-16,0 0-40 0,-43 7 545 16,38-7-1-16,5 0-400 15,0 0 288-15,0 0 65 0,9-9-521 16,6-8-600-16,5-8-120 15,4 3-24 1,4-3-56-16,-1 5 64 16,5 5-80-16,0 8 16 0,1 7-96 15,3 3 16 1,-1 19-40-16,1 10 120 0,-4 3 0 0,4 10-64 16,4-4 48-16,-4 7 16 31,-1-10-448-31,-7-3-16 0,4-10-72 15,-8-12 312-15,0-7 143 16,-4-6 9-16,0-3 72 0,-1-13 8 16,-2-9 0-16,-2-10 81 31,2 0-89-31,-6-4 48 16,2 8-48-16,-6 3 88 0,1 8 176 15,-4 11 64-15,0 6-328 16,1 3-40-16,2 0-440 0,1 12 400 15,0 8 56-15,-4-2-56 32,4 5 64-32,-8-5-65 0,0 2-183 15,0-1-128-15,0-6-376 0,0-1 176 16,0-5-160-16,0-4-16 0,0-3 48 16,0 0 720-16,8 0 720 15,0-19-480 1,8-4-232-1,4-2 80-15,0 0 56 0,4-1-136 16,0 7 104-16,-5 6 0 0,5 7 16 16,1 6-56-16,3 0-72 15,0 10 0-15,7 5 0 0,1 5 48 16,7-1-24-16,6-1-24 31,7 2 8-31,3-4-8 0,17-4-72 16,19-2 72-16,17-7 80 15,-9-3 184-15,-19 0 344 0,-28 0 80 16,-20-13-256-16,11-9 136 31,1-4-471-31,1-2 103 16,-10-3 8-16,-11-1 248 0,-12 0 128 16,-4 7-80-16,-12 3-128 15,0 2-328-15,0 8-48 0,0-1-376 16,-5 6-560-16,-6 4-993 31,-9 3 145-31,4 0-801 16,-4 0-2352-16</inkml:trace>
  <inkml:trace contextRef="#ctx0" brushRef="#br0" timeOffset="-207150.85">1350 13214 9410 0,'0'0'1984'0,"0"0"-1192"0,0 0-408 15,0 0 440-15,0 0-47 16,-4 0-241-16,16 0-352 15,16 0-16-15,24 0 472 0,27-6 216 16,29-4-136 0,16-2-120-16,7-1-280 15,4 3 0-15,-3 4-120 0,-4 3-127 16,-13 3-25-16,-32 0-40 16,-23 0-8-16,-19 3 0 15,-9 0-417-15,-4 6-7 16,3-2-376-16,-4 3-320 15,-2-4-832-15,-9 0-241 16,-8 0-768-16,-4-2-3216 16</inkml:trace>
  <inkml:trace contextRef="#ctx0" brushRef="#br0" timeOffset="-206733.46">1402 13265 8329 0,'0'0'2305'16,"0"0"-1633"-16,0 0-416 16,0 0 376-16,-20 76 576 0,12-31-175 15,-4 5-297 1,-4 20-248-16,-4 13-224 15,5-7-8-15,2-3-128 16,-2-13-120-16,6-6-16 0,-2 6-304 16,-1 1-1296-16,-4 6-473 15,4-17-2000 1,-1-15-3048-16</inkml:trace>
  <inkml:trace contextRef="#ctx0" brushRef="#br0" timeOffset="-206472.17">1343 14160 9882 0,'0'0'1896'0,"0"0"-1432"16,0 0-152-16,79-9 152 0,-35 5 240 16,20-2 169-16,27-3-41 15,37-1-224-15,11-3 120 0,8 4-304 31,-15-1 48-31,-41 10-152 16,-18 0-320-16,-30 0-48 0,-11 0-616 16,-4 0 200-16,0 0-56 0,-8 0-456 15,-16 0-481-15,-4 0-15 16,0 0-664-16,0 0-817 0</inkml:trace>
  <inkml:trace contextRef="#ctx0" brushRef="#br0" timeOffset="-206193.52">2705 13319 8065 0,'0'0'4393'16,"0"0"-2808"-16,0 0-1153 0,0 0-424 15,0 0 72-15,0 0 488 32,-40 124 8-32,16-38-424 15,-8 28-40-15,1 3-48 0,3-22-64 16,7-25 32-16,6-29-32 16,-1-6-536-16,-9 4-1001 0,2-8-991 31,-1-5-3769-31</inkml:trace>
  <inkml:trace contextRef="#ctx0" brushRef="#br0" timeOffset="-205293.49">1860 13144 5393 0,'0'0'1904'0,"0"0"-1472"32,0 0-120-32,0 0 520 15,0 0 305-15,0 0-49 0,0 0-208 16,0 0 368-16,-4 3-23 15,4-3-521-15,0 0-152 0,0-13-552 16,0-2-272-16,4-4-616 0,8-6-361 16,0-4-1095-1,0 6-1849 1,-4 1 928-16,0 10 1265 0,-4 5 1936 16,-4 7-1184-16,4 0 1248 15,-4 0 1232-15,0 0-664 0,0 0 720 16,3 0-720-16,-3 4 1065 0,5-4-617 31,-1 0-744-31,4 0-88 16,3 0 816-16,2 0-56 0,6 3-431 15,9-3-97-15,13 3 128 16,6-3-56-16,21 0-16 0,27 0-200 16,29 0-136-16,16-6-64 31,-1-1 104-31,-3-3-176 0,-25 7 144 15,-19 3-144-15,-28 0-64 16,-17 0 56-16,-15 0 8 0,4 0-424 16,0 0 128-16,-4 0 136 15,-5 0 160-15,1 0 0 32,-8 0 0-32,1 0 0 0,-6-3 8 15,1 0 40-15,-8 3 184 16,0-3-24-16,-8 3 72 0,4 0-48 15,-4 0-104-15,0 0-120 16,0 0 32-16,-4 3-32 16,-8 13 128-1,-4 6 272-15,-3 10 136 0,-5 6-192 16,-1 13-111-16,-3 3-25 16,4 6-160-16,-3 4 0 0,3-4-56 15,0-3-112-15,4-3-721 16,0 3-583-1,0-16-1697-15,5-12-4624 16</inkml:trace>
  <inkml:trace contextRef="#ctx0" brushRef="#br0" timeOffset="-204917.82">2445 12938 7097 0,'0'0'4025'0,"0"0"-3273"15,0 0-184-15,0 0 720 16,0 0-343-16,0-6-353 0,0-1-592 16,0 1-448-16,0-4-889 15,9 1-23 1,-1-1-112-1,3 0-1113-15,-2 8 265 0,-5-1-433 0</inkml:trace>
  <inkml:trace contextRef="#ctx0" brushRef="#br0" timeOffset="-204538.09">2445 12938 680 0,'53'-63'1224'0,"-50"63"1360"0,1 0 169 15,0-4-833 1,-4 1-263-16,5-3-425 16,-1 2 176-1,4 4-880-15,-1-3-447 16,14 3-162-16,7 0 170 0,11-3-89 15,9 3 0-15,24-6-513 16,23-7-375-16,21-3 656 16,15-9-744-16,-3-7 736 0,-9 4-480 31,-27 2 720-31,-25 10-72 16,-18 4 304-16,-17 2 16 0,-1 0 72 15,-3 1 88-15,0-4 360 16,-12 7 56-16,-4-1 105 0,-8 5-241 0,0 2-360 15,-4 0-328 1,4 6-504 0,-4 13 480-1,0 13 24 1,4 5 120-16,-4 14 32 0,0 4 0 16,0 2 0-16,0-3-64 15,0 3-72-15,0-3 32 16,0 3-48-16,-4-10-632 0,-4 1-737 15,-8-3-439-15,0-10-545 0,0-17-1831 16</inkml:trace>
  <inkml:trace contextRef="#ctx0" brushRef="#br0" timeOffset="-204288.52">3598 12586 10066 0,'0'0'2392'0,"0"0"-912"15,0 0-1263-15,0 0-217 16,0 0-625-16,0 0-991 0,59-39-472 31,-35 33-5578-31</inkml:trace>
  <inkml:trace contextRef="#ctx0" brushRef="#br0" timeOffset="-204165.41">3912 12423 7281 0,'0'0'2121'15,"0"0"-1129"1,0 0-528-16,0 0-448 15,0 0-16-15,84-47-592 0,-69 44-1425 16</inkml:trace>
  <inkml:trace contextRef="#ctx0" brushRef="#br0" timeOffset="-204028.31">4163 12325 9009 0,'0'0'1921'0,"0"0"-809"0,0 0-760 16,0 0-72-16,0 0 440 15,0 0-720-15,0 0-664 16,24-45-2296-16</inkml:trace>
  <inkml:trace contextRef="#ctx0" brushRef="#br0" timeOffset="-203471.8">4067 12017 8225 0,'0'0'2585'16,"0"0"-1657"-16,0 0-648 16,0 0 472-16,0 0 32 15,21 0-247-15,3 0-225 0,8 0-304 31,7 0 120-31,12 0-80 0,26 0-48 16,18 0-128-16,25 0-369 16,-17 3-95-16,-23-3 40 15,-33 0-120-15,-23 0 616 0,4 0-16 16,-3 0 64-16,-5 0 8 31,-9-3 472-31,-3 3 440 0,-8-3 241 16,0 3-585-16,0 0-456 15,0 3-112-15,0 13-48 16,0 9 48-16,0 10 8 0,-8 7 80 16,-3 5-48-16,-6 4-40 0,-3 3-64 15,-16 25-1329-15,1-15-279 16,3-10-1345 0</inkml:trace>
  <inkml:trace contextRef="#ctx0" brushRef="#br0" timeOffset="-202587.23">757 13547 1696 0,'0'0'9458'16,"0"0"-6818"-1,0 0-1103-15,0 0-465 16,0 0-384-16,0 0-408 0,0 0-232 0,0 0 72 16,-76 102-120-16,64-64-176 15,3 0-192-15,2 1-648 0,3 2-1097 32,0-10-631-32,4-9-3225 0</inkml:trace>
  <inkml:trace contextRef="#ctx0" brushRef="#br0" timeOffset="-202311">880 13582 7217 0,'0'0'3257'0,"0"0"-2057"0,0 0-1048 16,0 0 104-1,0 0-128-15,0 0-112 0,0 89 16 16,16-66-32-16,0-11-208 15,4-2-616-15,0-10 368 32,0 0-272-32,-8-16 728 0,-1-9 176 0,-11-1 960 15,0-6-8-15,0 7 400 16,-7-1-639-16,-1 4-305 0,0 7-112 16,-1 11-472-1,-2 8-424 1,3 14-4209-16,-8 5 2768 15</inkml:trace>
  <inkml:trace contextRef="#ctx0" brushRef="#br0" timeOffset="-201837.1">1669 14366 9882 0,'0'0'4000'16,"0"0"-3823"-16,0 0-169 0,-40 83 56 31,32-48 312-31,0 3-216 16,4 4 40-16,4-5-200 0,0 8-800 16,16-14-1193-16,-4-8-2912 15</inkml:trace>
  <inkml:trace contextRef="#ctx0" brushRef="#br0" timeOffset="-201573.03">1923 14532 10506 0,'0'0'3048'16,"0"0"-2319"-16,0 0-649 0,0 0 96 31,0 0-152-31,0 0-16 0,-15 95-16 0,15-73-705 15,8-9-255 1,12-3 48-16,-1-10-696 16,9 0 1104-16,0-17 512 0,-7-5 56 15,-10-10 720-15,-11 4-296 16,0-4 600 0,-19 7 24-16,-9 6-696 15,-8 6-408-15,8 10-568 0,8-1-2304 16</inkml:trace>
  <inkml:trace contextRef="#ctx0" brushRef="#br0" timeOffset="-201132.18">3195 13906 7297 0,'0'0'2649'15,"0"0"-1449"-15,0 0 144 16,0 0 184-16,0 0-335 16,0 0-217-16,-40 3-120 0,44-12-184 15,20-14 120 1,7-5-471-16,18-13-321 16,7-3 104-16,11-4-104 0,-3 3 48 15,0 4-48-15,-20 12 0 16,-8 10 8-16,-21 13-8 0,-7 0-48 15,-3 6-160-15,-5 0-425 0,0 0-583 32,0 6-1649-32,0 7 873 15,0-1-2785-15</inkml:trace>
  <inkml:trace contextRef="#ctx0" brushRef="#br0" timeOffset="-200772.59">4095 13249 7697 0,'0'0'2601'0,"0"0"-193"15,0 0-271-15,0 0-1249 0,0 0-584 16,0 0-168-16,0 0 8 15,-48 85 104-15,37-40-144 16,3-1-96-16,8-2-8 0,0-4-80 16,4-9-168-1,11-7-312-15,9-10-216 16,0-8 176-16,1-4 167 0,-10-10 433 16,1-9 281-16,-8 0-9 15,-8-3 464-15,0-1-56 16,-15 11-256-16,-9 2-48 15,-4 10-376-15,0 0-240 16,0 16-1424-16,7 0-2225 16,14 0-3401-16</inkml:trace>
  <inkml:trace contextRef="#ctx0" brushRef="#br0" timeOffset="-200502.76">4331 13287 7241 0,'0'0'4273'16,"0"0"-3193"-16,0 0-304 0,83-64-344 31,-35 39 545-31,23-10-9 16,25-6-40-16,20-19-520 0,-13 6 112 15,-23 9-304-15,-28 14-216 16,-33 18-192-16,2 0 0 15,-10 4 192-15,-6 5 0 0,-5 4-856 16,-5 0 0 0,-30 16-1081-16,-1 3-455 15,0 0-4378-15</inkml:trace>
  <inkml:trace contextRef="#ctx0" brushRef="#br0" timeOffset="-199714.16">3736 13423 4536 0,'0'0'2681'0,"0"0"-1377"16,0 0 145-16,0 0-513 0,0 0-88 16,0 0 248-16,13-9-320 0,-13 9-79 15,0 0-281-15,4 0-400 31,0 7 320-31,3 8 448 16,6 4-280-16,-5 10 16 0,3 6-320 16,6 0 96-16,-2 6-112 0,2 4-176 15,2-1-8-15,1-3-224 16,4 13-1048-16,-4-12-1337 16,0-14-2576-1</inkml:trace>
  <inkml:trace contextRef="#ctx0" brushRef="#br0" timeOffset="-199295.34">4610 13640 1856 0,'0'0'9266'0,"0"0"-6546"31,0 0-239-31,0 0-969 15,0 0-800-15,0 0-712 16,0 0-288-16,91-19 288 0,33 12 200 0,22 4-72 16,2-3-32-16,-12-1-7 0,-21 4 215 0,-7 0-8 31,-20 3-136-15,-24 0-32-16,-17 0-128 0,-12 0-272 15,2 0-392 1,-1 0-313-16,-4 6-639 15,-8-3-1465-15,-16 1-4112 16</inkml:trace>
  <inkml:trace contextRef="#ctx0" brushRef="#br0" timeOffset="-198222.45">5785 13455 6913 0,'0'0'2200'0,"0"0"-879"0,0 0-281 16,0 0 128-16,0 0 273 16,0 0-265-16,0 0-544 31,0 0-288-31,0 3-144 0,11 10 88 16,10 3 168-16,3 6-216 15,-1 3-136-15,5 1-16 0,4 0-80 16,-4-1 40-16,0-3-24 15,-12 0-8-15,0 0-24 16,-16-5 8 0,0 1 0-16,-8 2-56 0,-24-1 104 15,-4 0-96-15,-12 3-104 16,9 0-904-16,-10 0-976 0,17-6-1161 16,13-6-4641-16</inkml:trace>
  <inkml:trace contextRef="#ctx0" brushRef="#br0" timeOffset="-197730.92">6395 13160 8969 0,'0'0'2321'0,"0"0"-753"16,0 0-512-16,0 0-727 31,0 0-25-31,0 0 544 0,0 0 168 16,-60 108-512-16,32-64-312 16,0 1-112-16,4-4-64 0,0-3-16 15,8-6 0-15,4-7-224 16,4-9-272-16,0-6-40 31,8-10 208-31,0 0 328 0,4-16 0 0,8-10-400 16,8-8 160-16,4-8 232 15,0-2 16-15,4-4 184 0,-5 4 0 16,-2 2 144-16,-1 14 136 16,-9 6-16-1,-3 9 96-15,-4 7-160 16,1 6-296-16,-1 0-96 15,0 12-408-15,7 11 408 0,-3 9 216 16,4 5-216-16,-4 5 128 16,0 5-128-16,-4-2-136 0,-4 9-1208 31,0-13-1129-31,0-9-1663 16</inkml:trace>
  <inkml:trace contextRef="#ctx0" brushRef="#br0" timeOffset="-197584.45">6251 13322 6689 0,'0'0'2360'15,"0"0"-655"-15,0 0-1233 16,0 0-216-16,0 0 8 16,103-19-264-16,-51 19-488 0,-8 6-1425 15,-8-3-4136-15</inkml:trace>
  <inkml:trace contextRef="#ctx0" brushRef="#br0" timeOffset="-197296.86">6649 13227 10266 0,'0'0'4113'0,"0"0"-2257"16,0 0-1216 0,0 0-640-1,0 0 0-15,0 0 0 0,0 0-40 16,8 95 88-16,-8-63-96 0,0-4-8 15,0-5-344-15,0-7-232 16,0-7-72-16,4-9-361 0,12 0 1065 31,4-19 0-31,0-6 257 16,4-10-17-16,-4-4-160 0,-4-2 24 16,-5 6-104-16,-2 10-48 15,-5 12 40-15,-4 10-1393 0,4 6-3024 16,-4 16 2161-16,7 0-4225 0</inkml:trace>
  <inkml:trace contextRef="#ctx0" brushRef="#br0" timeOffset="-196895.61">7024 13271 5033 0,'0'0'1344'16,"0"0"-616"-16,0 0 88 31,0 0 472-31,52-85-191 0,-52 68 143 15,-4 5-296-15,-12 6-280 16,-12 2-520-16,0 4-56 0,-4 0 88 16,8 10-168-16,4-1-16 0,13 4-80 15,7-3-216 1,0 2 248 0,19-2-176-16,13 2 232 0,3-2 56 15,6 3-48-15,-1-1 264 0,-5 8-248 16,-7-1-24-1,-4 9-152-15,-12 11 72 0,-8 8-24 0,-4 7 56 32,-19 6-184-32,-9 4 232 15,-4-1 0-15,4-6-8 0,4-6-40 16,-1-19 48-16,10-13 128 16,2-13 1040-16,2-6 625 15,-1-25-481-15,9-23-768 0,3-25-248 31,0 3-128-31,11 1-168 0,9 5-272 16,3 7-1328-16,2 10-1593 16,-5 2-4288-16</inkml:trace>
  <inkml:trace contextRef="#ctx0" brushRef="#br0" timeOffset="-196422.16">6103 13970 10498 0,'0'0'2288'0,"0"0"-1368"0,0 0-920 15,0 0 0-15,0 0 16 32,0 0 264-32,4 85 25 15,-12-40-129-15,-3-1-40 0,-6 1 48 16,2-1-184-16,2-2 0 15,-2 2-584-15,2-12-1089 0,10-10-2344 0</inkml:trace>
  <inkml:trace contextRef="#ctx0" brushRef="#br0" timeOffset="-196175.17">6127 13906 9233 0,'0'0'2417'15,"0"0"-801"-15,0 0-495 16,0 0-481-16,84-48-192 16,-56 48-352-16,-1 7-96 0,-6 12-72 15,-5 6 16-15,-12 4-368 16,-4 6 208-16,-20 0 32 0,-16 0 160 31,-4-1-24-31,-8 1-232 16,5-3-225-16,2-3-543 0,13-7-960 15,17-12-2977-15</inkml:trace>
  <inkml:trace contextRef="#ctx0" brushRef="#br0" timeOffset="-195647.98">6446 13935 8105 0,'0'0'1953'0,"0"0"-513"15,0 0-392-15,0 0-8 16,0 0-375 0,0 0-289-16,0 0-40 15,-64 73-192-15,60-48-144 0,4-3-8 16,0-2-568-16,13-8-153 16,2-5-191-16,6-7 104 0,-6 0 328 15,1-4 88 1,-8-11 400-1,-8-5 56-15,0-2 264 0,0 0 56 16,-16 0 56-16,8-1-280 0,0 11-16 16,8 2-136-16,0 7-880 15,28 3-336-15,8 0-745 0,0 0-87 32,-5 6 296-32,-3 1 1071 15,-11-1 681-15,-6 0 1313 0,-11 1-233 16,0 2 352-16,0 1 393 15,-7 9-481-15,-2-3-624 0,1 6-496 16,8 0-96-16,0-3-128 31,0-3-248-31,17-6-104 16,-2-4-864-16,9-6 776 0,0 0 56 16,-4-13 336-16,-4-6 48 15,-8-6 768-15,-8-4 496 0,0-2 8 16,-12 2-424-16,-4 7-167 31,-3 6-377-31,-13 16-304 0,11 0-1801 16,5 6-1303-16</inkml:trace>
  <inkml:trace contextRef="#ctx0" brushRef="#br0" timeOffset="-195277.16">6861 14094 5873 0,'0'0'2168'31,"0"0"-896"-31,0 0-207 16,0 0-401-16,71-80-96 15,-51 52-208-15,-4-14-360 0,0-5 0 16,-4-7 0-16,0 0 0 0,-12 0 120 15,0 9 168-15,0 10 408 32,-5 16 297-32,-14 13-209 15,-5 6-712-15,-8 13-16 0,4 15 112 16,0 7 16-16,4 10 112 16,9 5-128-16,7 4 32 0,8 0-112 15,4-6-40-15,20-4-96 31,23 4-152-31,-3-10-1729 16,0-16-1167-16</inkml:trace>
  <inkml:trace contextRef="#ctx0" brushRef="#br0" timeOffset="-191434.31">5877 14687 9281 0,'0'0'3089'16,"0"0"-1537"-16,0 0-847 16,0-6-241-16,11 6-40 31,17 0 80-31,8 0 160 0,-4 13-240 16,-1 2-112-16,-6 8-312 15,-14 5 112-15,-11 4 56 0,0 3 24 16,-19 3 128-16,-5 0 0 15,-4-3-71-15,0-3 39 0,5-10-280 16,10-6 104-16,5-10-88 16,8-2-24-1,0-4-8-15,16 0-160 16,16 0 120-16,16-4 40 0,4-8-761 16,8-1-527-16,23-13-1368 15,-16 1-2354 1,-7 3-3823-16</inkml:trace>
  <inkml:trace contextRef="#ctx0" brushRef="#br0" timeOffset="-191249.87">6586 14668 10018 0,'0'0'3104'0,"0"0"-1447"32,0 0-721-32,0 0 0 15,0 0-352-15,-80 70-104 0,44-32-304 16,4 10-168-16,0 0-8 0,8-1-232 15,0-5-840-15,5-8-472 0,2-11-785 16,13-14-655 15,4-9-1425-31,0 0 512 0</inkml:trace>
  <inkml:trace contextRef="#ctx0" brushRef="#br0" timeOffset="-191105.06">6371 14881 2600 0,'0'0'2921'0,"0"0"-409"0,31-89 25 15,-19 67 295-15,-8 12-711 16,5 7-913-16,2 3-1048 31,6 7-112-15,6 12-24-16,1 6 72 0,4 10-96 15,-4 3-152-15,-5 3-872 16,9 3-1001-16,-8-5-863 0,1-14-3369 16</inkml:trace>
  <inkml:trace contextRef="#ctx0" brushRef="#br0" timeOffset="-190842.35">6880 14624 9738 0,'0'0'4032'0,"0"0"-2519"0,0 0-273 31,0 0-680-31,0 0-384 16,0 0-176-16,80-16-128 0,-63 41 128 15,-14 7-32-15,-3 6 32 16,0 0 96-16,-8 4-88 0,-12-5 128 15,-4-5 8-15,8-6-8 32,4-4-48-32,5-13-88 0,7-2-8 15,7-4-64-15,25-3 72 16,8 0-8-16,28-16-440 16,-8 0-1208-16,-13 4-2865 0</inkml:trace>
  <inkml:trace contextRef="#ctx0" brushRef="#br0" timeOffset="-190272.32">6148 15357 8481 0,'0'0'4169'16,"0"0"-2336"-16,0 0-521 31,0 0-440-31,0 0-224 16,0 0-176-16,0-6-112 0,-13 16-264 15,-2 2 152-15,-2 4-96 16,10 0-152-16,3-1 0 0,4 5-128 15,0-1 128-15,15 0-8 16,9 0 48-16,8 3-104 0,0 0-32 16,-4 0-312-16,-4-6-200 0,-5 3-64 15,-6-6-216-15,-9-6 304 16,-4-1 584-16,-12 0 32 16,-12 1 672-1,-12-4-104-15,-4 0-152 16,-4-3-248-16,5 0 8 0,2 0-208 15,18-23-304-15,2 1-1408 0,17 0-3649 16</inkml:trace>
  <inkml:trace contextRef="#ctx0" brushRef="#br0" timeOffset="-189765.6">6541 15472 9538 0,'0'0'5097'0,"0"0"-4145"16,0 0-520-16,0 0-96 0,0 0 16 15,120-17-88-15,-79 12-264 16,6 1-192-16,-3 4-1520 16,-12 0-1265-16,-13 0-2656 0</inkml:trace>
  <inkml:trace contextRef="#ctx0" brushRef="#br0" timeOffset="-189598.96">6562 15595 9978 0,'0'0'2400'0,"0"0"-1664"16,0 0-16-1,0 0-111-15,112-16-289 16,-58 7-320-16,23-10-128 0,-10 3-1113 16,-11 0-2952-16</inkml:trace>
  <inkml:trace contextRef="#ctx0" brushRef="#br0" timeOffset="-189312.27">7123 15259 11378 0,'0'0'3169'31,"0"0"-1913"-31,0 0-216 16,0 0-320-16,0 0-272 0,0 0-96 15,0 0-352-15,64 44 0 16,-64-18-72-16,0 6 56 0,-23 5 16 16,-9-2 160-16,-5 0-152 31,1-6 32-31,8-10 0 16,13-6-40-16,11-7-48 0,4-3-392 15,28-3-24-15,19 0 288 16,49-19-952-16,-8 0-912 0,-8-3-641 0</inkml:trace>
  <inkml:trace contextRef="#ctx0" brushRef="#br0" timeOffset="-185848.36">7402 13814 4064 0,'0'0'1449'0,"0"0"1359"0,0 0-943 16,-19-22-401-16,15 16 464 16,-1 2-583-1,5 4-217-15,0 0-312 16,0 0-128-16,0 0-360 16,0 0 88-16,0 0-112 0,0 0-159 15,0 0-1-15,0 0-96 16,20 0-48-16,29 0 16 0,37 0 64 31,47-9-64-31,22-4 64 16,8-3-72-16,-15 4 40 15,-29-1-32-15,-27 10-8 0,-32-1 16 16,-25 4-16-16,-10 0-8 16,-6 0 0-16,-7 0-96 0,0 0 88 31,-8 0 8-31,-4 0 0 15,0 0 0-15,0 0-24 16,0 0 8-16,0 0 16 0,0 0-256 0,0 0-137 16,0 0-367-16,0 0-368 15,0 0-904-15,-4 0-705 16,-11 0-328 0,2 0-4192-16</inkml:trace>
  <inkml:trace contextRef="#ctx0" brushRef="#br0" timeOffset="-185282.08">8326 13541 7865 0,'0'0'2753'15,"0"0"-393"-15,0 0-511 0,0 0-641 16,0 0-152-16,0 0-528 15,0 0-336 1,0 0-192-16,17 13-56 16,15 9 56-16,15 3 208 0,5 4-208 15,8-1 96-15,-4 4-88 16,-13-3-8-16,-11 6 0 0,-16 0-88 16,-16 3 88-16,-3 3 48 31,-29 0-40-31,-17 1-8 0,-10-4 64 15,-1-4-56-15,0 5-8 16,9-1-848-16,19-9-3017 0,12-11-3896 16</inkml:trace>
  <inkml:trace contextRef="#ctx0" brushRef="#br0" timeOffset="-184084.62">9498 13401 9818 0,'0'0'2056'16,"0"0"-440"-16,0 0-799 0,0 0-369 15,0 0-136-15,32 4-32 16,44 2 48-16,63 0 672 0,32 0-200 15,20-6-400-15,-3 0 48 32,-29 0-152-32,-19 7-111 0,-41 3-113 15,-26-4-72-15,-34 0-48 16,-20 0-473-16,-2 1-695 16,-17 3-368-16,-20 2-793 0,-16 1 449 15,-11-7-3233-15</inkml:trace>
  <inkml:trace contextRef="#ctx0" brushRef="#br0" timeOffset="-183642.85">9402 13398 7089 0,'0'0'2256'0,"0"0"-55"0,0 0-681 16,0 0-327 0,0 0 159-1,0 0-464-15,0 0-616 16,0 0-272-16,0 0 352 0,-23 99 240 16,-1-17-64-16,0 26-376 31,0 10 112-31,4-7-135 0,4-9-121 15,4-23 8-15,4-12-16 16,0-17-88-16,4-9-713 0,4 1-1327 16,-4-7-1665-16,0-7-1328 0</inkml:trace>
  <inkml:trace contextRef="#ctx0" brushRef="#br0" timeOffset="-183327.31">9207 14335 2576 0,'0'0'2321'16,"0"0"-1529"-16,0 0-560 15,0 0 384-15,0 0 896 0,49 3 89 16,-10-3-209-16,21 0-160 16,32 0-232-16,39-6-71 0,16-1-105 15,9-2-48-15,-17 5-8 31,-35 4-240-31,-33 0-256 0,-19 0-272 16,-16 0-232-16,0 0-168 16,-8 0-24-16,0 4 144 15,-17-4-72-15,-2 0 24 0,-9 0 280 16,0 3-120-16,0-3-880 31,0 0-625-31,0 0-1135 0,0 0-3690 0</inkml:trace>
  <inkml:trace contextRef="#ctx0" brushRef="#br0" timeOffset="-183049.09">10626 13592 9898 0,'0'0'2288'16,"0"0"-1296"-16,0 0-680 0,0 0-256 15,0 0 152-15,0 0 825 16,-12 152-49-16,-12-44-352 16,-12 13-384-16,-4-7-168 0,0-18-80 31,4-24-280-31,-3-8-1008 0,7-19-1505 15,8-20-3624-15</inkml:trace>
  <inkml:trace contextRef="#ctx0" brushRef="#br0" timeOffset="-182584.57">9602 13344 5737 0,'0'0'4545'0,"0"0"-3633"0,0 0-512 15,0 0-8-15,0 0 728 16,0 0 225-16,0 0-1161 0,4-32-184 16,7 10-48-16,-2-6-56 31,-1-4 24-31,3 0-120 16,-3 0-105-16,1 4-511 0,-2 9-384 15,-3 6-3225-15</inkml:trace>
  <inkml:trace contextRef="#ctx0" brushRef="#br0" timeOffset="-182195.54">9753 13179 7841 0,'0'0'2633'0,"0"0"-1337"16,0 0-608-16,0 0 392 0,100-13 193 15,-37 7-305 1,29 0-352-16,20 3-344 15,7 3-96-15,-4 0-144 16,-6 6-32-16,-14 6 0 0,1 8-128 16,-1-5-136-16,1 2-352 15,-5-2-104-15,-3-2 200 0,-13 0-177 32,-15-10-231-32,-12 0 624 15,-12-3 0-15,0 0 232 0,-4 0 72 16,-4 0 168-16,-12 0 856 15,-8 0 321-15,-8 0-305 0,0 0-256 16,0 0-312-16,0 0-304 31,-4 13-168-31,-16 12 0 16,-4 10 48-16,-3 3 64 0,-6 13-112 16,1 0 0-16,-4 6-240 15,4 0-960-15,-15 10-961 0,3-13-1703 16,8-13-4594-16</inkml:trace>
  <inkml:trace contextRef="#ctx0" brushRef="#br0" timeOffset="-181812.75">10303 13138 8665 0,'0'0'3265'0,"0"0"-816"15,0 0-1025-15,0 0-352 32,0 0-184-32,0 0-760 15,0 0-56-15,0 0-72 0,0-67-648 16,8 42 48-16,0 0-512 16,-4-1-296-16,8 0-25 0,-4 8-463 15,0 5-2033-15,-1 3-2824 0</inkml:trace>
  <inkml:trace contextRef="#ctx0" brushRef="#br0" timeOffset="-181483.17">10410 12928 7601 0,'0'0'2969'0,"0"0"-1569"16,0 0-400 0,0 0-120-1,0 0-599-15,100-6-129 16,-12-7-88-16,35 1-8 0,21-7-56 15,4 3-320-15,-21 0-73 0,-35 9 41 16,-29 1-152-16,-23 3 392 16,-12 3 104-1,0 0 8-15,-4 0 40 16,4 0 104-16,-9 0 304 16,-6 0 48-16,-6 0-279 0,1 0 47 15,-4 0-160-15,-4 0-96 16,0 13 96-16,0 9 376 0,-4 6 168 31,-4 13-144-31,1 7-248 16,2 3-104-16,5 6-56 0,0 0-24 15,0 0-72-15,0 10-1520 16,0-16-2361-16,-8-16-7257 0</inkml:trace>
  <inkml:trace contextRef="#ctx0" brushRef="#br0" timeOffset="-180705.88">8889 13929 9994 0,'0'0'4217'0,"0"0"-3009"16,0 0-632-16,0 0-448 15,0 0 48 1,0 0 72-16,0 0 112 15,0 69-64-15,4-40-240 0,7 3 64 16,6-1 32-16,2-2-144 16,5 3 40-16,-4-4-40 15,-4-2-8-15,-4-4-128 0,-8-3-504 32,-4-6-264-32,-20-1-440 15,-8-6-497-15,-4-2-1303 0</inkml:trace>
  <inkml:trace contextRef="#ctx0" brushRef="#br0" timeOffset="-180545.16">8837 13897 9129 0,'0'0'2641'0,"0"0"-465"0,0 0-1191 16,84-57-57-16,-52 47-48 15,-1 3-600-15,-3 7-280 16,0 10-1472-16,-8 9-2641 15,-13 0-4961-15</inkml:trace>
  <inkml:trace contextRef="#ctx0" brushRef="#br0" timeOffset="-180120.68">9466 14611 5873 0,'0'0'7761'15,"0"0"-5768"-15,0 0-817 16,0 0-624-16,0 0-472 0,0 0-80 16,12 38 296-16,4-6-40 0,8 0-88 15,4 6-120 1,0-3-96-16,4-3-192 15,-12-7-600-15,-5-3-128 16,-7-3-312-16,-8-3 239 16,-11-3 681-16,-17-1-16 0,-36 1-568 15,12 0-2049-15,1-10-4048 16</inkml:trace>
  <inkml:trace contextRef="#ctx0" brushRef="#br0" timeOffset="-179990.51">9578 14633 5233 0,'0'0'1976'0,"91"-32"-672"31,-23 10 169-31,-12 3-1473 16,-13 3-1529-16</inkml:trace>
  <inkml:trace contextRef="#ctx0" brushRef="#br0" timeOffset="-179446.68">10526 14477 8105 0,'0'0'3161'15,"0"0"-1473"-15,0 0-63 0,0 0-585 31,0 0-80-31,124-76-208 0,-45 35-144 16,5 3-336-16,-8 0 64 16,-8 3-328-16,-21 6-16 0,1 1-192 15,-1-4-768-15,-15 10 344 16,-8 3 112-16,-11 9-104 16,-9 4-664-1,-4 3-529-15,0 3-2616 16</inkml:trace>
  <inkml:trace contextRef="#ctx0" brushRef="#br0" timeOffset="-179089.4">11570 13773 7457 0,'0'0'3001'0,"0"0"-2145"16,0 0-576-16,0 0 544 15,0 0 576-15,-56 85-487 0,40-46-401 32,0-1-280-32,9 3-136 15,7-3-88-15,0-3-8 0,4-7 0 0,19-2-304 16,1-7-608-1,0-9-137-15,0-7 297 16,-5-3 488-16,-6 0 264 0,-13-13 72 0,0-3 656 16,-20 0-64-16,-12 3 41 15,-4 4-249-15,-3 6-208 16,3 3-248 0,8 10-840-16,11 5-1297 15,14-2-3168-15</inkml:trace>
  <inkml:trace contextRef="#ctx0" brushRef="#br0" timeOffset="-178458.72">11251 13919 4745 0,'0'0'4857'0,"0"0"-3137"15,0 0-288-15,0 0-248 16,0 0-455-16,0 0-417 0,0 13-312 15,-4 9 776-15,-4 6-136 16,4 4-216-16,4 6-32 0,-3 4-272 16,3-1 24-16,0 3-64 15,15-5-80-15,1-2-104 16,9-2-736-16,6-6-1424 0,-4-13-793 31,-2-7-5489-31</inkml:trace>
  <inkml:trace contextRef="#ctx0" brushRef="#br0" timeOffset="-178048.36">11754 13989 8953 0,'0'0'2201'0,"0"0"-721"16,0 0 265-16,0 0-537 0,0 0-504 31,39-73-280-31,-11 44-224 15,12-9 56-15,23-10-8 0,29-18-248 16,32-20 184-16,19-3-16 16,-8 6-120-16,-27 23 72 15,-40 22 56-15,-28 13 32 0,-9 9-72 32,-3 0-128-32,-4-3-8 15,-3 3 0-15,-10 4-48 0,-3 2-104 16,-8 7-344-16,-15 3-224 15,-13 0-2056-15,0 0-2049 0</inkml:trace>
  <inkml:trace contextRef="#ctx0" brushRef="#br0" timeOffset="-177523.02">11722 12804 7417 0,'0'0'1632'15,"0"0"-1007"-15,0 0-625 16,0 0-80-16,0 0-809 16,63-50-1359-16</inkml:trace>
  <inkml:trace contextRef="#ctx0" brushRef="#br0" timeOffset="-177342.69">12080 12541 5249 0,'0'0'1872'15,"0"0"-936"-15,0 0-440 16,0 0-136-16,0 0-328 16,0 0-32-16,0 0-1376 0,52-22-1537 15</inkml:trace>
  <inkml:trace contextRef="#ctx0" brushRef="#br0" timeOffset="-176833.35">11733 12239 7577 0,'0'0'2001'0,"0"0"-761"0,0 0-216 16,0 0 112-16,0 0-480 15,0 0-448-15,0 0-112 0,72-6 9 16,-24 6-105-16,23 10 80 31,17-1-64-31,28 1-16 0,4-1 64 16,-6-2-56-16,-9-1-8 15,-30-6 24-15,-11 3-24 16,-20-3 0-16,-12 0 32 0,0 0-32 16,-8 0 8-16,-1 0 0 31,-14 0 104-31,-6 0-112 0,-3 0 224 15,0 0-16-15,0 3-200 16,-7 4 0-16,-6 5 80 0,-7 7 0 16,1 7-40-16,-6 6-32 0,-2 9-16 15,-1 10 72 1,0 15-72 0,0 17-256-16,4 9-1273 0,4-16-1271 15,16-25-4738-15</inkml:trace>
  <inkml:trace contextRef="#ctx0" brushRef="#br0" timeOffset="-167945.98">13853 11465 1032 0,'0'0'4441'32,"0"0"-3569"-32,4-13-16 15,-4 9-336-15,4 4-104 0,-4 0-24 16,0 0 128-16,0 0-167 15,0 0-161-15,0 0-48 0,0 7-136 16,0 6 440-16,0 3 8 31,-8 6-192-31,4 7 72 16,-4 3-88-16,-4 5 16 0,4 8-32 16,1-4-152-16,-2 4 72 15,1 2 32-15,4-3-112 0,0 4 72 16,1 0 8-16,-2 3 8 31,1-4 64-31,4 4-224 0,0-3 128 16,0-1 24-16,0-2-96 0,0 2 64 15,9-5 0-15,-2 2-120 16,1 1 48-16,-4-1 8 0,-4 1 0 16,0-1 32-1,0 3-23 1,0 1 79-16,-4 0 104 15,0 2 64-15,0-2-64 0,0 0-240 0,1-4 96 16,3-2-24-16,0-1-80 16,0-3 8-16,0 0 8 0,0-3-8 31,0 0 8-31,3 0 48 16,-3-3-64-16,4 3 40 0,0-4-40 15,0 4 0-15,-4 0 0 16,8 0 8-16,-3 0-8 0,-2-3 0 15,1 2 0-15,0-2 0 32,0 3 8-32,-4-3-8 15,0 3 0-15,0 3 8 0,0 0-8 16,0 0 0-16,-4 0 0 16,-4 4 8-16,0-1-8 0,0-3 0 15,4 0 0-15,0 0 0 31,0-3 0-31,1-3 32 0,-2 3-32 16,1 0 0-16,0-1 0 0,-4 5-8 16,1-1 16-16,-2 3-8 15,-3 0 0-15,5 4 64 16,-1 3-64-16,-1 2 16 16,1 1-8-1,5 3 64-15,3 0-64 16,0 0 96-16,0 0-80 0,0 0 48 0,0 3-72 15,3-3 8-15,-3 0-8 16,0 0 0-16,0 0 56 16,-11-3-56-1,-2-3 0-15,-2-1-8 16,-1-5 8-16,0-1 8 16,4-3 0-16,0-3-8 0,4 3 8 15,0-7-8-15,0 4 8 16,-4 0 40-16,5 3-48 0,-2 4 16 31,-3-4-16-31,5 0 104 16,-2 0-96-16,5-3-8 0,0-3 0 15,4-4-64-15,-8-2-328 16,5-11-416-16,-10-2-353 31,5-3 161-31,-7-14-368 0,2-8-945 16,6-13-6000-16</inkml:trace>
  <inkml:trace contextRef="#ctx0" brushRef="#br0" timeOffset="-165992.22">13749 11372 1608 0,'0'0'784'0,"0"0"-472"0,0 0-176 16,0 0 3009-16,0 0-1289 0,0 0-760 16,0 0-143-16,0 0-105 15,0 0-280 1,0 0-72-16,0 0-168 16,0 0-168-16,0 0-160 15,0 4-16-15,-12 15 16 0,-3 3 64 16,-2 13-64-16,-3 3 96 15,9 7-96-15,7-4 0 0,4 0 0 32,4-3 8-32,24-9-8 15,7-7 40-15,9-13-40 16,8-9 0-16,0-3-48 0,-5-25 48 16,-10-10-8-16,-10-13-48 15,-7-3 56-15,-12 0 72 0,-8 0 8 31,-4 10 232-31,-11 9 520 0,-13 12 41 16,-8 14-385-16,-5 9-480 16,-6 6 48-16,-1 20-56 0,1 12-384 15,6 38-825-15,14-9-1111 16,15-4-4778-16</inkml:trace>
  <inkml:trace contextRef="#ctx0" brushRef="#br0" timeOffset="-164735.29">13625 15576 5841 0,'0'0'2024'0,"0"0"-696"15,0 0-367-15,0 0 31 16,0 0-144-16,0 0 360 0,0 0-63 16,-27-57-529-16,23 57 8 31,-4-3-48-31,0 3-312 0,-8 0-120 15,-4 0-88-15,-4 0 104 16,0 0-32-16,-4 0-120 0,0 13 128 16,-4-1 16-16,1 10-24 15,-1 1 16-15,4 6-88 32,8-1-8-32,0 7-48 0,12 0-48 15,8 0 48-15,0-4 0 16,4 1-64-16,20-3 64 0,4-4-152 15,8-3 32-15,4-6 112 16,8-3-240-16,3-7 80 16,5-6 48-1,4 0 48-15,4-6 64 0,-5-7 16 16,-7-3-56-16,-12-3-96 16,-4-6-368-16,-12-10 152 0,-9-6 264 15,-10-26-40-15,-5 4 88 16,0-4 48-1,-20-3 64-15,-12 20 712 16,-8-2-272-16,-12 8-224 0,-4 12-112 16,0 10-120-16,5 12-48 15,7 7-328-15,4 6-904 0,12 14-1937 16,17-2-4280-16</inkml:trace>
  <inkml:trace contextRef="#ctx0" brushRef="#br0" timeOffset="-156912.62">15335 10928 3080 0,'0'0'5265'16,"4"-10"-3616"-1,-4 7-737-15,0 3-576 0,0 0-256 16,0 10-80-16,0 12 8 16,0 13 224-16,0 7 48 15,0 8-8-15,0-2-8 0,0-1-56 16,0 1 88 0,-4-10 40-1,0 0-328-15,0-3 120 0,1-9-80 0,-6-1-48 16,-3-6-56-16,5-3-352 15,-10-7-336-15,2-6-544 16,-2-3-1873-16</inkml:trace>
  <inkml:trace contextRef="#ctx0" brushRef="#br0" timeOffset="-156672.55">15240 10915 7345 0,'0'0'1400'16,"0"0"-15"-16,0 0-785 15,0 0-256-15,84-82 40 16,-37 63 208-16,9-1 8 0,11 5-488 31,1 5 64-31,-8 4-176 16,-8 6-176-16,-16 0-824 0,-36 22-1368 15,-16 0-57-15,-24 1-432 0</inkml:trace>
  <inkml:trace contextRef="#ctx0" brushRef="#br0" timeOffset="-156483.66">15251 11160 4120 0,'0'0'1433'0,"0"0"-425"0,0 0 264 15,0 0 232-15,0 0-31 0,96-19-545 32,-52 3-336-32,3 3-232 15,9-3-360-15,12 0-200 0,-8 1-1296 16,-16 2-4489-16</inkml:trace>
  <inkml:trace contextRef="#ctx0" brushRef="#br0" timeOffset="-156150.33">16479 10874 8849 0,'0'0'1161'16,"0"0"-553"-16,0 0-328 15,0 0 288-15,0 0 320 16,0 0 32-16,-100-60-296 0,48 60-119 0,-4 12-201 16,1 8 296-1,3 8-152 1,4 7-136-16,12 3-32 0,16 4-176 16,12-1-32-16,8 7-32 15,36-7 48-15,27 3-88 16,25-3 48-16,0-6-48 0,-12-13-128 0,-4-15-856 31,-33-7-1593-15,-11 0-3488-16</inkml:trace>
  <inkml:trace contextRef="#ctx0" brushRef="#br0" timeOffset="-154205.72">15466 12271 9994 0,'0'0'1344'0,"0"0"1040"15,0 0-743-15,0 0-1177 0,0 0-168 16,-3-13-160-16,3 29-120 0,0 13 120 15,0 15 352-15,0 7-80 16,0 13-240 0,0-1-72-16,0 3-72 15,-4 5 32-15,-13-8-48 16,6 4-8-16,-5-13-344 0,4-7-680 16,8-2-1168-16,4-17-1737 15,0-12-2561-15</inkml:trace>
  <inkml:trace contextRef="#ctx0" brushRef="#br0" timeOffset="-153839.45">15629 12462 4456 0,'0'0'5082'16,"0"0"-3338"-16,0 0-584 0,0 0-336 0,41-76-192 15,-13 69-95-15,4 7-33 16,4 0-336-16,-5 10 40 16,1 12-168-16,-12 10-32 15,-12 3-16 1,-8 6 8-16,-11 0 0 16,-22 3 248-16,-7-2 88 0,-12 2 216 15,1-6-56-15,7 0-112 0,4-9 136 16,12-3-432-16,13-4 24 15,11-7-112 1,4-2 0-16,19-4 0 16,37 4 48-16,24-6 8 15,7-4-56-15,-7-3-152 0,4-6-760 16,-33-7-1432-16,-7-3-2657 16</inkml:trace>
  <inkml:trace contextRef="#ctx0" brushRef="#br0" timeOffset="-153434.37">16303 12566 4296 0,'0'0'2433'0,"0"0"-577"0,0 0 9 16,0 0-513-16,0 0 464 15,0 0-351-15,28-69-545 16,-32 65-96-16,-8 4-416 0,-12 0-248 16,0 13-8-1,0 6-104-15,1 6-8 16,7 11-40-16,4 1-8 0,12 5 0 16,0-4-88-16,19-3 56 15,13-10 24-15,9-6 32 0,2-9 88 16,1-10-24-1,4-6-16-15,-9-17 24 16,-2-12-80-16,-14-9 184 16,-10-4-120-16,-9-6-16 0,-4 0 120 15,-17 10-32-15,-11 6 32 16,-4 13-176-16,-7 12-8 16,-9 13-96-1,4 6-1000-15,-16 38-1328 16,13-2-2241-16,6-4-5009 0</inkml:trace>
  <inkml:trace contextRef="#ctx0" brushRef="#br0" timeOffset="-152809.86">15494 13471 8361 0,'0'0'2281'15,"0"0"-881"-15,0 0-640 16,0 0-624-16,0 0 40 0,0 0 296 31,-3 54 905-31,-9-19-497 16,-1 6-464-16,10 1 0 16,-5-1-160-16,8 0-128 0,0-6-16 15,11-6-56-15,14-7-48 16,10-10 32-16,5-8 8 0,8-4 72 31,4-16 200-31,-1-13-240 0,-6-15 136 16,-14-10-160-16,-3-3 8 0,-16-4 216 15,-12 4-152-15,0 13 281 16,-8 9 55-16,-8 13-280 16,4 12-184-16,1 10-648 15,-2 16-2009 1,9 10-1912-16,4-1-2440 0</inkml:trace>
  <inkml:trace contextRef="#ctx0" brushRef="#br0" timeOffset="-152353.08">15992 13484 10722 0,'0'0'2824'0,"0"0"-975"15,0 0-1097-15,0 0-392 32,0 0-336-32,0 0-24 0,88 41-8 15,-68-9-216-15,-8 6-112 16,-4 3 136-16,-8 0-48 0,0-2 176 15,-4-4 24-15,-8-10 40 16,1-6 8-16,6-9 0 0,-3-7 96 16,4-3 464-16,4 0 112 0,0-22-224 15,12-10-448-15,12-16-240 16,8-3 168-16,7-3 64 16,6 4 8-1,-13 15 104-15,-8 9-40 0,-9 17 336 16,-2 9-400-16,-6 3-144 15,1 19 144-15,0 6-24 0,-3 4 24 16,-5 7 96-16,0-1-88 16,0 3-16-1,0-3-208-15,0 6-880 16,0-5-1881-16,0-14-4504 16</inkml:trace>
  <inkml:trace contextRef="#ctx0" brushRef="#br0" timeOffset="-152149.41">16729 13468 5601 0,'0'0'9114'16,"0"0"-7658"-16,0 0-1232 16,0 0-80-16,0 0 72 0,-28 105-16 31,21-64-88-31,3 0-96 15,4 1-8-15,0-1-8 0,0-6-784 16,4 0-1208-16,3-7-1033 0,2-12-2976 16</inkml:trace>
  <inkml:trace contextRef="#ctx0" brushRef="#br0" timeOffset="-151969.72">16765 13376 7161 0,'0'0'5361'0,"0"0"-4265"0,0 0 353 47,0 0-329-47,0 0-752 16,0 0-368-16,0 0-1696 0,0 0-2481 16,41-10-2001-16</inkml:trace>
  <inkml:trace contextRef="#ctx0" brushRef="#br0" timeOffset="-151782.83">17167 13147 12498 0,'0'0'2617'0,"0"0"-865"0,0 0-1264 15,0 0-488-15,0 0-88 0,0 0 88 16,-11 121 248 15,3-38-104-31,-4 18-128 0,0 4 40 16,4-19-56-16,4-20-256 0,1-21-552 15,3-7-416-15,3 13-1081 16,9-7-831-16,0-9-3418 0</inkml:trace>
  <inkml:trace contextRef="#ctx0" brushRef="#br0" timeOffset="-151595.25">17021 13369 6433 0,'0'0'1968'0,"131"0"-79"15,-19 0-513-15,-9 0-568 16,-15 0 520-16,-17 0-615 0,-35 4-713 16,-8-1-2801-16</inkml:trace>
  <inkml:trace contextRef="#ctx0" brushRef="#br0" timeOffset="-150919.49">17742 13303 9706 0,'0'0'2392'31,"0"0"-175"-31,0 0-1057 0,0 0-272 16,0 0-160-16,-96-22-208 15,60 28-8-15,5 10-232 0,3 6-216 16,11 7-64-16,13 3-160 15,4-1 152-15,21 4-184 16,14-3 144 0,13 0 48-16,4-4 0 0,-4-6-104 15,-1 4-8-15,-10-10-264 16,-5 3 80-16,-13-6 248 0,-11 2-8 16,-8-2-64-16,-4 0 72 15,-24 0 48 1,-27 5 0-16,-46-1-472 15,10-5-2553-15,4-12-5352 0</inkml:trace>
  <inkml:trace contextRef="#ctx0" brushRef="#br0" timeOffset="-148563.68">15419 10972 1712 0,'0'0'2088'16,"0"0"-495"-16,0 0-705 16,0 0 80-16,0 0-32 0,-28-79-56 15,19 63-7-15,2 0 31 31,3 1-336-31,0 5 48 0,0-2-200 0,0-5-56 0,0 4-120 16,0 1-176 0,4-7 8-16,-4 0-72 15,4-7-8-15,0 1-128 0,-4-3-168 16,4 5 256 0,0-2 40-1,-4 2-112-15,0 8 64 0,4-4 48 0,-4 6 8 16,0 7-8-16,4 2-16 15,0 2 24 1,0 2 0-16,0 0-120 0,0 0-40 0,-3 2-24 31,-6 8 184-31,5 6-48 16,-4 3 72-16,-3 3-24 0,-2 3 8 16,2 7 120-16,-6 0-48 15,2 6 96-15,-2 3 80 0,6 4 24 16,-6-1-184-16,6 7 216 15,-2 3-56-15,6 4-88 0,-1 1 40 32,4 2-79-32,0-1 47 15,0 1 80-15,-1 2-248 16,5 10 264-16,0 19-80 0,0 19-16 16,0 0-8-16,-3-3-160 15,3-16 144-15,0-6-16 16,-4-3-72-1,0-1-64-15,4-2 64 0,-4-1-64 16,4-3 8-16,0 3-8 16,0 1 48-16,0-4-48 0,4-6 56 15,0-16-56 1,0-13 0 0,-4-3 0-16,3 3 128 0,-3 11 24 15,0 5 8-15,0 0 88 16,5 6-248-16,-1 1 112 15,4-1 24-15,3 4-128 0,10 9 120 0,-5 16-120 16,3 10-8-16,-2 6 0 16,-6-13-8-1,-7-16 0-15,0-28 8 16,0-10 0-16,1-2 0 16,-1 2-72-16,7 9 72 0,6 8 0 15,2 2-232-15,5 0 136 31,16 17 0-31,8 11 96 0,8 11 0 16,0-7-96-16,-13-19 96 16,-11-22-8-16,-4-13-216 15,0 7 96-15,0 2-168 0,8 1 64 16,-8-7 232-16,3-6-88 16,-3-6 88-1,8-7 144-15,8-7-88 16,4-2 168-16,12 0 0 15,7-4 64-15,8-2 8 16,-2-1-280-16,2 0 160 0,9-2-48 0,15-1-72 16,13-3 0-1,4 0-56 1,-1-7-208-16,-11-12-200 0,-4-3 136 16,-5-9 200-16,1-11 72 15,-9-5 96-15,-11-1-64 16,-17 3 104-16,-10 10-136 0,-6-2 24 0,9-8-24 31,8-9-72-31,4-6-112 16,-1-7-96-16,-10 4 32 0,-6-7-128 15,-7 3 376-15,-8 0 200 16,0-3 128-16,-9 4 280 16,5-4-88-16,4-13-216 0,5-12-56 31,2-19-176-31,8-7 80 15,-6 4-152-15,-1 15 88 0,-9 16-88 16,-6 13 88-16,-10 16-80 16,-2 13-8-16,-6 6 64 0,5-4 64 15,0-12 112-15,0-3-232 32,0 0 160-32,0-12-8 15,-4-17-72-15,-1-13 33 0,-2-2-73 16,-1 2 48-16,-4 13-72 15,0 10 32-15,-4 13-56 0,-4 15 64 16,-4 7-64-16,0 6 72 16,-4-6-72-1,-4-7 64-15,-3-6-64 16,-5 3 56-16,0 0-56 0,0 4 8 16,-4-1 0-16,0-6 64 15,0 3-56-15,-4-2-16 0,0-5 0 0,-4 1 24 31,5 3-32-31,-9 3 8 16,0 4-56-16,0 2 48 16,0 4-88-16,-3-1 96 0,2 1 0 15,-6 0-112-15,3-3 112 16,-8 0 0-16,0-1-96 0,1 1 96 31,-5-4-88-31,4 3 88 16,0 1 0-16,4 3 32 0,5 6-32 15,2 0 8-15,2 3-8 16,0 0 24-16,2-3 32 0,-2-3-56 16,-6 0 0-16,2-6 16 31,-1-1-16-31,1 4 0 16,-2 3 0-16,-3 0-8 0,1 3-88 15,3 3 96-15,4 3 0 16,0 4 24-16,1 0-24 0,-1 3 0 15,4-1 8-15,-8 1-8 16,-4 3-56 0,-4 3 56-16,-3 0 0 15,-1 1-8-15,-4 2 8 0,0 0 0 16,1 0 8-16,-5 4-64 16,-12-1 96-16,9 7-40 0,-6 0 0 15,2 3-56 1,12 0 48-16,-13 0 16 15,4 3-8-15,0 6 0 16,1 4 0-16,3 3 0 0,0 7 0 16,8 2-48-16,0 9-8 15,9 5-9-15,11 8-191 0,4 10-504 32,12 13-776-32,24 19-729 15,0-16-327-15,16-12-3353 0</inkml:trace>
  <inkml:trace contextRef="#ctx0" brushRef="#br0" timeOffset="-146405.98">21132 10963 4841 0,'0'0'1472'0,"0"0"-384"16,0 0-720-16,0 0-264 0,0 0 40 15,-28 16 272-15,9 0 176 16,2 6 9 0,-7 7-177-16,1 5-144 15,-1 5 112-15,-4 5 288 16,0 4-88-16,0 6-352 0,-4 16 216 16,0 18 216-16,-3 26-40 15,7 7-47-15,4 3-137 0,3-6 16 31,6-7-112-31,-9 6-264 16,4 1 144-16,-7 2 8 0,2 4-72 16,1 3 112-16,0 0-80 15,5-6 40-15,6-4 16 16,2-6-240-16,3 0 128 0,4-3-56 31,4 1-80-31,0-5-8 16,0-8 40-16,4-1-40 0,8-3 0 15,-5-19 8-15,2-16-16 16,3-13 8 0,-1-3 0-16,6 11 32 15,-2 2-24-15,9 12-8 0,0 1 16 16,0 0 56-16,-1-1-72 0,2-6 0 16,-5 4 8-16,4-4-16 15,-1-3-48-15,-3-6 56 0,8-3 0 16,0-4-40-16,8-3 40 15,7-9 0 1,6-3-40-16,3-3 32 16,-1-8-112-16,1-5 120 15,4 0 0-15,0-7-8 0,4-2 8 16,0-4 64-16,7 0-16 16,8 0-8-16,21-17 8 0,-8-2-16 31,-12-6 80-31,-5-7-104 15,-15-3-8-15,20-25 0 0,8-23 0 16,7-18-112-16,-16-7-80 16,-6 6 136-16,-14 10-16 15,-11 6-200-15,4 7 208 0,-4 0 8 16,-1-4 56-16,-2-2-72 31,-9-4 72-31,4-7 0 0,-1 7 112 16,-3 7-104-16,0 3 120 15,-4-1-16-15,0 7 72 0,-4-6-72 16,-1-4-48-16,-3 4-64 0,-4-1 80 16,-4 1-80-1,0-7 8 1,-8 0 0-16,-4-2 72 0,0 15-40 16,0 16 56-16,0 15-96 15,-4 1 80-15,-8-4-72 0,0-5 96 16,0-11-96-1,-3 4 0-15,2 0-8 16,-6 0 16-16,-1 0-16 16,-1 3 40-16,-3 0-32 0,-3 0 32 15,-1 0-24-15,4-3-8 16,-4-4-8-16,4 1 80 16,5 0-80-1,-1 3 48-15,-1 6-48 31,2 0 81-31,-5 10-73 16,-4 2-8-16,-4 8 0 0,4-1 40 16,-4 4-40-16,0 2 0 15,1 4 8-15,-1-4-16 0,-4 1-32 16,4 0 40-16,-3-1 0 16,-6 1-16-16,1 0 16 15,-4-1 0-15,-7 1 0 0,-5-1-9 16,-4 1-79-16,0-1 88 15,-3 1 0-15,7 3 24 0,5 0-24 16,-2 6 8 0,5 0-8-16,5 3 0 15,-2 3-64-15,-2 5 64 16,4-2 0-16,-13 7-40 0,-4 0 32 16,-16 0 8-16,0 0-56 0,0 3-64 15,5 6-280-15,11 1-96 16,-8 3-472-1,9 12-1561-15,15-6-1391 16,20 0-3794-16</inkml:trace>
  <inkml:trace contextRef="#ctx0" brushRef="#br0" timeOffset="-144395.41">18375 12443 5697 0,'0'0'1616'16,"0"0"96"-16,0 0-335 0,0 0-401 15,0 0-264-15,0 0-24 0,60-10 464 31,-28 7-215-15,12 3-425-16,27 0 80 0,45 0 80 0,56 0-208 16,39 0 40-16,19 0-280 15,6 13 40-15,-25 6-88 0,-29 3-104 16,-30 0-64-16,-48-3-8 31,-36-6-32-31,-29-7-408 0,-18 0-312 16,-1-6 464-16,-9 0 208 15,1 4 16-15,-8-4 56 0,-4 0 8 16,0 0-1136-16,0-4-1113 16,0 1-2160-16</inkml:trace>
  <inkml:trace contextRef="#ctx0" brushRef="#br0" timeOffset="-143225.84">21478 12875 7721 0,'0'0'2225'0,"0"0"-273"16,0 0-824-16,0 0 129 16,0 0-193-16,0 0-248 0,49-36-224 15,-38 27-168-15,2-7-280 31,-2 0 80-31,2-6-96 0,-5-10-8 16,-4 0-40-16,-4-9-72 0,0-3 0 16,-12-1-8-16,-16 4 24 15,-9 3-24-15,-2 13 0 0,-5 9-8 16,4 9 8 0,-4 7-48-16,13 3 40 15,3 17 0-15,7 11-248 0,10 7 248 16,11 10 0-16,4 9-56 15,20 6 64-15,8 4-80 16,16-6-64-16,-1 2-104 0,1-6-152 31,0 1 88-31,-13-8-72 16,-11-2-272-16,-7-4-729 0,-17-6 793 16,0-6 376-16,-17-13 216 15,-14-3 0-15,-5-9 1425 0,-7-7-217 16,-6 0-208-16,6-7-256 31,6-12-144-31,5 0 48 0,13-7-63 0,15-5-441 16,4-8 80-1,19-2-224-15,34-9-192 16,3 5-552-16,26-6-833 0,-9 10-2328 16,-34 19-920-16</inkml:trace>
  <inkml:trace contextRef="#ctx0" brushRef="#br0" timeOffset="-142791.89">21882 12541 5313 0,'0'0'5809'0,"0"0"-4193"15,0 0 745-15,0 0-785 0,0 0-1128 32,0 0-448-32,0 0-48 15,0 0 48-15,-9 70-32 0,-2-13 40 16,-2 3-8-16,1 1 0 16,5-14-8-16,3-5 0 0,4-11-200 15,0-12-104-15,11-6-120 31,10-13 288-31,3 0 144 0,8-16 216 16,7-12-152-16,-3-11-16 16,0-8 32-16,-8-1 120 15,-8 7 368-15,-9 12 104 0,-3 14 545 16,-4 15-577-16,-4 0-640 31,0 28-240-31,0 13 240 0,-8 16 8 16,1 17-8-16,-5 14-96 15,-8 17-713-15,8-19-1519 0,-8-22-3225 16</inkml:trace>
  <inkml:trace contextRef="#ctx0" brushRef="#br0" timeOffset="-141882.47">21044 13658 8785 0,'0'0'2409'16,"0"0"-25"-16,0 0-1063 31,0 0-801-31,0 0-512 16,0 0-8-16,-4 26 184 0,-3-1 8 15,-1 10 24-15,4 3-120 16,-1 3-48-16,5-2 40 0,0 2-40 15,0-3 16-15,13-3 40 16,11 3-104 0,-1-6 72-16,5-1-64 15,8-5-8-15,-4-10 0 0,-1-6-120 16,2-10 120-16,-1-4 120 0,-5-15 24 0,-3-12 32 16,0-11 0-1,-7-9-32 1,-6-6 88-16,-3-3-80 15,-4 0 112-15,-4 12-144 16,0 13-8-16,0 16-112 0,0 16-304 16,0 12-2104-16,-12 14-2073 15,5 2 456-15</inkml:trace>
  <inkml:trace contextRef="#ctx0" brushRef="#br0" timeOffset="-141467.91">21447 13836 6465 0,'0'0'4057'0,"0"0"-2465"16,0 0 481-16,0 0-841 0,0 0-792 16,0 0-440-16,52 4 0 15,-36 31-72-15,-4 2 64 0,-5 8 16 0,1-7 8 16,-3-3 40-1,-1-6-56 1,-4-7 0-16,0-3-232 16,0-10-40-16,0-6-8 0,4-3 240 15,3 0 40-15,6-12 0 16,2-11-136-16,10-5-384 0,-6 2 127 16,1 4 345-1,-3 7-8-15,-6 5 112 16,-3 7 81-16,1 3 103 15,-6 0-240-15,1 6-96 0,4 13-56 16,0 4 152-16,-5 2 0 16,10 4-8-16,-9-7-673 0,4 0-223 31,12-6-744-31,-5-10-385 16,6-3-1167-16</inkml:trace>
  <inkml:trace contextRef="#ctx0" brushRef="#br0" timeOffset="-141320.65">21969 13998 6665 0,'0'0'3305'0,"0"0"-305"32,0 0-1775-32,0 0-1153 15,0 0 80-15,0 0 8 0,-16 102-80 32,12-67-80-32,1 0-608 15,-14 6-801-15,6-12-623 16,-2-10-2321-16</inkml:trace>
  <inkml:trace contextRef="#ctx0" brushRef="#br0" timeOffset="-141178.75">22096 13687 10746 0,'0'0'1304'0,"0"0"264"16,0 0 241-1,0 0-1169-15,0 0-640 0,0 0-1344 16,0 0-153-16,0 29-343 0,0-10-2369 15</inkml:trace>
  <inkml:trace contextRef="#ctx0" brushRef="#br0" timeOffset="-141006.96">22244 13611 7561 0,'0'0'2489'0,"0"0"-153"16,0 0 273-16,0 0-1129 15,0 0-1128-15,0 0-304 16,8 25-96-16,0 33 96 0,-4-1 0 31,4 13-48-31,-8-4-64 16,0-12-880-16,0 13-1481 0,-12-20-287 15,4-15-2033-15</inkml:trace>
  <inkml:trace contextRef="#ctx0" brushRef="#br0" timeOffset="-140849.36">22180 13823 8689 0,'0'0'1761'0,"0"0"-393"0,0 0-832 16,0 0-536-16,88-18-208 15,-45 18-200-15,26 0-648 16,-14 3-1361 0,-11-3-3488-16</inkml:trace>
  <inkml:trace contextRef="#ctx0" brushRef="#br0" timeOffset="-140629.78">22575 13677 8185 0,'0'0'2633'0,"0"0"-361"16,0 0-727 0,0 0-665-16,0 0-776 15,0 0-48-15,0 0-112 16,0 0 0-16,-36 70 40 0,36-35-96 16,0 4-176-16,0-5-280 15,0-2 264-15,0 0-97 0,0-7 177 16,-13-5 88-16,-10-5 136 31,-9-5 32-31,-8-4-16 0,0-3-32 16,-16-3-40-16,9-3-2120 15,15-13-7402-15</inkml:trace>
  <inkml:trace contextRef="#ctx0" brushRef="#br0" timeOffset="-139201.25">22906 12786 7393 0,'0'0'1592'15,"0"0"1"-15,0 0 31 0,0 0-288 16,0 0-407-16,28-29-145 16,7 26-456-16,29 0-48 15,35 3 104 1,45 0-40-16,23 0-32 15,12 3-8-15,-3 9-296 0,-17 1 48 16,-15 0 16-16,-37-1-72 0,-32 1-48 16,-34-7-736-16,-13 1-328 15,-9-7-216 1,-6 6 23-16,-2-3-7 16,-11 1-576-16,-24-4 783 15,-8 0-7-15,4 0-2105 0</inkml:trace>
  <inkml:trace contextRef="#ctx0" brushRef="#br0" timeOffset="-138934.72">24041 12528 8241 0,'0'0'1945'0,"0"0"455"0,0 0-7 15,0 0-881-15,0 0-744 0,0 0-712 16,-5-16-56-16,29 42-80 16,8 9 80-16,17 15 136 0,3 7 0 15,-1 4-128-15,-12-1-8 16,-15-3-200-16,-20-12-568 16,-11-1-64-1,-45-5-432-15,-48-2 143 0,5-5-831 16,3-9-2369-16</inkml:trace>
  <inkml:trace contextRef="#ctx0" brushRef="#br0" timeOffset="-137849.29">25662 11500 5617 0,'0'0'1672'0,"0"0"120"31,0 0-943-31,0 0-585 0,0 0-112 16,0 0 416-16,-115 79 632 0,31-3-152 15,-24 29-167-15,1 19-73 0,3 9-240 16,17 10-40-16,11 0-40 16,1 19-280-1,6 3 136 1,14 3-144-16,15-3-184 0,20-12 48 16,20-7-56-16,12-10 56 15,28-9-64-15,15-6-48 0,22-3 48 16,18-14-120-16,25-12 0 0,31-16 112 31,20-15 8-31,20-17 48 16,5-15 200-16,-5-13-72 0,-8-13 248 15,-16-3-112-15,-7-32-200 16,0-16 0-16,-9-15-112 0,5-29-40 16,-14-19-120-16,-9-20-424 31,-15-5 192-31,-14-4 88 0,-12-6 80 15,-4-6 216-15,-9-13 8 16,-7-7 8-16,-17 1 56 0,-27 19 32 16,-20 18-24-16,-12 20 120 15,-31 12-32-15,-21 4-40 32,-12 3-120-32,-16-1 16 0,-15-2-16 15,-21-4-128-15,-15 4 120 16,-20 9-112-16,-25 16-16 0,-15 13-64 0,-12 15-664 15,-1 13 288-15,17 16-136 16,21 16-401 0,26 4 281-1,36 24-280-15,21 26-88 16,31-6-329 0,20-1-1591-16</inkml:trace>
  <inkml:trace contextRef="#ctx0" brushRef="#br0" timeOffset="-136505.36">25898 12293 9554 0,'0'0'1064'16,"0"0"920"-16,0 0 25 0,0 0-1025 16,0 0-664-16,0-6-320 15,0 31 0-15,0 17 328 0,-4 21-176 16,-9 23 120-16,-2 15-168 31,-5-5-104-31,8-20 0 0,8-22-680 16,0-4-1328-16,-1-5-833 15,5-7-4049-15</inkml:trace>
  <inkml:trace contextRef="#ctx0" brushRef="#br0" timeOffset="-136183.72">26284 12490 8345 0,'0'0'2417'0,"0"0"-345"16,0 0 489-16,0 0-1089 0,0 0-1232 15,0 0-240 1,0 0 0 0,-12 89 0-16,12-10-136 0,0-3 136 15,12-12-448-15,16-19-640 0,3-8 128 16,14 2 111-16,-2-20 441 15,2-16 408-15,-6-3 0 0,-3-29 592 32,-12-18 625-32,-4-29-497 15,-20-23 144-15,0 10-96 0,-20 13-296 16,0 31-224-16,-4 23-248 16,-8 3-8-16,-8 16-432 15,-27 19-1560-15,3 22-1073 0,8 10-3128 0</inkml:trace>
  <inkml:trace contextRef="#ctx0" brushRef="#br0" timeOffset="-135725.75">25758 13465 10818 0,'0'0'4337'0,"0"0"-3369"16,0 0-512-16,0 0-392 0,0 0-16 0,0 0-48 31,12 79 96-31,-12-41-96 16,8 3 0-16,-4 1 0 15,4-10-16-15,4-4-56 0,7-6-224 16,2-9 288-16,3-7-56 0,4-6 64 16,-4-2 112-16,-1-21-24 31,-3-12 296-31,1-9 352 15,-2-13-168-15,-7-4-72 0,0-2-143 16,-8 5-113-16,-4 11-64 16,0 12-176-16,0 19 0 0,0 13-769 15,-4 15-4440-15,-4 18 1065 32,1-5-4346-32</inkml:trace>
  <inkml:trace contextRef="#ctx0" brushRef="#br0" timeOffset="-135267.65">26197 13417 8433 0,'0'0'2425'16,"0"0"-265"-16,0 0-887 16,0 0-849-16,0 0-424 0,0 0-24 15,75 70-56-15,-71-38 80 16,4 3-224-16,-4-7-345 0,-4-2-7 31,0-7 192-31,0-6 72 16,0-7-104-16,0-6 416 0,0 0 8 15,0-13 448-15,12-9-296 16,3-7-88-16,6-6-16 0,3-3 400 16,0 6 160-16,-1 4 217 31,-7 12-297-31,-8 13-96 16,1 3-440-16,-9 10-320 15,0 15 312-15,0 10 8 0,0 6-16 16,0 0-80-16,-9-2-688 0,5-5-113 15,4-5 9-15,0-13-776 16,4-10-417 0,9-6-2095-16</inkml:trace>
  <inkml:trace contextRef="#ctx0" brushRef="#br0" timeOffset="-135137.68">26714 13395 7721 0,'0'0'3097'15,"0"0"-225"1,0 0-1551-16,0 0-1169 15,0 0-152-15,0 0-48 16,9 105-48-16,-9-51-40 0,-13 15-1209 16,1-8-879-16,5-13-2673 15</inkml:trace>
  <inkml:trace contextRef="#ctx0" brushRef="#br0" timeOffset="-134973.78">26865 13208 10266 0,'0'0'1792'0,"0"0"-488"16,0 0-1304-16,0 0-1168 0,-19 73 312 16,10-38-1825-16</inkml:trace>
  <inkml:trace contextRef="#ctx0" brushRef="#br0" timeOffset="-134721.03">27116 13046 8673 0,'0'0'2529'15,"0"0"79"-15,0 0-511 16,0 0-761-1,0 0-1120-15,0 0-216 0,0 0-48 0,9 76 48 16,-9-22-8-16,0 6 72 16,0 4-64-16,0-4 0 0,0 1-408 31,-4 5-1112-31,4-15-993 16,0-13-2048-16</inkml:trace>
  <inkml:trace contextRef="#ctx0" brushRef="#br0" timeOffset="-134592.15">27049 13268 6225 0,'0'0'816'0,"0"0"-664"16,91-3-152-16,-11 3-184 15,-8 0-1216-15,-8 0-961 0</inkml:trace>
  <inkml:trace contextRef="#ctx0" brushRef="#br0" timeOffset="-134351.18">27587 13122 7665 0,'0'0'1905'0,"0"0"-793"16,0 0-360-16,0 0-472 16,0 0-200-1,0 0-48-15,0 0 32 16,-64 86-64-16,64-42 0 0,0-3-16 0,0 7 16 15,-3-10 0-15,-2 4-32 16,-7-8 32-16,-8-5 0 0,-3-7 8 31,-5-9 64-31,-8-7-72 16,-1-12-72-16,6-13-1272 16,11-13-4922-16</inkml:trace>
  <inkml:trace contextRef="#ctx0" brushRef="#br0" timeOffset="-134222.06">27758 12751 9514 0,'0'0'1448'0,"0"0"-1448"16,0 0-1136-16,0 0-3353 0</inkml:trace>
  <inkml:trace contextRef="#ctx0" brushRef="#br0" timeOffset="-133492.91">27902 12789 7401 0,'0'0'2513'0,"0"0"-561"15,0 0 96 1,0 0-55-16,0 0-737 16,0 0-440-16,0 0-592 15,0 0-136-15,167-29-40 0,-35 29-32 16,14 0 16-16,11 0-32 16,-11 0 72-16,-30 6-72 0,-20-6 0 31,-33 3 0-31,-31 1-160 15,-15-4-512-15,-10 0 40 16,1 3 272-16,-8-3-88 0,0 0-192 16,-8 0-1313-16,-7 3 297 15,-13 0-496-15,4 1-673 0,4-4-1528 0</inkml:trace>
  <inkml:trace contextRef="#ctx0" brushRef="#br0" timeOffset="-133138.15">28686 12474 8129 0,'0'0'1785'15,"0"0"-417"-15,0 0-904 16,0 0-240-16,0 0 112 16,0 0 456-16,104 73 337 15,-60-34-657-15,12 2-32 0,-4 6 8 16,-1 1-224-16,-11-4-96 0,-12-9-128 31,-16 0-8-31,-12-6 0 16,-15-7-152-16,-26 3 160 15,-6-3 0-15,-9 4-112 0,-28 9-472 32,16-3-1545-32,8-4-2768 0</inkml:trace>
  <inkml:trace contextRef="#ctx0" brushRef="#br0" timeOffset="23466.25">10474 10306 336 0,'0'0'8513'15,"0"0"-6624"-15,0 0-169 0,0 0-632 31,0 0-23-31,0-13-25 16,0 13-72-16,0 0-296 0,0 0-360 16,0 3-136-16,8 7-56 15,8 6 104-15,8-3 56 16,16 2-64-16,27-2 65 0,49-7 23 16,43-3 40-1,21 1-24-15,-4-4-136 16,-30 0-72-16,-34 9 88 0,-24-2-152 0,-24-1 24 15,-17-3-72 1,-3 3 8-16,0-2 40 16,4-1-48-16,-5 0 0 0,-11 0 40 15,-12-3-32 1,-8 0-8-16,-8 0 8 16,1 0-8-16,-5 0 0 0,0 0-24 15,0 0-264-15,0 0-296 16,0 0-721-16,0-3-1143 15,0-7-2121 1,0 1-3017-16</inkml:trace>
  <inkml:trace contextRef="#ctx0" brushRef="#br0" timeOffset="26139.53">17419 10131 568 0,'0'0'7369'0,"0"0"-4984"15,0 0-1625-15,0 0-528 0,0 0-40 16,16 6 720 0,4-3 376-16,12 1-7 15,28-1-329-15,27-3-248 16,41 0-112-16,18 0-144 16,6 0 128-16,-16 0-111 0,-37 0-233 15,-27 0-120-15,-28 0-32 16,-12 3-80-16,-4 4 0 15,-4-4 0 1,-8 0-72-16,-9 0-377 16,-7-3-343-16,0 0 32 0,-15 3 136 15,-21-3-616-15,4 0-1713 16,0 0-4040-16</inkml:trace>
  <inkml:trace contextRef="#ctx0" brushRef="#br0" timeOffset="29368.44">25379 9804 3728 0,'0'0'2633'0,"0"0"-1641"0,0 0-656 15,0 0 424-15,124 0 353 16,-56 0 55-16,23 0-248 15,29 0 80-15,7 0-64 0,1-3-247 16,-9 0-105-16,-11 3-72 31,-12 0-216-31,-16 0-120 0,-16 0 32 16,-21 0 0-16,0 0-56 0,-2 0-64 16,2 0-88-16,2 0 128 15,-13 0-128-15,-1 0 8 16,-7 0-8-1,-4 0 0-15,0 3 8 16,-8-3-8-16,-1 0-400 0,-11 0-416 16,-4 0-1185-16,-15 0-1047 0,-5 0-2978 15</inkml:trace>
  <inkml:trace contextRef="#ctx0" brushRef="#br0" timeOffset="31206.75">21694 8763 4416 0,'0'0'1417'16,"0"0"167"-16,0 0-984 0,0 0 280 16,0 0-231-16,-4-25-81 15,4 12 16-15,0 0-16 0,9 0-400 16,-2 0-152-16,5 1 88 16,8-4 120-1,-1 3-160-15,9-3 136 16,0-3-80-16,8 4-112 0,5-5 128 15,2 1-128-15,5 3 96 16,-4-3-104-16,4 6 0 16,-1 1 64-1,1 2-64-15,-8 4 0 0,-1 0-8 16,2 3 56-16,-1-4-48 16,-1 4 56-16,-3 3-48 0,8-3 120 15,-4 3-128-15,-1 0 16 16,2 0 40-1,-5 0-56-15,-8 9 0 16,-4-2 0-16,-5-1-88 16,-6 4 80-16,-2 3-56 0,-3-1 56 15,4 1 8-15,0 6 0 16,0-3 0-16,4 3 40 0,-1 0-24 31,6 3 64-31,-1-3-80 16,-5 3-16-16,-2 0 16 15,-9-2-8-15,0-5-72 0,-4 4 0 0,0 1 80 16,-8 2 48 0,-9-3-48-16,6 3 8 0,-6 4 8 31,2-4-8-31,-1-3 16 16,4 3-24-16,-8 4 0 0,4-4 56 15,-4 0-56-15,-4 3 0 0,-4-3-8 16,0 0 8-16,1 1 8 15,-10-1-8-15,5 0 0 16,-3 0 0 0,-1-2 0-16,4-1-8 0,-3-4-56 15,-1 8 56-15,-1-7-8 16,-6 0-56-16,-1-1-8 0,-4-2 72 16,-4 0-56-16,1-4 64 15,-1-2 0 1,8-4 0-16,0 0 0 15,4 0-48-15,9-3 16 16,-1 0 16-16,8-3 16 0,3-10 0 16,2 0 64-16,3-2 120 15,-4-7 16-15,4-1-192 0,-4-2-8 32,4-1 80-32,0 1-80 15,0 0 48-15,4-1 32 16,4 1-8-16,-3-4 56 0,7 1-24 15,4-1 8-15,0-3 32 32,0 1-136-32,4-8 64 0,7 8-72 0,6-1-16 15,-2-3 8 1,5 7 0-16,4-1-64 16,4 1 16-16,8 2-32 0,7 4 80 0,10-1 8 15,10 8-232-15,1 2 24 16,24 4-344-16,-17 9-1224 15,-19 0-3873 1</inkml:trace>
  <inkml:trace contextRef="#ctx0" brushRef="#br0" timeOffset="33012.6">6294 16205 4721 0,'0'0'9249'0,"0"0"-7376"31,0 0-1289-31,0 0-368 0,0 0 376 16,0 0 360-16,0 0-239 16,13 0-249-16,15 0-216 0,8 0-72 15,11 0-40-15,21-7-48 16,28-2 8-16,19-7-96 31,13-3 16-31,-21 3-16 0,-31 4-48 16,-28 5-120-16,-13 1-176 15,-7-1-144-15,-4 5-57 0,1 2-279 16,-18 0-8-16,-7 0 112 16,0 0-376-16,0 0 23 31,0 5-623-31,-7 2-1048 0</inkml:trace>
  <inkml:trace contextRef="#ctx0" brushRef="#br0" timeOffset="35032.43">17060 15243 9209 0,'0'0'2289'15,"0"0"-1617"-15,0 0-520 16,0 0-144-16,0 0 320 0,4 0 440 16,-4 0-280-1,4 0-359-15,4 3 127 16,0 6 248-16,8 8-80 16,0-2-200-16,8 5-64 0,3 2-72 15,10 3-80-15,7 4 48 16,8-1 56-16,7 7-104 0,5 0-8 31,8 0-40-31,4 0 40 16,11 3-72-16,21-3-88 0,15 0 120 15,8-7 40-15,-3-9 0 16,-5-6 48-16,-3-3-40 0,0-1 8 16,7 1 232-16,4-1 152 15,-3-3-72-15,8-2 192 31,-9-4-48-31,0-6-104 0,-3-11-112 16,-5-8-80-16,-7-7-32 16,-8-9-40-16,-24 6-31 0,-13 0-73 15,-23 7-25-15,-8-1-103 16,4-3 32-16,-4 0 96 16,-1-3 112-1,-7 4-112-15,-4-1 0 0,-4 1 32 16,4 5-32-16,-4 1 0 15,4-1-8-15,-5 7 8 0,6-3-8 16,3 6-152-16,-4 0-40 16,4 3-40-1,-5 1-232-15,1 2-104 16,-4 1-168-16,-8-4-400 0,-8 3-753 16,0-2-2936-16</inkml:trace>
  <inkml:trace contextRef="#ctx0" brushRef="#br0" timeOffset="37363.35">25443 14446 3632 0,'0'0'3105'15,"0"0"-1001"-15,0 0-535 16,0 0-409-16,0-6 80 0,0 6 361 15,0 0-217-15,0 0-320 16,0 0-208-16,0 0-208 16,0 0 17-1,8-4-153-15,12 1-112 0,12 0-160 16,32-3-192-16,23 2-40 16,25 4 56-16,-8 0-64 0,-17 0-48 15,-31 0-224-15,-20 0-232 16,-4 0-32-1,-8 0-241-15,-5 0-287 16,-10 0-88-16,-9 0-921 16,-37 0-303-16,-2 10-521 15,-8-4-2200-15</inkml:trace>
  <inkml:trace contextRef="#ctx0" brushRef="#br0" timeOffset="37589.67">25379 14608 5961 0,'0'0'2680'0,"0"0"-1487"31,0 0-225-31,0 0 536 0,88 0 321 16,-20 0-425-16,23 0-520 15,-3 0-456-15,-8 0-320 0,-12-3-104 16,-12-4-672-16,8-5-1312 15,-9 2-665-15,-19 0-3360 0</inkml:trace>
  <inkml:trace contextRef="#ctx0" brushRef="#br0" timeOffset="44530.1">28686 10512 328 0,'0'-12'7441'0,"0"2"-5592"15,0 0-689-15,0 4-240 0,0 3 264 16,0 0 465-16,0 3-529 0,0 0-488 16,-8 0-616-16,-7 9-16 15,-9 17-8-15,-12 8 8 0,-4 11 112 16,4 2-112-16,8 4-8 15,9-3 8-15,15-4-16 16,4-2 16 0,7-7-8-16,25-7 8 15,8-5 40-15,16-14-40 0,4-9-16 16,-1-9 16-16,5-20 8 0,-12-6 64 16,-8-12-64-16,-12-5 0 15,-16-2 152 1,-16 0-160-16,0 1 248 15,-20 5 264-15,-12 16-160 16,-4 10-152-16,-8 13-200 16,4 9-48-16,-3 12-8 0,6 20-584 15,10 6-360-15,27 22-1056 0,0-9-417 32,19-16-1744-32</inkml:trace>
  <inkml:trace contextRef="#ctx0" brushRef="#br0" timeOffset="45208.61">29161 10671 7137 0,'0'0'2665'0,"0"0"-801"16,0 0-232-16,0 0-207 0,0 0-233 0,0 0 216 15,0 0-816 1,63-42-280 0,-19 39-304-16,8-3 0 15,8 3 104-15,0 3-112 0,-4 0 0 16,-9 0-120-16,-7 0-800 15,-13 7-752-15,-6-2-1361 0,-14-5-2728 16</inkml:trace>
  <inkml:trace contextRef="#ctx0" brushRef="#br0" timeOffset="46253.89">30129 10411 6385 0,'0'0'1088'16,"0"0"-800"-16,0 0-152 31,0 0 536-31,87-70 369 0,-79 47-305 16,-8-2-320-16,-4-4-304 15,-15 1 168-15,-9 3-48 0,-8 6 72 16,0 12 88-16,-4 7-304 0,0 0-80 16,9 19 72 15,3 10-80-31,11 6 0 0,13 3-8 15,4 3 8-15,13-3 0 16,10-3 0-16,14-9 0 0,6-7 104 16,9-13-32-16,3-6-24 15,1 0-40-15,-8-13 0 16,-12-3 456 0,-12 0 1033-16,-8 7 71 0,-8 3-184 15,-8 6-640-15,0 6-744 16,-8 23-80-16,-8 25 80 0,-4 25 24 15,5 16-24-15,6-3-8 16,1-19-144 0,8-19-544-1,0-3-336-15,0-6-1233 0,0-14-663 16</inkml:trace>
  <inkml:trace contextRef="#ctx0" brushRef="#br0" timeOffset="46523.62">30619 10531 10962 0,'0'0'2112'0,"0"0"-591"16,0 0-937-16,0 0-256 31,0 0-64-31,0 0 16 0,112-57-240 16,-69 57-40-16,5 6 0 15,3 7-880-15,-2 0-793 16,-17-1-127-16,-21 5-721 0,-6-5-1559 0,-5-2 1135 16</inkml:trace>
  <inkml:trace contextRef="#ctx0" brushRef="#br0" timeOffset="46686.05">30667 10626 1272 0,'0'0'1152'0,"0"0"-328"16,0 0 272-16,0 0-79 16,0 0 319-1,0 0 200-15,0 0-472 0,111 54-471 16,-55-47-241-16,4-1-240 16,7-3-32-16,21-3-80 0,-17 0-984 31,-11-6-3337-31</inkml:trace>
  <inkml:trace contextRef="#ctx0" brushRef="#br0" timeOffset="46911.25">31408 10347 7097 0,'0'0'2056'0,"0"0"-359"15,0 0-489-15,0 0-464 0,0 0-688 16,0 0-56-16,0 0 0 31,-40 99 0-31,28-45 0 0,4 6 48 16,4 0-48-16,4 0-464 0,0 4-920 16,12-19-1441-16,4-14-4368 15</inkml:trace>
  <inkml:trace contextRef="#ctx0" brushRef="#br0" timeOffset="47229.61">31707 10477 8129 0,'0'0'2481'0,"0"0"-1113"31,0 0-1328-31,0 0 72 16,0 0-112-16,0 0 0 0,-16 105 8 15,16-63-8-15,0-5 24 16,16-2-16-16,3-9 48 0,6-4-48 16,10-13 152-16,1-9-104 31,4 0 56-31,-4-16 40 0,-4-12 232 16,-8-10 216-16,-12-7-255 15,-12-5-177-15,0-1 32 16,-21 9-192-16,-10 14-16 0,-5 19-465 15,-28 21-1239-15,8 20-1241 16,5 6-5232 0</inkml:trace>
  <inkml:trace contextRef="#ctx0" brushRef="#br0" timeOffset="47557.86">31157 11042 10098 0,'0'0'2120'16,"0"0"-239"-16,0 0-1249 0,92-22-376 31,-1 9-32-31,41 7 8 0,15 0-112 16,-4 3 8-16,-31 3-128 16,-44-3-360-16,-29 3-368 15,-26 0-849-15,-13 0-343 0,-21 3-2721 16,-14 0 1520-16</inkml:trace>
  <inkml:trace contextRef="#ctx0" brushRef="#br0" timeOffset="47729.73">31006 11239 8249 0,'0'0'2401'0,"111"0"-1681"15,4 0-528-15,25 0 112 16,7-6 456-1,-7 3 136-15,-13-1-183 16,-24-2-505-16,-22-3-208 16,-38-1-1473-16,-23 1-2992 0</inkml:trace>
  <inkml:trace contextRef="#ctx0" brushRef="#br0" timeOffset="48446.45">31519 10426 7601 0,'0'0'1400'0,"0"0"-1240"16,0 0-144-16,-71 80 112 0,18-10 545 15,-5 25 127-15,-7 13-248 16,1 0-200 0,13-3-192-16,7-14-40 15,12-17-112-15,13-17-8 0,2-19-8 16,9-3-592-16,5-7-576 15,3-12-1545-15</inkml:trace>
  <inkml:trace contextRef="#ctx0" brushRef="#br0" timeOffset="48704.57">31878 10503 9914 0,'0'0'2512'16,"0"0"-1632"-16,0 0-880 0,0 0 0 16,-24 82 0-16,-12-15 672 15,-20 18-15-15,-15 20-321 0,-9 0-200 16,12-13-72-16,17-25-64 16,23-29-264-16,8-6-689 31,3-7-175-31,6 0-184 0,11-18-664 15,11-7-577-15,13-3-1512 0</inkml:trace>
  <inkml:trace contextRef="#ctx0" brushRef="#br0" timeOffset="48877.08">32141 10683 10234 0,'0'0'3008'15,"0"0"-1639"-15,0 0-1361 16,0 0 128-16,-132 111 288 0,68-31 40 15,-3 31-144 1,-8 4-200 0,6 2-48-16,2-15-72 15,-1-26-720-15,16-23-1673 0,9-23-2752 0</inkml:trace>
  <inkml:trace contextRef="#ctx0" brushRef="#br0" timeOffset="71345.72">9287 3623 3648 0,'4'-26'7090'15,"0"4"-4914"-15,-4 6-415 16,4 3-721-16,-4 7-216 16,0 3 80-16,0 3-184 15,0 0-496-15,0 0-224 16,0 16-48-16,-4 25-88 16,-20 35 88-16,-8 42 40 0,-7 8 8 15,3-17 32-15,12-30-24 16,3-35-8-1,10-12 8-15,-2 0 40 16,2 0 32-16,3-10-80 16,-1-6 0-16,9-16 8 0,0 0 0 15,0-29 248-15,21-34-256 16,14-42-224-16,6-19 152 0,-2-10-184 31,-3 4-320-31,0 23 280 16,-1 8 144-16,-3 23 152 15,-11 25 72-15,-5 23 96 0,-12 18 256 16,0 7 88-16,0 3-184 16,-1 0-328-16,5 16-352 0,5 16 336 31,2 12 16-31,-2 13 0 0,2 16 16 16,2 19-8-16,2 19-8 15,-7 3 0-15,4-18 8 0,-8-27-16 16,-4-24-56-16,0-10-840 15,-4 16-1032-15,0-7-705 16,0-9-2432-16</inkml:trace>
  <inkml:trace contextRef="#ctx0" brushRef="#br0" timeOffset="71534.61">9116 3895 9826 0,'0'0'2344'16,"0"0"-2144"-16,0 0 136 0,0 0-336 16,135-35 880-16,-40 13-183 15,2 3-289-15,-10 3-408 0,9-16-993 32,-32 7-2247-32,-4-7-3946 0</inkml:trace>
  <inkml:trace contextRef="#ctx0" brushRef="#br0" timeOffset="71736.35">9928 3403 9938 0,'0'0'2784'0,"0"0"-1808"16,0 0-976-16,0 0-48 0,0 0 48 16,0 77 793-16,-4-17 191 0,-7 23-408 15,3 18-432-15,3 4-24 16,5-20-80-16,0-21-40 15,0-29-600 1,0-13-416-16,0-6-609 0,0-3-1119 16,0-7-3058-16</inkml:trace>
  <inkml:trace contextRef="#ctx0" brushRef="#br0" timeOffset="71914.38">9685 3413 10282 0,'0'0'1312'0,"0"0"-288"32,0 0-512-32,0 0-512 15,0 0-256-15,0 0 256 0,147-44 176 16,-19 21 32-16,16 4-208 16,-17-3-224-16,-39 3-1880 15,-45 9-3337-15</inkml:trace>
  <inkml:trace contextRef="#ctx0" brushRef="#br0" timeOffset="72696.08">10403 3464 3440 0,'0'0'2329'0,"0"0"-1113"0,0 0-64 15,0 0 473 1,-4 120 287-1,-24-37-432-15,-13 21-808 0,-2 11-239 16,11-20-161-16,8-31-272 0,9-29 0 16,11-16-609-16,-1-4-207 0,5-8 232 15,0-7-216-15,0-7 624 32,12-40-1136-32,13-39-57 15,10-38 617-15,1-12-376 0,-4 3-1609 16,-8 37 2737-16,-20 45 969 15,0 23 1719-15,-1 15-135 0,-3 10-185 16,0 3-783-16,0 6-1585 31,4 20 16-31,5 15-8 0,3 3 192 16,3 7-96-16,5 3-104 16,1-9-56-16,3-4-392 0,-1-12-649 15,1-14 177-15,0-15-576 16,4 0 440-16,-5-31-345 31,1-14-1303-31,4-9 1319 0,-4-9 1385 16,-3 6 1441-16,-6 6 191 15,-7 19 1009-15,1 13-17 0,-9 19-1552 0,3 6-1072 16,-3 29 0-16,0 19 368 16,0 25 89-1,-12 17-49 1,-4-7-168-16,-4-13-128 0,9-25 40 15,-6-13-144 1,2-3-8 0,-2 3-368-16,2-9-777 0,2-17 169 0,9-12 0 15,4-22 968-15,25-51-1456 16,23-42-665-16,7-21-207 16,9-10 231-16,-8 9 2105 0,-21 39 48 15,-11 28 2657-15,-11 32-385 16,-5 22 777-16,-8 10-88 0,3-1-705 15,-3 7-1752-15,4 7-552 32,-4 18-352-32,4 29 352 0,0 19 72 15,-4 20 176-15,5 8-144 16,-5 0 88-16,0 1-24 0,0-4-160 16,0 4-16-16,-5-10-736 15,-3-9-1072-15,1-29-2473 31,3-19-2977-31</inkml:trace>
  <inkml:trace contextRef="#ctx0" brushRef="#br0" timeOffset="73078.95">9503 4572 12466 0,'0'0'3985'0,"0"0"-3201"16,0 0-680-16,0 0-24 31,114-10 584-31,30-15 73 0,47-10-1 16,24 0-456-16,13-3-80 15,-25 6 8-15,-20 7-120 0,-28 2-88 16,-51 14-696-16,-45 5-473 16,-31 4-111-16,-24 0-776 31,-19 23-1841-31,-17-4 1528 0,-8 3-231 15</inkml:trace>
  <inkml:trace contextRef="#ctx0" brushRef="#br0" timeOffset="73343.05">9825 4953 10218 0,'0'0'5033'15,"0"0"-4113"-15,0 0-656 16,0 0 712 0,155-39 264-16,-3 2-255 15,27-2-401-15,8 1-192 0,-11 10-200 16,-37 9-192-16,-36 6 0 16,-27 4-416-16,-32 5-320 0,-16 1-104 15,-4 0-217-15,-8 3-31 16,-8-3-272-16,-8-1-785 0,-4 4-263 31,-12-6-5570-31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4:28:07.2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13200 3743 208 0,'0'0'1424'31,"0"0"-656"-31,0 0-664 16,0 0-104-16,0 0-2248 15</inkml:trace>
  <inkml:trace contextRef="#ctx0" brushRef="#br0" timeOffset="392.4">13200 3743 3264 0</inkml:trace>
  <inkml:trace contextRef="#ctx0" brushRef="#br0" timeOffset="2595.08">13200 3743 3264 0,'-13'-22'520'0,"13"22"1017"0,0 0-57 15,0 0-328-15,0 0-216 16,0 0-39-16,0 0 71 0,0 0-144 16,0 0-216-16,0 0-224 15,0 0-200-15,0 0 48 16,0 0-56-16,0 0 24 0,0 0 64 15,0 0-40-15,0 0 33 32,0 0 39-32,0 0-288 0,17 0 272 15,2 0-56-15,9 0-32 0,4 0-56 16,8 0-128 0,0 0 168-16,7 0-48 0,1 0-8 0,1 0-16 15,-6 0-48 1,5 0-8-1,-4 0 104-15,-1 0-144 0,-2 0 176 16,-2 0-136-16,5 0 48 16,0 0-16-16,3 0-16 15,2 0-16-15,3 0 16 0,-5 0-16 0,1 0-48 32,0 0 0-32,0 0 72 15,-5 0-72-15,2 0 0 0,-6 0 0 16,-3 0 0-16,0 0-24 15,-1 3 24-15,2 0 0 16,2 0 16-16,-3 4-104 0,9-4 128 31,-6 3-40-31,5-3 48 0,4 4-48 16,-9-1-8-16,5-3-8 16,0 0 8-16,0 0 0 15,0 1-48-15,3-1 56 0,-2-3 8 16,2 3-8-16,1 0 0 31,-4 1 0-31,0-4 0 0,-4 0-16 16,-9 3 16-16,1-3 0 15,-4 3 8-15,-4-3-8 0,4 3-8 16,0-3 8-16,-1 0 0 0,5 0 0 16,1 0 0-1,-1 0 0 1,-9 0 8-16,5 0-8 0,-8 0-152 15,-1 0 152-15,6 0 64 16,-9 0-64-16,-1 0-8 16,10 0 8-16,-5 0 0 0,8-3 0 0,0 0 0 31,7 0 0-31,1-1 72 16,0 1-72-16,0-3-24 0,-5 6 16 15,-3-4-32-15,0 1-8 16,-4 3 48-16,4 0 0 15,-3-3 48-15,-6 3 24 0,1 0-24 32,-1 0-40-32,6 0 40 0,-5 0-48 31,0-3 0-31,3 3 8 16,1 0-8-16,0 0 88 15,-3-3-88-15,2 0 0 0,-3 3 8 16,-4-3 0-16,4 3-8 15,-4-4 8-15,0 4-8 0,-4 0 64 16,0 0-64-16,-1 0-8 16,6 0 8-16,-6 0 0 15,6 0 0-15,-2 0 32 0,2 0-32 16,-6 0 0-16,2 0-8 16,-2 0 0-1,5 0 0-15,-4 0 8 0,4 0-8 0,0 0-56 16,0 0 64-1,4 0 8-15,0 0 0 16,-1 0 0-16,2 0 0 0,-6 0 0 16,-2 0-8-1,-6 0-72-15,1 0 72 16,1 0 0-16,-1 0-56 0,-1 0 56 16,10 0-16-16,-2 0 16 15,5 0 0-15,1 0-48 16,2-3 48-16,1 3 0 0,0-3 0 31,0 0 0-31,-5 3-56 16,-2-3 56-16,-2 3 0 0,2-3-8 15,-6 3 8-15,2-4 8 16,-2 4 0-16,5 0-8 0,-4-3-8 16,4 3 8-16,-4-3 0 31,4 3 0-31,-4-3 0 15,4 0 0-15,-9-1 0 0,2 4 0 16,-5 0 0-16,0 0 0 0,-4 0 0 0,0 0-64 16,0 0-8-1,0 0-128 1,4 0-96-16,3 0 152 16,6 0 0-16,-1 0 144 15,8 0 40-15,-1 0-40 0,1 0 0 16,1 0 0-16,-6 0 8 15,1 0-8-15,-4-2-24 0,4 2 24 16,-4 0-8 0,0 0 8-1,4 0-8-15,-1 0-56 0,2 0 64 16,3 0 32-16,3 0-24 0,1 0-8 16,1-4 8-16,3 1-8 15,-4 0 16-15,-1 0-16 0,-7-1 8 31,-4 1 72-31,-4 3-56 16,-4 0-24-16,0-3 0 0,0 3 0 16,0 0 0-16,0 0-80 15,3 0 80-15,6 0-8 0,2 0 16 16,6 0-8-16,-1 0 0 31,-1 0 0-31,-2 0 0 16,-2 0 0-16,2 0 0 0,-2 0 8 15,1 0-8-15,0 0 8 16,0 0-8-16,4 0 0 0,-4-3 0 31,4 3-24-31,4 0 24 0,-1 0 8 16,5 0-8-16,0 0 8 16,4-4-8-16,0 4 8 0,4 0-16 15,-8 0-24-15,0 0 32 16,-4 0 0-16,0 0 0 0,-5 0 0 15,5 0-8 1,-3 4 8 0,7-1 0-16,4 3-48 0,3-2 48 15,1 2 0-15,3-3 0 0,-2 3-56 16,-1-6-16-16,0 4 72 16,-8-1 0-16,-1-3-80 0,1 0 80 31,-1 3 0-31,1-3 0 15,4 0-8-15,5 0-24 16,-1 0 32-16,3 0 0 0,1 0 8 16,0 0-8-16,-4 0 0 0,-4 0 0 15,0 0-8-15,-8 0 16 32,-1 0-8-32,1 0 0 15,-4 0 0-15,-4 0 0 0,4 0 0 0,-4-3 0 16,4 0 8-1,0-1-8-15,-5 2 0 0,10-2 16 32,-1-2-16-32,-4 3 0 15,-1-1 0-15,2 1 8 16,-2 3-8-16,1-3-32 0,4 3 32 16,4 0 8-16,4 0-8 0,0 0 0 15,4 0-8-15,-1 0 8 0,6 0 0 16,-2 0-88-1,-3 3 32 1,-4 4 48-16,4-7-40 16,-8 3 40-16,0 0 0 0,-4 0 0 0,-5 1-8 15,-3-4-312-15,-4 2-697 16,-8-2-519 0,1 0-1216-16,-5-2-4178 15</inkml:trace>
  <inkml:trace contextRef="#ctx0" brushRef="#br0" timeOffset="6015.51">22443 2759 3576 0,'0'0'4545'0,"0"0"-2368"0,0 0-985 16,0 0-296-16,0 0 360 0,0 0 289 31,0 0-257-31,0 0-248 16,4-3-352-16,0-7-336 0,0-2-183 15,4-8-121-15,0-2 8 16,0-3-40-16,0-10-16 0,-8 3-72 15,0-3 56-15,0 0 16 32,-8 0 0-32,-8 7 72 0,-7 6 176 15,-5 5-248-15,-8 5-64 16,-1 12 64-16,-6 0-8 0,-1 3-48 16,8 19 8-16,4 0-32 15,4 7 72-15,12 6-89 31,9 0-103-31,7 9 80 0,0 1 16 16,15 6 56-16,13-1 40 16,4 4-64-16,7-3 72 0,6-6 0 15,-6-4-64-15,1-6-64 16,-8-3 80-16,0-4 40 16,-16-2 0-1,-4-1-120-15,-7-6 112 0,-5-3-64 16,0-6-24-16,0-4 88 15,0-6 16-15,-13 0 168 0,-11 0 536 16,-4-13-167-16,-4-6-121 16,-4-9 120-1,1-14-168-15,7-2 0 16,12-7-128-16,7-6-136 0,9-1-104 16,9 5-56-16,14 5 56 15,9 10-320-15,9 9-536 0,22 20-1009 16,-10 3-1911-16,-10 6-5098 15</inkml:trace>
  <inkml:trace contextRef="#ctx0" brushRef="#br0" timeOffset="6400.69">22762 2886 10114 0,'0'0'2296'16,"0"0"-1472"-16,0 0-248 16,0 0 537-16,0 0-225 0,0 0-200 15,60 0-320-15,-17-4-168 31,1-2-200-31,16-3-1304 16,-16-1-1641-16,-9-6-4728 0</inkml:trace>
  <inkml:trace contextRef="#ctx0" brushRef="#br0" timeOffset="7073.79">23897 2571 6241 0,'0'0'2968'0,"0"0"-823"16,0 0-977-16,0 0 144 0,0 0-79 16,-115-50-273-16,71 50-96 15,0 0-168-15,0 16-352 16,1 6-200-1,6 10-136-15,5 9-8 16,9 7 0-16,11 2-80 0,12 4 80 16,8 3-160-16,28-6-176 0,24-3-168 15,4-13-248-15,35-13-960 16,-15-9-929-16,-25-13-4544 0</inkml:trace>
  <inkml:trace contextRef="#ctx0" brushRef="#br0" timeOffset="7605.2">24225 2569 9233 0,'0'0'2753'0,"0"0"-1777"16,0 0-952-16,0 0-24 0,0 0 0 15,-64 82 192-15,36-44-8 32,4 7-184-32,0-4 56 0,8 0-56 15,7-9-8-15,2-10-64 16,3-10-112-16,4-8 184 0,0-4 64 16,0-16 496-16,4-16-488 0,7-12-72 15,6-11 0 1,3 2 88-1,-1-5-80-15,-2 11 329 0,-6 9 399 16,-3 16-56-16,1 9 120 16,-9 13-800-16,4 6-96 15,-4 19-384-15,3 17 320 0,5 12 160 0,5 3 16 32,6 0-16-32,1-3-104 15,8-12-192-15,0-11 184 0,-5-15-216 16,5-13 328-16,-4-3 264 15,1-25 256-15,-1-13-8 16,-5-13-88 0,-3-9-128-16,0-7 8 15,-7 7 64-15,-2 5-168 0,-3 18 216 16,-4 11-168-16,0 17-248 16,0 9-224-16,0 19-2264 15,-11 34 976-15,-10 2-457 0,5-8-2856 16</inkml:trace>
  <inkml:trace contextRef="#ctx0" brushRef="#br0" timeOffset="8145.67">24742 2537 7513 0,'0'0'3017'0,"0"0"-2121"0,0 0-896 15,0 0 0 1,0 0 0-16,-44 89 88 16,24-52-88-16,1 5 64 0,2 2-56 15,2-2-8-15,2-5 8 16,2-8-8-16,7-10 0 15,0-6-8-15,4-10 8 0,0-3 224 32,0-10 1664-32,8-15-999 0,7-13-481 15,5-10-136-15,1-2-88 16,-2-4-32-16,1 0-136 16,1 6 112-16,-2 10-40 0,-3 9-48 15,-8 13-40-15,4 14-376 31,-4 2 32-31,4 12 288 0,8 13-72 16,-5 10 120-16,6 7 8 16,3-1 8-16,4-3 88 15,-5-9-88-15,1-7-8 0,0-12-32 0,0-10 32 16,4-13 856 0,4-16-192-1,-9-12-168-15,5-7-392 0,-7-9-56 16,-10 3-48-16,2 3-48 15,-6 4-104-15,-7 18-552 16,4 7-752-16,-4 16-3305 0</inkml:trace>
  <inkml:trace contextRef="#ctx0" brushRef="#br0" timeOffset="8893.77">22161 3314 5089 0,'0'0'2424'0,"0"0"-952"0,0 0-711 31,0 0 39-31,0 0 208 16,0 0-16-16,35 0-104 0,5 0 369 16,24 0-209-16,27-9-112 15,40-1-208-15,21 1-160 0,12-1-56 16,7 4-207-16,-8 0-41 31,16-1-96-31,1 1-80 16,-1 0 8-16,1-1-72 0,-1 1 88 15,-12 3-80-15,-12-3 96 32,-11-1-120-32,-5 4-8 0,-3 0 16 15,-5 3 48-15,-11 0-64 16,-28 0-64-16,-25 0 64 0,-19 0 8 16,-17 0 0-16,-3 0-16 0,-4 0 8 15,-3 0-80-15,-14 0-144 16,-7 0-1305-16,-31 0-103 0,-9 0-1289 15,-4-7-2728-15</inkml:trace>
  <inkml:trace contextRef="#ctx0" brushRef="#br0" timeOffset="18539.07">16299 4232 6105 0,'0'0'2488'15,"0"0"-791"1,16-22-177-16,-16 19-352 15,4-1 289-15,-4 1-145 16,0 3-688-16,0 0-296 0,0 0-280 16,0 0-48-16,0 0-88 15,-4 0-96-15,-20 13 168 0,-4 3 16 32,-15 0 136-32,-5 3-8 15,-4-3-56-15,4-7-8 16,9-3-48-16,7-6-8 0,8 0 120 15,7-6 64-15,10-10-136 16,7-6-24-16,0-6-32 0,7-1-80 16,18-3 80-1,3 4 0-15,7 2 0 16,5 10 0-16,8 4-72 16,-1 12 72-16,5 0 40 0,0 9-40 15,-8 14-8-15,-4 8-168 16,-13 7 176-16,-10 6-8 15,-9 4-88 1,-8 3 96-16,-12 3-96 0,-20 0 64 16,-16 0 16-16,-12-6 32 15,-7-4 16-15,-1-6 24 0,4-9-56 16,5-10 8-16,15-6 0 16,7-7 80-1,9-6 40-15,9 0-80 16,7-10 224-16,12-12-24 15,0 0-248-15,0-10 104 16,16 1-96-16,4 2-8 0,7 3 0 16,6 4 0-16,-1 10 48 0,4 8-48 31,3 4-112-31,5 7 16 16,0 15 48-16,3 7 0 15,2 6-8-15,-6 2 16 0,-6 2 40 16,-6-8 0-16,-11-2-392 15,-4-4-568-15,-8-9-728 0,-8-3-49 32,0-3-831-32,0-10-1545 0</inkml:trace>
  <inkml:trace contextRef="#ctx0" brushRef="#br0" timeOffset="18939.54">16682 4324 5097 0,'0'0'1944'0,"0"0"-648"0,0 0 25 0,0 0 255 15,0 0-128-15,0 0 153 16,23-67-385 0,-27 67-568-16,-11 3-536 15,-5 14-112-15,-4 11-72 16,0 7 64-16,0 6 8 15,12 3-144-15,8 1 64 0,4-7 80 16,9-3-144-16,18-6-208 0,4-10-128 31,14-10-96-31,2-9 576 16,-2-3 0-16,-6-19 200 16,-7-7-24-16,-12-9 24 0,-16-6-24 15,-4 3-56-15,-12-1 120 16,-19 7 336-16,-10 7-216 0,-2 12-40 31,-2 13-200-31,6 3-120 16,7 6-240-16,8 16-552 15,16 7-696-15,12 9-833 0,16-7-1904 16,8-5-368-16</inkml:trace>
  <inkml:trace contextRef="#ctx0" brushRef="#br0" timeOffset="19197.2">17044 4197 9209 0,'0'0'1665'31,"0"0"543"-31,0 0-607 16,0 0-673-16,0 0-824 0,0 0-104 15,0 0-136-15,13 41 128 16,-6-2 16-16,-3 8 64 0,0 4-64 15,0-3 8-15,-4-1-8 32,5-3 0-32,-5-2-16 0,0-4-168 15,0-3-1136-15,0 0-465 16,-5-7-2096-16,-3-12-4671 0</inkml:trace>
  <inkml:trace contextRef="#ctx0" brushRef="#br0" timeOffset="19530.12">17331 4191 10322 0,'0'0'1752'15,"0"0"-1216"-15,0 0-200 0,108-10 192 16,-68 10 329-16,-8 13-401 15,-13 6-456-15,-6 10-16 0,-13 2 16 16,0 10 128-16,-28 1 16 16,-4-1 104-1,-12-3 64-15,4-6-112 16,4-3 24-16,12-7-128 0,9-3-96 16,15-3-16-16,7-3-88 0,41-4 104 15,40 0 32-15,31-9 80 16,12 0-112-16,-7-3-920 31,-44-10-961-31,-33 1-1279 0</inkml:trace>
  <inkml:trace contextRef="#ctx0" brushRef="#br0" timeOffset="20155.21">15909 5032 6705 0,'0'0'2184'16,"0"0"-839"-16,0 0 103 31,0 0-216-31,0 0-7 0,0 0-561 16,0 0-568-16,79-9 552 15,9 2 112-15,43-2-8 0,25-1 192 16,16-2-272-16,-2 5-111 16,-6 1-113-1,3 2-256-15,-8 2-176 16,-11-5 232-16,-8 4-248 0,-20-4 0 16,-29 1 0-16,-27 3-24 15,-24-3-568-15,-12 6-168 0,-9-3 95 16,-7 3-279-16,-12 0-1104 15,-28 3-177 1,-11 6 601 0,-13 1-961-16</inkml:trace>
  <inkml:trace contextRef="#ctx0" brushRef="#br0" timeOffset="20529.2">15973 5200 4320 0,'0'0'4265'32,"0"0"-2792"-32,0 0-689 0,0 0 256 15,0 0 320-15,0 0-311 16,83 0 191-16,1-6-80 15,39 0-336-15,21-4 32 0,8 0-39 16,-1 1-137-16,-12-4-472 31,-4 7 128-31,-3 0-136 0,-12-4-192 16,-28 4 88-16,-25-1-96 0,-23 1-8 16,-13 0 8-16,1 3-240 15,0-1 136-15,-4 1-352 0,-8 0-288 16,-12 3-537-1,0 0-943 1,-3 6-457-16,-5 4-439 0,0-3-5130 0</inkml:trace>
  <inkml:trace contextRef="#ctx0" brushRef="#br0" timeOffset="57607.18">3749 3956 6041 0,'0'-10'2784'16,"0"7"-1103"-16,0 0-257 16,0 3 136-16,0 0-399 0,0 0-377 15,0 0-288-15,0 0-296 16,0 0-200-16,-4 3-80 15,-5 16-40-15,-2 7 88 0,-1 9 32 32,-8 2 0-32,4 8 8 0,4-1 80 15,0 1-32-15,0-4-56 16,8-3 0-16,0-6 88 16,4-6-40-16,0-11-48 0,4 1 0 31,9-6 16-31,2-4-16 15,1-3 56-15,8-3-48 0,4 0 168 16,0 0 64-16,3-3-144 16,1-7-40-16,-4 4-48 15,0 0 8-15,-4 3-16 0,-4-4 0 16,0 7-304 0,0-3-752-16,12-6-1225 15,-4 6-919-15,-5-7-4506 16</inkml:trace>
  <inkml:trace contextRef="#ctx0" brushRef="#br0" timeOffset="58687.65">4223 4235 7881 0,'0'0'2753'15,"0"0"-1137"1,0 0-648-16,0 0-432 0,0 0-103 16,0 0-137-16,0 0-240 15,0 0-56-15,-4 3-64 0,4 1-48 16,4-4 112-16,12 3 64 16,7-3 24-16,5 0 152 0,4-3-112 31,-4-10 0-31,-4-6-56 15,-3 0-64-15,-14-4 56 0,-3 1-64 16,-4 3 16-16,-4 4-32 16,-12 5 32-16,-7 7 24 0,-9 3-40 15,0 6 0-15,0 10-8 32,4 9 8-32,12 4-48 15,0 3 40-15,16-1 8 0,0 4 8 16,4-3 0-16,19-3 0 15,14-4 0-15,14-6 40 0,5-6 16 16,8-10-64-16,8-3-176 31,11-19-1001-31,-15-7-1199 16,-12-5-3369-16</inkml:trace>
  <inkml:trace contextRef="#ctx0" brushRef="#br0" timeOffset="59186">4844 4077 4721 0,'0'0'2288'16,"0"0"-752"-16,0 0-7 0,0 0 295 0,0 0 32 15,0 0-975-15,0 0-785 16,0 12-40-16,-15 17 72 0,-6 9 16 31,1 6 16-31,-3 7-40 16,7-3-112-16,0-4 40 15,4-9-48-15,8-10-72 0,0-9-104 16,4-12-248-16,0-4 424 0,4-13 632 16,12-22-464-16,3-13-168 31,2-6-64-31,-1-3 64 16,-5-3 16-16,-2 12-16 0,-5 10 72 15,-4 16 280-15,-1 12 104 16,-3 10-456-16,4 7-216 15,4 18-136-15,1 10 304 0,6 9 32 32,2 4 16-32,-2-3-8 15,5-7-152-15,0-7-168 0,0-8 88 0,-4-14 240 16,3-9 24-16,-2-3 224 16,3-26 272-16,-1-9-160 15,2-12 152-15,-2-20 48 16,-3 3-200-1,0 0-160-15,-4 7-88 16,-4 25-56-16,0 3 240 0,-8 23-296 0,0 9-272 16,0 19-2232-16,0 41 455 15,-4-3-191-15,0-3-4474 16</inkml:trace>
  <inkml:trace contextRef="#ctx0" brushRef="#br0" timeOffset="60281.68">5283 4235 5249 0,'0'0'2344'16,"0"0"-1632"-16,0 0-560 15,0 0 256 1,0 0 833-16,0 0 103 16,16 0-160-16,8-3-272 0,0-6-504 15,8-4-255-15,-9 0-97 16,5-3 64-16,-12 3-16 16,-4-2-24-16,-5-1-80 0,-7 0-200 31,0 0 40-31,-15 3 79 15,-5 7-95-15,-8 6 0 0,-4 0 136 16,0 13 40-16,4 9 128 16,9 3-72-16,2 0-48 15,10 7 80 1,7-3-80-16,0-1 121 0,11 1-9 16,17-7-8-16,8-2-112 15,8-8 104-15,8-9 168 0,3-3-200 16,5 0-72-16,-8-15-1497 15,12-21-391 1,-16 5-1121-16,-16-1-5064 16</inkml:trace>
  <inkml:trace contextRef="#ctx0" brushRef="#br0" timeOffset="60503.13">5809 3886 8913 0,'0'0'2761'15,"0"0"-1177"-15,0 0-63 16,0 0-449-1,0 0-416-15,0 0-608 16,0 0-48-16,-13 32-72 16,6 6 72-16,3 9 16 0,-4 4 112 15,3 0-120-15,5 0 0 16,0-7-8-16,13-2-8 0,11-11-56 31,8-2-384-31,7-10-1048 16,33-16-377-16,-12-3-391 15,-8-3-3497-15</inkml:trace>
  <inkml:trace contextRef="#ctx0" brushRef="#br0" timeOffset="60683.32">5665 4032 6001 0,'0'0'2360'15,"0"0"-519"1,0 0-1841-16,0 0 104 0,0 0-104 0,131 0 392 16,-31 6-392-16,-16-2-648 15,-4-4-1889-15</inkml:trace>
  <inkml:trace contextRef="#ctx0" brushRef="#br0" timeOffset="60825.67">6462 3959 8977 0,'0'0'4377'0,"0"0"-3360"0,0 0-457 31,0 0 136-31,0 0-24 16,0 0-672-16,0 0-2024 0,0 0-6930 0</inkml:trace>
  <inkml:trace contextRef="#ctx0" brushRef="#br0" timeOffset="62812.93">3916 5146 8953 0,'0'0'2553'15,"4"-3"-1401"-15,-4 3-736 0,0 0-280 16,0 0-64-16,0 16 8 16,0 10 320-16,0 2 81 15,0 10 23-15,-4 3-264 0,4 1-88 16,0-1-8-16,0-6-72 15,0 0-16-15,0-10-56 0,0 1 0 16,0-4 0-16,0-6-448 31,0-4-1145-31,0-2-751 0,0-7-2649 16</inkml:trace>
  <inkml:trace contextRef="#ctx0" brushRef="#br0" timeOffset="63078.4">3740 5067 8057 0,'0'0'2569'31,"0"0"-1057"-31,0 0-400 16,0 0 97-16,0 0-449 15,0 0-256-15,108-76-8 0,-64 70-176 16,0 2-248-16,0 4-72 16,-4 0-520-16,-8 16-824 0,-17 22-529 31,-7-6-359-31,-8 0-1985 0</inkml:trace>
  <inkml:trace contextRef="#ctx0" brushRef="#br0" timeOffset="63279.27">3729 5594 3384 0,'0'0'2241'0,"0"0"-345"0,0 0 113 16,84 0-409-16,-52-3-352 15,3-3-88-15,-3-1-431 16,4 1-529-1,-4 2-112-15,-4 4-88 16,7-2-1153-16,-11 2-807 0,-3-4-2417 16</inkml:trace>
  <inkml:trace contextRef="#ctx0" brushRef="#br0" timeOffset="64095.49">4434 5248 10610 0,'0'0'3849'0,"0"0"-2361"0,0 0-392 16,0 0 8-16,0 0-263 0,0 0-513 31,0-10-328-31,0 10-392 16,0 7-1665-16,0 9-2272 0,0 0-112 15</inkml:trace>
  <inkml:trace contextRef="#ctx0" brushRef="#br0" timeOffset="64259.14">4426 5442 40 0,'0'0'8433'16,"0"0"-7088"-16,0 0-361 16,0 0 632-16,0 0 401 0,0 0-713 31,0 0-896-31,8 0-408 15,4 0-824-15,-4 0-1905 0,4-4-2688 0</inkml:trace>
  <inkml:trace contextRef="#ctx0" brushRef="#br0" timeOffset="64632.61">4685 5197 1408 0,'0'0'7897'15,"0"0"-5776"-15,0 0-849 16,0 0 113-16,0 0-425 16,0 0-560-16,0 0-320 0,0 0-80 15,64-3-48-15,-52 19-88 16,-4 3 56-1,-8 3 72-15,0 6 8 16,-4-2 80-16,-16 3 152 16,-4-1 112-16,-1-5 216 0,6-5-304 15,7-1-112-15,0-5-48 16,8-2-96-16,4-7-80 0,4 3 0 31,24-6 80-31,12 0 0 16,4 0 0-16,24-9-976 15,-9-4-1017-15,-11-3-2103 0</inkml:trace>
  <inkml:trace contextRef="#ctx0" brushRef="#br0" timeOffset="65093.13">5160 5309 5641 0,'0'0'2416'0,"0"0"-1504"15,0 0-391-15,0 0 143 16,0 0-24-16,79-77-176 16,-63 58-104-1,-4-3-96-15,-5 3-192 0,-3-7 136 16,-4 7 208-16,0 1 96 0,-11 1 176 16,-10 4 217-16,-2 4-473 15,-1 9-264-15,-4 0-88 0,4 9-32 31,0 11-56-31,5-1 8 16,6 3-208-16,9 6 16 0,4 1 40 16,0 0 64-16,13 2-384 15,10 1-65-15,1-3 9 0,0-1 208 32,0-2 120-32,-8-4 104 15,-4 0 88-15,-4-6-56 16,-8 0 64-16,0-3 0 0,-4-4 96 15,-12 0 928-15,-4-5-31 16,0-4-65-16,-4 0-288 0,4-4-208 31,4-8 56-31,9-4-360 0,3-6-128 16,4-7-752-16,19 1-736 16,33-10-857-16,-8 6-695 0,0 9-3018 15</inkml:trace>
  <inkml:trace contextRef="#ctx0" brushRef="#br0" timeOffset="65352.78">5649 5159 8793 0,'0'0'2377'0,"0"0"-177"15,0 0-743-15,0 0-601 0,0 0-792 16,0 0-64-16,-16 26 0 16,0-1 64-16,-3 7 8 0,-5 5-64 15,3 2-16-15,-2 2-304 32,3-3-1289-32,-4 0-255 15,3-9-1249-15,14-10-4184 0</inkml:trace>
  <inkml:trace contextRef="#ctx0" brushRef="#br0" timeOffset="65542.89">5474 5223 8425 0,'0'0'2649'0,"0"0"-1073"16,0 0-1448-16,0 0-128 15,0 0 0-15,0 0 104 16,0 0 128-16,92 66 48 15,-60-44-168 1,0 7-88-16,-1-7-24 16,5 1-848-16,-8-8-1440 0,-8-5-5362 0</inkml:trace>
  <inkml:trace contextRef="#ctx0" brushRef="#br0" timeOffset="66083.02">5884 5156 4152 0,'0'0'5642'15,"0"0"-3418"-15,0 0-79 16,0 0-689-16,0 0-16 16,0 0-352-16,-7-22-1064 0,18 22 184 31,9 0-192-31,8 3 64 16,-4 6-80-16,0 7-64 0,-8 7-120 15,-12-1 184-15,-4 3 16 16,-4 0 48-16,-20 4 96 0,0-4-48 15,-4 1 33-15,0-7-57 16,12-3-88-16,9 0 0 0,7-7-161 31,4-3-119-31,24 1-440 16,11-7 184-16,32 0-856 0,-11-7-1617 16,-4-5-2232-16</inkml:trace>
  <inkml:trace contextRef="#ctx0" brushRef="#br0" timeOffset="66599.39">6458 5279 3776 0,'0'0'1769'0,"0"0"-649"15,0 0-144-15,0 0 304 0,0 0 321 0,51-91-745 16,-47 69-552-16,-4-4-64 31,0 4-24-31,0 3 24 16,-11-1 320-16,-10 11 256 0,-2 3-431 16,-5 6-57-16,-3 0-248 15,-1 9 64-15,4 10-72 0,4 0-64 0,12 1-16 16,3-5-24 15,9 7-72-31,0-2 8 0,13 2-56 16,15 0-16-16,4 3 104 15,3 1-185-15,9-4-415 0,-4 4 336 16,0-4 280-16,-4 0 48 16,-12-3 0-16,-9 0-48 15,-6 0-64-15,-9-3 112 0,-5-3 104 31,-14 0 480-31,-9-4 97 16,0-3-41-16,0-6-208 0,4 0 168 16,8-3 288-16,9-16 0 0,7-6-248 15,15-14-632-15,13-2 40 0,11-10-48 0,17-9-1088 32,-7 9-2897-17,-14 10-3704-15</inkml:trace>
  <inkml:trace contextRef="#ctx0" brushRef="#br0" timeOffset="67500.06">3461 4953 8705 0,'0'0'2121'0,"0"0"-1393"16,0 0-728-16,0 0 32 16,0 0-32-16,0 76 488 15,0-26 248-15,-7 17-304 0,3 22 417 16,4 16-137-1,-4 3-360 1,4-6-104-16,0-23-32 0,0-25-112 0,0-13-56 16,0-2-48-16,0 2 56 15,0 6-56-15,0-2 0 16,4-10 0-16,-4-7 8 0,4-9-8 16,0-6-112-16,-1-10-960 15,2-9-585 1,3-14-71-16,-4-5-6426 15</inkml:trace>
  <inkml:trace contextRef="#ctx0" brushRef="#br0" timeOffset="68474.35">3605 4845 3936 0,'0'0'1561'0,"0"0"-1113"16,0 0-112-1,0 0-240-15,0 0 224 16,0 0 432-16,0 0-72 15,0 0-400-15,0 0-280 0,0 0 0 16,-4-25-136-16,4 25 136 31,8 0 56-31,5 0 304 0,6 5 120 32,13 2 81-32,8-1 15 15,8-2-96-15,8-4-8 16,7 0-56-16,5 0-120 0,-1 0-88 15,6 0 32-15,-6 0 0 16,1-4 48-16,-1 4-192 0,-7-3 72 16,0 3 32-16,-4-3-32 15,0 3 200-15,-4-3 57 0,3 3-97 16,1-6-24-16,4 3-120 0,-8-1 112 16,8 1-176-1,-9-3-32 1,5 2 8-16,0 1-40 0,-4 0 40 15,-5 3 8-15,1-3-104 16,0 3 96-16,-4 0 0 0,3 0 24 16,2-3 0-16,3 3-120 0,-1-3 56 31,1-1-56-31,0 4 8 16,-1-3-8-16,-3 0 104 0,3 0-88 15,-2 0-32-15,-6-1 64 16,2 4-48-16,-10-2 48 0,5-2-32 15,-4 4 48-15,0-3-56 16,0 3 72-16,7-3 48 0,2 3-80 31,-2-3 40-31,9-1-32 16,-5 1-48-16,-2 0 0 16,-2 0 16-16,-2 3-16 0,-5-3 40 15,-5 3-32-15,1 0-16 31,0 0 0-31,-4 0-72 16,0 0 72-16,4 0-216 0,-4 0-112 16,4 3-72-16,3 0-168 15,5 3-240-15,-1-6-345 0,2 4-383 0,-9-1-368 16,0 3-409-16,-13 0-367 16,-3-2-513-16</inkml:trace>
  <inkml:trace contextRef="#ctx0" brushRef="#br0" timeOffset="69771.53">6912 4775 1064 0,'0'0'5777'0,"0"0"-4553"15,0 0-840-15,0 0-40 0,0 3 176 16,0 0-127-16,0 4 95 0,5 5-8 15,-1 4-56-15,-1 3-176 16,5 3-96-16,-4 7 0 16,4 3-8-16,-3 3 48 0,-2 3 88 15,5 0-8-15,0 0-48 16,1 0 56-16,-6-6-80 0,9-1 56 16,-8 1-120-16,3-3-8 15,-2 3 24-15,-1 3 65 31,0 0-41-31,0 2-88 0,0 2 128 16,0-1-80-16,-1 3-56 16,1-3 8-16,-4 4-24 0,5-1 88 15,-5-3 48-15,0 3-112 0,0-6 88 16,4-3-168 0,-4 0 8-1,0-10 40-15,0-3-56 0,4-3 8 16,-4-7-8-16,0-3 0 15,0-2 0-15,0-1 0 0,0-3-88 16,0 0 80 0,0 0 8-16,0 0 0 15,0 0 104-15,0 0-32 16,-4 0-72-16,-9 0-104 0,-10 0-224 16,-1-7 256-16,-8 4 64 15,1 0 0-15,-5 3 0 0,-5-3 0 16,6 3 8-16,-5 0 0 31,4 0 96-31,-4 0-64 0,0 0-32 16,1 0-48-16,-6 0-216 15,2 0-496-15,-5 0 391 0,-3-3 25 16,-2 0 128-16,-3 0 216 16,9-1 48-16,-1-2 224 31,1 3-88-31,-2-1 17 0,6-2 7 15,-1 3-16-15,4 0-56 0,-4 3-120 16,0 0-16-16,-4 0-8 16,5 0-48-16,-6 0 48 15,2 0-80 1,3 0-8-16,-4 6 24 16,4-2 72-16,-3-2-152 0,-2 2 152 15,-2-1 0-15,3 0 8 16,-4-3-8-16,5 0 8 0,-2 0 0 15,6 0 64-15,0 0-64 16,-2 0 0 0,2 0 40-16,2 0 16 15,-2 0 0-15,3 0-8 0,-4-3 16 16,4 3-64-16,-3 0-8 16,2 0 72-16,-2 0-64 0,2 0-8 31,-2 0 0-31,7 0-40 15,-3 0 40-15,-2 6 8 0,6 1-8 16,-5-4 8-16,4 3 48 16,1-3-48-16,-2 0 48 0,1 1-8 15,-3-4 24-15,-1 3-40 16,0-3-24-16,0 3-8 31,-3-3 0-31,2 3-48 0,2 1 40 16,-1-4 16-16,4 0-8 15,0 0 8-15,0 0 8 0,-4 0-8 16,5 0-8-16,-6 0 8 16,2-7 48-1,3 4-56-15,0 3 0 16,0-3 88-16,1 3-88 0,3 0 0 16,-1 0 8-16,10 0 64 15,3 0 40-15,-1 0-112 0,6 3 0 16,2 0 48-16,2-3-32 15,3 3 48 1,-4 1-64-16,4-4 16 16,-4 0 40-16,0 0 0 0,0 0-40 15,1 0 40-15,-2 0 16 16,5 0 160-16,1 0-96 16,-2 0-32-16,9 0 8 0,0 0-88 31,0 0-24-31,0 0-80 0,13 0-936 15,2 0-745-15,-2 0-2928 0</inkml:trace>
  <inkml:trace contextRef="#ctx0" brushRef="#br1" timeOffset="74712.62">3414 5915 3936 0,'0'0'2049'0,"0"0"-841"0,0 0-336 15,0 0 16-15,0 0 49 16,4-4-321-16,-4 4-272 16,0 0-152-16,0 0-192 0,0 0 0 15,0 0 16-15,0 13 72 16,-4 3 96-16,0 3-64 15,0 7 16 1,0 5-16-16,4 4-48 0,-4 6-16 16,4 1 24-16,0 5-80 15,0-6 48-15,0 4-40 0,0-7-8 32,0 3 24-32,0-6-16 15,0 4-8-15,-4-5 8 0,4-2-8 16,-4 3 56-16,0-10-40 15,4 4-16-15,0-4 8 0,0-3-8 16,0-2-8-16,0 2-72 0,0-3-64 16,0 0-240-16,4 3 0 31,0-3-240-31,-4 3-489 16,0-5-831-16,4-5-3129 0</inkml:trace>
  <inkml:trace contextRef="#ctx0" brushRef="#br1" timeOffset="76045.5">3458 6788 3752 0,'0'0'2193'0,"0"0"-1385"16,0 0 24-16,0 0 64 0,0 0-160 16,84 19-199-16,-53-16-225 0,9 0 32 31,0 1 168-31,4-4-200 16,8 0-40-16,-5 0 112 0,2 0-168 15,-2 0-144-15,-3 0-64 16,0 0 96-16,-4-4-40 0,0 1 16 15,-1 0-24-15,6 3-40 32,-2-3 88-32,0 3-16 0,6 0-16 15,-2-4 80-15,5 4 80 16,-4 0-56-16,0 0-24 16,-4 0-152-16,-1 0 152 0,2 0-16 15,2 0 56-15,1 0 41 31,0 0-177-31,8 0 88 16,-4 0 8-16,4 0-144 0,-5-3 48 0,1 0 200 0,-5 3-184 16,1-3 160-1,1 3-56-15,-2 0 8 0,1-3-32 16,-1 3-104 0,6-3 48-1,-1 0 32-15,3-1-8 16,4 1-24-16,1-3 88 0,4 0 16 15,0 2-72-15,-8-2-80 0,0 6 80 16,-4 0-72-16,-9-3-40 0,1 3 56 31,-12-4-72-31,4 4 64 16,-4 0 0-16,0 0-64 16,-4 0 0-16,-5 0 0 0,1 0 48 15,4 0-32-15,-8 0-16 0,8 0 0 16,0 0-8-16,8 0 8 15,-4 0 0-15,3 0 0 32,5 0-24-32,-4 0 24 0,-5 0 0 15,6 0 8-15,-9 0 56 16,8 0-64-16,-4 0 0 0,0-3 0 16,-1 3 0-16,-3-3-8 31,0 0 8-31,-5 3 0 15,-2-3-8-15,-5 0 8 0,-4 0 72 16,-1 3-16-16,2-4-40 31,-2 1 8-31,2 0-24 0,2 0 0 0,2 3 0 16,-2-4-72-16,2 4-64 16,-6 0 24-16,1 0 24 15,0 0 72-15,-4 0 24 0,4-2-8 16,0 2 8-16,0-4-8 15,-5 1 8-15,2 0 0 0,3 3 48 0,-5-6-56 32,-3 2 8-32,1 1-16 15,-1 0-104-15,-4-3-40 16,0-1-296-16,0 1 448 0,0-4 104 16,0 1 40-16,4-4-144 15,-4 1 88-15,8-1 0 0,-5-3-32 31,5 0 24-31,-3-3-80 16,-1-3 80-16,-4 3-8 0,0 0-64 16,0-3 88-16,0 2 72 15,-4 1-16-15,-5 4 48 0,5-1-96 16,1 0-32-16,3 0-24 31,0 0-40-31,0-3 88 16,0 3-88-16,0-3 40 0,0 0-40 15,0 0-8-15,0 0 64 16,0 0-8-16,0 0-48 0,0 0 56 16,0 0 16-16,0-4 0 0,0 5 88 15,0-5-120 1,0 4 73 0,0-3 79-16,0 6-120 0,0-3-16 15,0 6-64-15,0 1 0 16,0-1 16-16,0 7-8 0,0-4-8 15,0-2 0 1,0 2-48-16,0 0-369 16,-4-2-751-16,-8 2-2705 15,0 4-4240-15</inkml:trace>
  <inkml:trace contextRef="#ctx0" brushRef="#br1" timeOffset="79870.89">3813 6191 4520 0,'0'0'1209'0,"0"0"-89"31,0 0 280-31,0 0-287 16,0 0-25-16,0-25-104 0,0 18-224 15,0 1 40-15,0 3 184 16,0-1-343-16,0 1-65 0,0 0-48 15,0 3-176-15,0-3-168 32,-8 0-32-32,3 0-152 0,-3 0-48 15,1 3 40-15,-6 0-56 16,2 0 56-16,-1 0-8 0,-1 0 8 16,2 0 8-16,-6 6 0 15,2 3-96-15,-1 4 96 16,0 3 0-16,-4 0 0 0,8 0 8 31,-4 0-8-31,4-1 0 16,5 2 0-16,-2 1-32 0,1 1 32 0,4-3 0 15,1 7 8-15,3-5-8 16,0-1 0 0,0 1 0-1,0-2-8-15,0 0 16 0,0-3-8 16,3 3 8-16,1-4 56 15,4 1 32-15,1-3-96 0,2-1 8 16,-3-2 0-16,8-1 40 0,5-3 24 16,-6 0 112-16,9 1-64 15,-5-4-80 1,2 0 16-16,-1 0-72 16,-1 0 16-16,2 0-720 15,-5-4-680-15,11-12-489 0,-3 4-783 16,-7-4-3754-16</inkml:trace>
  <inkml:trace contextRef="#ctx0" brushRef="#br1" timeOffset="80325.39">3980 6254 9618 0,'0'0'2864'16,"0"0"-575"-16,0 0-769 0,0 0-544 31,0 0-120-31,0 0-528 16,3-22-160-16,-3 22-168 0,0 0-608 15,0 0-928-15,0 16-1377 16,0 0 809-16,-7 0-2929 0</inkml:trace>
  <inkml:trace contextRef="#ctx0" brushRef="#br1" timeOffset="80527.23">4015 6470 5753 0,'0'0'1776'0,"0"0"473"0,0 0 135 0,0 0 9 0,0 0-673 16,0 0-632-1,0 0-464-15,5 0-408 16,-5 0-216-16,0-3-288 0,0 0-680 15,0-3-2249 1,0 0-3856-16</inkml:trace>
  <inkml:trace contextRef="#ctx0" brushRef="#br1" timeOffset="81151.52">4378 6216 1384 0,'0'0'7929'0,"0"0"-5520"15,0 0-673-15,0 0-343 16,0 0-281-16,0 0-488 0,0 0-384 31,-15-9-240-31,11 22 8 16,-1 2-8-16,5 7 0 0,0 1 8 15,0 2-8-15,9 1-88 16,6-1 80-16,5 0 0 0,4 1 8 16,0-1 0-16,-4-5 16 31,-4-2-8-31,-4-2-8 0,-8 0 0 16,0-3-72-16,-4-4 24 15,-12 1-24-15,-8-1 16 16,-8 1-392-16,-8-7-1048 0,-7-3-481 15,2-13-1976-15,9-2-3512 0</inkml:trace>
  <inkml:trace contextRef="#ctx0" brushRef="#br1" timeOffset="81340.89">4382 6226 8425 0,'0'0'2201'16,"0"0"-553"-1,0 0-136-15,0 0-247 0,0 0-321 0,0 0-320 16,80-63-360-16,-60 63-264 16,0 0-144-16,-4 0-512 15,7 0-768-15,1 12-153 0,4 7-479 32,-7 0-969-32,-6-3-1856 15</inkml:trace>
  <inkml:trace contextRef="#ctx0" brushRef="#br1" timeOffset="81567.32">4805 6242 6121 0,'0'0'2632'0,"0"0"-311"31,0 0-553-31,0 0 65 0,0 0-577 15,0 0-760-15,0 0-352 16,-25 15-136-16,10 5 0 0,-5 8 0 16,-1 4-8-16,2 3-8 0,-1 6-624 15,-4 4-952-15,8-4-625 16,0-16-1792-16</inkml:trace>
  <inkml:trace contextRef="#ctx0" brushRef="#br1" timeOffset="81801.27">4633 6289 8089 0,'0'0'1969'0,"0"0"-1609"16,0 0-256 0,0 0 152-16,0 0 360 15,0 0 72-15,0 0-128 16,96 83-136-16,-73-61-272 0,2-3-80 15,-1 3-72-15,-4-3-72 16,7 1-784-16,-3-5-776 31,-7-5-1377-31</inkml:trace>
  <inkml:trace contextRef="#ctx0" brushRef="#br1" timeOffset="82140.73">5091 6191 8361 0,'0'0'2049'15,"0"0"-577"-15,0 0-528 0,0 0-144 0,0 0-279 16,-60 9-313 0,53 7-112-1,-5 10-8-15,8-4-88 16,-1 0 48-16,5 3-48 0,0-2 0 15,5 2 64-15,7-3-56 16,4-6-16-16,3 4-64 0,2-5 0 0,3-2-8 31,-9 3-72-31,2-3-113 16,-10-1 97-16,-3 4-56 16,-4 0-136-1,0 3 72-15,-16 0 160 16,-11 0-16-16,-1-3-176 0,-13-7-936 15,6-9-1017-15,3 0-2560 0</inkml:trace>
  <inkml:trace contextRef="#ctx0" brushRef="#br1" timeOffset="82286.37">5031 6178 5393 0,'0'0'1880'15,"0"0"-592"-15,84-22 65 0,-44 19-329 16,4 3-240-16,-4 0-680 16,-12 13-104-16,-12 2-2553 0</inkml:trace>
  <inkml:trace contextRef="#ctx0" brushRef="#br1" timeOffset="82995.72">5454 6369 9089 0,'0'0'4529'0,"0"0"-3416"0,0 0 335 15,0 0-312-15,0 0-464 32,0 0-280-32,0 0-360 15,0 0-32-15,0 0-1192 0,0-19-2769 16,0 32 1449-16,-4 2-4586 0</inkml:trace>
  <inkml:trace contextRef="#ctx0" brushRef="#br1" timeOffset="83169.47">5465 6477 7881 0,'0'0'2025'0,"0"0"-665"0,0 0-200 16,0 0 72-1,0 0-127 1,0 0-497-16,0 0-608 0,21-7-1865 0,-25 7-2440 16,-8 0-1520-16</inkml:trace>
  <inkml:trace contextRef="#ctx0" brushRef="#br1" timeOffset="84878.25">5813 6216 6225 0,'0'0'2392'0,"0"0"-583"15,0 0-233-15,0 0-352 0,0 0 273 16,0 0-841 0,-13-31-272-16,2 31-128 15,-13 0-160-15,4 0-80 16,-8 3 40-16,8 3-56 0,4 4 0 15,0-1 0-15,9 0-48 0,3 1-32 16,-1 0-40 0,5 2 40-16,0-2 8 15,16 6-104-15,5-3-8 16,2-1 32-16,5 1-216 16,-4 0 168-16,0-7-128 0,-9 3 248 15,-2 1 80-15,-5-3-48 0,-5-1 48 16,5 3-56-16,-8-2 56 31,0 2 8-31,0 4-8 16,0-3 8-16,-8 2 32 0,-3-6-40 15,-6 4 8-15,2-7 80 16,-9 1 8-16,4-2 48 0,0-2-144 31,0 0 96-31,9-2-96 16,2-18-657-16,9 5-935 15,0-5-2897-15</inkml:trace>
  <inkml:trace contextRef="#ctx0" brushRef="#br1" timeOffset="85342.17">5936 6286 2736 0,'0'0'4865'0,"0"0"-3161"16,0 0-231-16,0 0-73 31,0 0 56-31,0 0-455 16,0 0-585-16,-7 0-416 0,14-3-280 15,5 3 280-15,8-3 360 16,8 0-176-16,0 0-16 0,4-1-168 31,-9-2-32-31,1 3-112 0,-7 3-936 16,-10 0-449-16,-7 0-503 16,-3 0-281-16,-18 6 889 0,-3 4-4697 15</inkml:trace>
  <inkml:trace contextRef="#ctx0" brushRef="#br1" timeOffset="85540.93">5936 6286 2664 0,'0'92'1320'0,"0"-92"193"0,4 0 127 31,8 0 144-31,8 0-319 16,0 0-257-16,3 0-424 15,2-6-160-15,-5 3-448 0,-5 0-176 16,-2 0-152-16,2-1-1048 16,-7 1-232-16,1 3-1401 0</inkml:trace>
  <inkml:trace contextRef="#ctx0" brushRef="#br1" timeOffset="85841.19">6199 6118 6081 0,'0'0'2512'0,"0"0"-815"0,0 0-705 16,0 0-296-16,0 0-336 15,0 0-256-15,0 28 96 16,0-5 160-16,0 2-96 15,0 1 40 1,0-4-8-16,0 0-39 0,0-3-49 16,4 3-128-16,0-3-16 0,4-3-64 15,0 0-192-15,0 6-1113 32,0-9-1127-32,0-4-5538 15</inkml:trace>
  <inkml:trace contextRef="#ctx0" brushRef="#br1" timeOffset="86503.28">6391 6321 5841 0,'0'0'2776'0,"0"0"-1095"31,0 0-617-31,0 0-96 16,0 0 56-16,0 0-335 0,0 0-353 0,0 0 160 15,15 7-8-15,-11 5-288 16,4 1-80-16,-8 0-120 16,0 2 48-16,0 4-48 15,-4 1-680 1,-11 2-753-16,-2-3-487 0,6-10-2673 15</inkml:trace>
  <inkml:trace contextRef="#ctx0" brushRef="#br1" timeOffset="87060.43">6569 6207 7009 0,'0'0'2601'16,"0"0"-849"-16,0 0-624 15,0 0 72-15,0 0-359 0,0 0-585 16,0 6-200-16,0 10-56 16,0 0 72-16,-4 6-64 0,1-3 48 15,3 4-48-15,0 2-8 31,0-6 24-31,0 3-8 0,0-3-16 16,0 0 0-16,0-3-560 16,0-3-529-16,0-1-143 0,-4-8-448 15,0 2-825-15,0-6-2640 0</inkml:trace>
  <inkml:trace contextRef="#ctx0" brushRef="#br1" timeOffset="87384.34">6537 6131 904 0,'0'0'5009'16,"0"0"-3089"-16,0 0-271 0,0 0-233 16,0 0-336-16,-3-74-192 15,3 71-16-15,12 0-567 16,0 3-1-16,3 0-200 0,2 0 32 15,-2 0-136-15,1 6 0 16,1 7 0-16,-6 0-48 16,-3 3 48-16,-4 3 8 15,-4 0-8-15,0 3 48 16,0 0 32-16,-19-3-16 16,-2 1 16-16,-3-1-80 0,0-1-136 15,9-1-857-15,-6-2-719 16,14-2-1217-1,3-6-5536-15</inkml:trace>
  <inkml:trace contextRef="#ctx0" brushRef="#br1" timeOffset="87776.93">6713 6286 4352 0,'0'0'4233'0,"0"0"-2600"0,0 0-345 15,0 0-80-15,0 0-72 16,0 0-391-16,8 0-745 0,-1 0 104 16,2 0-16-16,3 0 40 15,0 0-128 1,0 0-96-16,-1 0-921 15,-2 0-207-15,-9 3-672 16,0 4-793-16,0-1-1224 0</inkml:trace>
  <inkml:trace contextRef="#ctx0" brushRef="#br1" timeOffset="87951.49">6713 6286 4072 0,'-24'95'1425'0,"37"-95"-177"0,2 0-544 31,-4 0 152-31,10 0-368 0,-5 0-488 16,3 0-408-16,-10 0-2616 16</inkml:trace>
  <inkml:trace contextRef="#ctx0" brushRef="#br1" timeOffset="91042.96">6908 6213 640 0,'0'0'1880'16,"0"0"-568"-16,0-9-399 0,0 9 55 16,0-4 88-16,0 1-136 0,0 0 32 15,0 0-95 1,-4 3-153-16,4 0-56 0,0-3-184 31,0 3 16-31,-4-3-72 0,4-1-192 16,0 4-48-16,0 0 16 0,-4 0-64 15,1 0-40-15,3 0-72 16,-4 0-8-16,0 0 0 16,-1 0 0-16,5 0 0 15,-4 0-80 1,-4 0 16-16,8 0 56 15,-3 4 0-15,-5 2 0 0,4-3 0 16,-1 7-8-16,1-4-32 0,0 0 48 16,1 4-48-16,-1-1 48 15,0 1-8 1,0 2 8-16,-1 1-8 16,5-3-40-16,0 3 40 15,0-4 0-15,0 0-96 0,0 1 88 16,5-3-88-16,-1-1 48 15,4-3-168-15,-5 0-112 0,1 0 280 32,0-3-144-32,1 0 128 15,-1 3 16-15,0-3 56 0,3 0 56 16,-3 0 48-16,4 0-104 16,5 0 0-16,-6 0 40 15,1-6-32-15,1 0 224 0,-2 0-56 31,-3-4 8-31,4 1-8 16,-4-1-168 0,0 0-8-16,1-2 88 0,-2-1-8 15,1 1-72-15,-4-1 0 16,4 0 80-16,-4-3 24 16,0 3-104-16,0 1 88 0,0-1 120 0,0 4-24 15,0-1 96 1,0 0 16-16,-4 1 73 0,0 3-113 15,1 2-152-15,-6 4-112 16,-3 0-24-16,1 0-777 0,-17 16-207 16,4 0-752-16,-1 0-3409 0</inkml:trace>
  <inkml:trace contextRef="#ctx0" brushRef="#br1" timeOffset="92999.09">6949 6204 1688 0,'0'0'1576'0,"0"0"-520"16,0 0 353-16,0 0-1 15,0 0-464-15,0 0 136 16,3-16-151-1,1 16-313-15,-4 0-200 0,0 0-232 16,0 0-104-16,4 0 16 16,0 0-88-16,0 0 120 0,-4 0-128 15,4 6-288-15,1 4-120 32,-2 6 328-32,-3 3 80 15,0 3 160-15,0 0-80 0,0 0-32 16,0 4 0-16,0-4-24 15,0 3 16-15,0-3-40 0,-3 0-48 16,-6 1-8-16,-3-1-72 31,-4-3-24-31,4 0 0 0,-4-3-8 16,4 0-24-16,1-3-120 16,-2 0 0-16,2-1 16 0,-1-2-177 15,-1-1 185-15,2-3 64 31,-2 1 56-31,6-4 88 16,-1-3-8-16,-5 0 80 0,9 0 48 16,1 0-40-16,-1 0 0 15,4 0 48-15,0-10-48 0,0 1 72 0,0-4-32 16,0-2-96-16,7-2-88 16,6 5 136-1,-1-1 296 1,4 3-88-16,-1 1-56 0,2 0 104 15,-2 2-47-15,6 4 159 0,-10 0 216 16,2 0-8-16,-2 3 88 16,-3 0-352-16,0 0-104 0,0 3-208 15,-4 3-32-15,8 7 32 16,-3 3 64 0,-6 0 0-16,5-1 0 15,-4 2-64-15,4-2-280 16,4 4-672-16,-4-6-688 0,3-6-2489 0</inkml:trace>
  <inkml:trace contextRef="#ctx0" brushRef="#br2" timeOffset="102622.05">3406 6864 1824 0,'0'0'904'0,"0"0"-216"16,0 0 64-16,0 0 105 0,0 0 79 15,0 0-408-15,0 0 16 31,0-25-96-31,0 21 152 16,-4 4-352-16,-4 0-248 0,0 0-96 16,-3 0-536-1,-6 0 248-15,6 7-192 16,-2-4-728-16,5 4 55 0,5-5 465 16,-1 2-40-16,4-4 248 15,0 0 104-15,0 0 472 16,0 0 760-16,4-4 624 0,-1 2 225 15,1-5-225-15,0 4-40 0,-4 0-88 16,0 3-151-16,0 0-425 0,0 0-400 16,0 0-152-1,0 0-128 1,0 0-8-16,0 0-128 16,0 0-72-16,0 0 40 0,0 3 112 15,0 3 56-15,0 4 16 0,0 2-16 0,0 4 0 16,0 4 0-1,0-2 8-15,0 8 48 32,0 2-40-32,0 4 136 0,0 3-48 15,0 6-16-15,0 1 88 16,0 2-48-16,0 4 8 0,0-1-64 16,-4 1 48-16,4 0 16 15,-7 2 40-15,7-2-104 31,-4-1 64-31,0 5 40 0,-1-2-48 16,5-2 32-16,-4 0-88 16,0-4 32-16,0 1-24 0,1-4-80 0,-1-3 16 15,-4 0-8-15,8-3-8 16,-5-7 0 0,5-6-112-1,0-2-184-15,0-5-24 0,9 4-824 16,-1-9-464-16,-5 0-2545 0</inkml:trace>
  <inkml:trace contextRef="#ctx0" brushRef="#br2" timeOffset="103799.24">3351 8049 3136 0,'0'0'4465'0,"0"0"-3769"31,0 0-152-31,0 0 489 0,82 2-97 16,-49-2 8-16,11 3-304 15,-5 4-248-15,13-4-160 0,4-3-104 16,0 3-8-16,3-3-120 31,10 0 152-31,-6 0-64 16,1-6 8-16,4-4 88 0,3 1 32 0,5-1 201 15,-1 1 31 1,2-4 56-16,-2 4-128 0,9-1-48 16,-4 4-8-16,-9-1-72 15,5 4-8 1,-13-3-16-16,10 3-224 16,-6 3 8-16,5-3 40 0,-5 3-40 15,2 0 48-15,-2 0-48 16,1 0-8-16,-1 0 48 0,6 0-48 15,-2 0 0 1,0 0 8-16,2 0 40 16,-6 0-48-16,-3-3 0 15,-4-1 8-15,-9 1 72 0,1 0-80 16,0 0 80-16,-1 3-72 16,5-4 40-16,0 4-40 0,4-3-8 31,-4 3 8-31,0-3 72 15,-9 3-80-15,-2 0 0 0,-10-3 0 16,-7 3 8-16,0 0-8 16,-8 0 0-16,4 0 0 0,0 0 0 15,0 0 8-15,3 0 0 32,6 0-8-32,-6 0 8 15,5 0-8-15,-4 0 0 0,-4 0-8 16,4 0-40-16,-4 0-16 15,0 0 56-15,4 0-8 0,-9 0 16 16,2 3 0-16,-6-3-136 16,-2 0-40-1,-10 0-64-15,1 3 72 16,-4-3 112-16,0 0 56 0,0 0 0 16,0 0 56-16,0 0-56 15,0 0 48-15,0 0 0 0,0 0-40 0,4 0 0 31,0 0-8-15,0-6 64 0,0-7-56-16,4 0-8 15,-4-2-8-15,0-7-8 0,4-4 16 0,1-2 0 16,-2-4 0-16,1 0 0 0,3-3 0 16,-2 3 8-1,3 0-8-15,-8 7 72 16,-1 0-64-16,1-1 104 15,1 4-64-15,-5 0 104 0,0 0 96 16,4 3-184-16,0-3 0 16,4-1 24-16,-5 1-40 0,5 0 16 15,1-7-56 1,-5 1-8 0,0-4 8-16,3 0 0 0,-7-3 96 15,0 4-24-15,4-1 48 16,-4 0 8-16,5 3-64 15,-5 1 16-15,0-1-16 0,4 1-64 32,0-1 49-32,0 1-49 15,-1 2 8-15,-3 4 120 0,4 6-136 0,-4 0 8 16,0 3 64-16,0 1-64 16,0-1 88-16,4 1-48 15,0-5 24-15,1 2-48 16,-5-1 32-1,4-3-56-15,-4-1 0 16,0 8-40-16,0-1 24 0,0 7-200 0,-21 6-721 16,-3 0-3087-16,5 0-2882 15</inkml:trace>
  <inkml:trace contextRef="#ctx0" brushRef="#br2" timeOffset="104826.76">3598 7261 5761 0,'0'0'2704'16,"0"0"-663"-16,0 0-345 16,0-9 153-16,0 9-569 15,0 0-528-15,0 0-392 0,0 0-160 16,0 0-144-16,0 6-40 16,0 13 40-16,0 6 64 0,0 10 104 31,-4 0-16-31,-5 3-48 15,5 4-32-15,-4-5-128 16,5 2 88-16,-1-7-80 0,0-1-8 16,0-2-48-16,-1-4-432 0,5-3-600 15,-4 0-1041-15,0-9-479 16,4-7-1689 0</inkml:trace>
  <inkml:trace contextRef="#ctx0" brushRef="#br2" timeOffset="105127.84">3577 7134 5825 0,'0'0'2648'0,"0"0"-1231"16,0 0-377-16,0 0-56 0,0 0-152 15,0 0-168-15,84-60-296 0,-60 60-224 31,-1 0-144-31,2 3-120 16,-9 13-136-16,-1 3 56 16,-7 6 200-16,-3 3 32 0,-5 4 16 15,0 0 8-15,-5 0 32 0,-10 0-56 16,-6-4-8-16,-7-2 80 31,-3-1-104-31,4-2-424 16,-18 2-544-16,13-9-944 15,8 0-2481-15</inkml:trace>
  <inkml:trace contextRef="#ctx0" brushRef="#br2" timeOffset="105406.13">3873 7363 10282 0,'0'0'4225'16,"0"0"-2265"-16,0 0-568 15,0 0-351 1,0 0-409-16,0 0-400 15,0 0-232-15,0-13-520 16,0 26-2153-16,0 2-1568 0,0 2-2216 16</inkml:trace>
  <inkml:trace contextRef="#ctx0" brushRef="#br2" timeOffset="105581.05">3880 7582 8433 0,'0'0'2681'16,"0"0"-929"-16,0 0-327 0,0 0-313 16,0 0-32-1,0 0-496-15,0 0-584 16,0-29-360-16,0 29-2304 16,0 0-3786-16</inkml:trace>
  <inkml:trace contextRef="#ctx0" brushRef="#br2" timeOffset="106005.19">4116 7353 4440 0,'0'0'4954'0,"0"0"-3610"31,0 0-640-31,0 0-72 16,0 0-136-16,0 0 32 15,0 0-112-15,0 0-400 0,79 0-16 16,-72 16 72-16,-2 0-56 15,-5-1 136-15,0 5 0 0,-8-1 249 32,-8 3 223-32,-4-3-120 0,4-3-72 15,4 0-232-15,8-7-128 16,0 1-72-16,4-1-96 0,0-6-8 16,20 1-192-16,8-4-96 15,4 0-376-15,19 0-953 16,-6-7-839-1,-9-2-5130-15</inkml:trace>
  <inkml:trace contextRef="#ctx0" brushRef="#br2" timeOffset="106199.18">4578 7378 7785 0,'0'0'2489'0,"0"0"-801"16,0 0-808-16,0 0-248 0,0 0-384 15,0 0 40-15,-76 39-103 16,56-14-145-16,0 7-40 31,7-4-257-31,-2 1-607 0,7 0-776 16,0-11-1105-16,8-5-3016 0</inkml:trace>
  <inkml:trace contextRef="#ctx0" brushRef="#br2" timeOffset="106389.06">4410 7388 7817 0,'0'0'2681'0,"0"0"-1169"15,0 0-1032-15,0 0-424 0,0 0 464 16,0 0 152-16,0 0-103 16,72 89-217-1,-52-67-248 1,-4 3-104-16,-1-2-761 0,2-1-519 15,-9-6-1088-15,-1-4-3586 16</inkml:trace>
  <inkml:trace contextRef="#ctx0" brushRef="#br2" timeOffset="106720.21">4693 7299 7641 0,'0'0'2121'32,"0"0"-793"-32,0 0-1152 0,0 0 152 15,0 0 344-15,0 0-216 16,87 16-368-16,-70 3-88 0,-2 0-56 16,-11 3 56-16,-4 3 120 15,-4-2-16-15,-15-1 392 31,-1 0 433-31,-4-3-89 0,8-6-216 16,4-4-168-16,8-5-304 0,4-1-152 0,0-3-72 0,16 3-24 16,16-3-96-1,8 0 192-15,3 0-792 16,22 0-601 0,-18-3-1063-1,-8-4-4714-15</inkml:trace>
  <inkml:trace contextRef="#ctx0" brushRef="#br2" timeOffset="108285.22">5175 7464 6873 0,'0'0'4225'16,"0"0"-2201"-16,0 0-87 0,0 0-401 15,0 0-424-15,0 0-584 16,28 0-384-16,-13 0-144 16,2 3-104-16,-6 10-8 0,-2 3 112 15,-9 3 0 1,0 3-64-16,0 4-48 15,-20-1-152-15,-4 4-512 0,-16 8-656 16,5-5-953-16,7-10-2064 16</inkml:trace>
  <inkml:trace contextRef="#ctx0" brushRef="#br2" timeOffset="109256.36">5557 7280 6209 0,'0'0'2016'15,"0"0"-735"-15,0 0-313 0,0 0 64 16,0 0-32-16,0 0-360 0,0 0 8 31,-71 0-71-31,50 9-169 16,2 4 64-16,7 0-320 16,4 0-152-16,0-1 0 0,8 4-32 15,0 0-48-15,0 0 64 0,16 3-112 16,4-3 120-16,-4 3-72 31,4 0 80-31,0-3 0 16,-9 0-176-16,2-1-176 0,-9 1 8 15,0-3 151-15,-4 0 145 16,0 0 24-16,-17-4 24 0,2 1 80 16,-9-4-7-16,3 1-73 31,2-5-257-31,-1-2-839 15,5 0-1648-15,6-12-5026 0</inkml:trace>
  <inkml:trace contextRef="#ctx0" brushRef="#br2" timeOffset="109470">5709 7426 6993 0,'0'0'2489'0,"0"0"-1241"0,0 0-280 32,0 0-296-32,0 0 88 15,0 0-480-15,0 0-192 16,48-6 80-16,-24 6-168 0,-1 0-536 16,5 0-872-16,-4 3-832 15,-7-3-2770-15</inkml:trace>
  <inkml:trace contextRef="#ctx0" brushRef="#br2" timeOffset="109657.23">5721 7502 3936 0,'0'0'2241'31,"0"0"-1385"-31,0 0-232 16,0 0 184-16,0 0 561 0,0 0-361 15,0 0-384-15,88 4-344 16,-52-4-280-16,7 0-360 0,-2 0-1064 0,-10-4-4130 16</inkml:trace>
  <inkml:trace contextRef="#ctx0" brushRef="#br2" timeOffset="110038.71">6088 7312 6425 0,'0'0'2784'0,"0"0"-1023"0,0 0-513 31,0 0-88-31,0 0-207 15,0 0-257-15,0 0-24 0,67-16-440 16,-51 19-232-16,-7 10-24 16,-2-1-32-16,-7 4 56 0,0 3 0 15,-11 4 136-15,-10 2 48 32,-3-3-96-32,4-3 8 15,5-6-48-15,7 0-48 0,8-10 0 16,0 3-112-16,23-6-16 15,14 0 120-15,10 0 8 0,29-3-1048 16,-8-10-1233-16,-8 0-1976 0</inkml:trace>
  <inkml:trace contextRef="#ctx0" brushRef="#br0" timeOffset="117518.62">3306 8083 4232 0,'0'0'2057'0,"0"0"-1145"15,0 0-520-15,0 0-32 16,0 0 328-16,0 0 57 15,0 0-361-15,0 3-224 16,0 1-152-16,0 5 96 0,-4 4 256 16,-3 6-56-16,-5 6 8 15,3 7 0-15,-2 6-120 16,3 3 24 0,-5 7 16-16,10 3-80 15,-5 0-56-15,8 3-96 0,-4-4 80 16,4 1-72-16,-4 0 40 15,4-3 48-15,0-1 32 16,0-2 48-16,-4 2 64 0,4-2-16 31,-5-4-88-31,2 3-40 16,-5-9 32-16,0 4 24 0,4-11-152 16,-4 1 8-16,4-7 56 15,0-3-56-15,0-3-16 16,4 0-464-16,0-3-440 0,0-7-1640 31,0-3-3970-31</inkml:trace>
  <inkml:trace contextRef="#ctx0" brushRef="#br0" timeOffset="118882.31">3291 9125 2760 0,'0'0'5705'16,"0"0"-4817"-16,0 0-575 15,0 0-129 1,0 0 144-16,0 0 88 16,95 0 40-16,-59 0-224 15,8 0-128-15,4 0 0 0,4 0-96 16,4 0 48-16,-1 0-8 15,1 0 104-15,0 3-16 0,3-3 40 32,1 3 56-32,4 0-104 15,0 1-48-15,3-2 0 0,1-2-72 16,-5 0 40-16,2 0 8 16,3 0-48-16,-5 0 72 15,5 0 24-15,-5 0 232 0,1 0 112 31,0 0-216-31,-4 0-112 16,-1 0-31-16,-3 0-9 0,-4 0 56 16,3 0-8-16,-2 0 112 0,-1-2-24 15,4-5-104-15,-5 4 40 16,-3 3-24-16,-1-3-80 16,2-1 24-1,-10 1-56-15,6 3 48 16,-6 0 32-16,-3 0-96 0,-1 0 56 0,1 0-48 15,1 0 0-15,-5 0 48 16,3-3-48-16,1 0 0 16,4 0 48-1,-5 0 16-15,6 0-64 16,-5-1 48-16,3 1-40 16,-3 3 48-16,-8-3-64 0,0 3 0 15,-4 0 8-15,-4 0 0 16,-1 0-8-16,2 0 8 0,-1 0-8 31,-1-3 0-31,5-1 40 16,4 1-48-16,0 0 8 15,4 0-8-15,-4 3 8 0,0-3 0 16,-5 0 40-16,1 3-32 16,-7-3-8-16,2 3 0 0,-2-4 0 31,-6 4 0-31,13-3 8 15,0 0-8-15,1-4-48 16,1 7 40-16,-1-6-208 0,-5 3 216 0,0 3-8 16,-4-3 0-16,-5 3 8 15,2-3 0-15,-6 0 8 16,5 3 40 0,-7-4-48-16,3 4 0 15,-1 0 0-15,-3-3 48 16,5 0-40-16,-5 3-8 0,0-3 0 15,-1 3 16-15,-3 0-16 16,0 0 8-16,0 0 48 16,0 0-56-16,0 0 96 15,0 0-96-15,0 0 104 16,0-3 0-16,0 0 40 0,4-4-48 0,-4-3-32 16,4-2 72-1,-4-1-32-15,4-3-104 0,0 0 0 31,1-6 80-31,-1 0-80 16,3-3 0-16,1-4 0 16,0 1 80-16,-3-4-72 0,2 3-8 15,1-3 120-15,0 7-72 16,-5-4-48-16,2 4 120 0,-1 3-48 16,4-1 40-16,-4 1 0 31,0 3-104-31,-4-3 56 15,3-4-56-15,2 4 64 0,-1 0-64 16,-4-3 0-16,4-4 64 16,0 4-24-16,0-7-40 0,0 4 32 15,3-1-40 1,-2 4 8-16,3-1 32 16,0 1-40-16,-1 2 0 15,2 1 8-15,-1 3-8 0,-1 3 0 0,1 1 0 31,1-2 0-31,-1 5 0 16,-5 2 0-16,1 1 0 0,0 3 40 16,0-1-32-16,-4 1 48 15,5 2-8-15,-5 1-40 16,4-3 0-16,-4 3-8 0,4 0 0 16,-4 0 0-16,0-1-88 15,0 1-416 1,0-3-136-16,0-4-872 15,0 4-3969-15</inkml:trace>
  <inkml:trace contextRef="#ctx0" brushRef="#br0" timeOffset="120928.92">4402 6709 3472 0,'0'0'2289'0,"0"0"-1041"16,0 0-520 0,0 0 176-16,0 0 393 15,0 0-257-15,0 0-344 0,0 0-192 16,0 0 16-16,0 0 272 16,0 0 41-16,0 0-233 0,8 0-40 15,4-4-264-15,4 1-72 16,4-3 40-16,4 3-128 0,3-4 128 31,5 4-16-31,9-3-152 16,-6-1 40-16,9 4-48 15,-4 0-88-15,4 0-8 0,-5 0 8 16,6-1 8-16,-6 4-8 31,1-2 0-31,-4 2 0 0,-9 0-136 16,-2 0-288-16,-9 0-120 15,-1 0-328-15,-6 2-401 16,3 8 129-16,-12-4-208 0,0 4-456 16,-4-1-521-16,-9 1-4000 0</inkml:trace>
  <inkml:trace contextRef="#ctx0" brushRef="#br0" timeOffset="121245.03">4509 6753 488 0,'0'0'5497'16,"0"0"-4361"-16,0 0-136 16,0 0 8-16,0 0 81 0,0 0-137 31,-4 0-232-31,4 0-432 15,0 0-192-15,9 0-72 0,10 0 624 16,9 0 449-16,17 0-193 16,2-10-224-16,13 4-128 0,0-3-192 15,-4 2-32-15,-9 4-152 16,-10 0-176-16,-14 3-80 0,-7 0-528 31,-12 0-744-31,-4 13-257 16,-8-1 225-16,-8-6-744 0</inkml:trace>
  <inkml:trace contextRef="#ctx0" brushRef="#br0" timeOffset="122318.49">4880 5915 312 0,'0'0'3080'0,"0"0"-1263"0,0 0-65 16,0 0-648-16,0 0 313 31,0 0-25-31,0 0-424 0,0 0-240 16,5-16-248-16,-5 16-80 0,0 0-112 15,0 0-80-15,0 0-55 16,0 0-105-16,-9 6 56 0,1 7 224 16,-3 9-48-1,-6 1-88 1,6 2-136-16,-2 3-32 0,5 1 16 15,5 0-40-15,-1-4-8 16,4 0-48-16,0-9 40 0,0 0-80 16,4-3-144-16,7-4 64 0,6-2-256 31,3-1-1-31,-1-6 177 16,1 0 160-16,-4 0-64 15,-4-3 160 1,-4-7 88-16,0-5 296 15,-8 2 105-15,0-3-185 0,0 3 56 16,-8 3 232-16,0 4-184 16,-4 6-408-16,-4 0 0 15,0 0-112-15,-7 16-448 0,3 6-1217 16,-1 1-1431-16</inkml:trace>
  <inkml:trace contextRef="#ctx0" brushRef="#br0" timeOffset="124303.49">3641 8306 4745 0,'0'0'2080'15,"0"0"-736"-15,0 0-448 16,0 0 385-16,0 0 135 15,0 0-256-15,0-13-288 16,0 13-135-16,-4-3-257 0,0-1-464 16,-4 1 88-16,-8 3-56 15,-3 0-48-15,-1 0 0 16,-8 0 24 0,0 10 80-16,0 3-32 15,-4-1 32-15,4 8-104 16,4 2-8-16,4 0-8 0,0-3-80 15,12 3 16-15,5 0-8 16,-1-3 32-16,4 3 48 0,0-2-64 31,7 2 64-31,9 0-56 16,0 0 56-16,4 1 0 0,4-1 8 16,-4-3 0-16,0-6 16 15,3 2-16-15,-2-5 0 16,3-4 0-16,-4 0 48 0,-1-2-24 15,-2-4-24 1,-2 0-448 0,-2 0-601-16,-6 0 169 0,5-4-200 0,0-8-656 15,-4-1-4290-15</inkml:trace>
  <inkml:trace contextRef="#ctx0" brushRef="#br0" timeOffset="124658.02">3800 8445 9297 0,'0'0'2889'0,"0"0"-112"16,0 0-673-16,0 0-920 15,0 0-631-15,0 0-233 0,5-22-320 31,-5 22 0-31,0 0-417 16,0 0-895-16,0 6-1512 0,0 7-1465 0,0 0-1777 16</inkml:trace>
  <inkml:trace contextRef="#ctx0" brushRef="#br0" timeOffset="124844.31">3796 8655 3544 0,'0'0'2217'0,"0"0"-601"0,0 0 457 16,0 0-49-16,0 0-576 16,0 0-111-1,0 0-377-15,28 0-384 16,-28 0-304-16,4 0-272 16,-4 0-152-16,4 0-1833 0,-4-6-3280 15</inkml:trace>
  <inkml:trace contextRef="#ctx0" brushRef="#br0" timeOffset="125789.67">4079 8372 6209 0,'0'0'2360'0,"0"0"-703"0,0 0-193 16,0 0-240-16,0 0-168 0,0 0-423 31,-40 10-233-31,33 3-192 15,-5 6-56-15,7-4-144 16,5 7 8-16,0-2 24 0,5 2-40 16,11 3 0-16,4-3 8 15,3 4-8-15,1-4 8 0,0 0-8 32,-4-6 8-32,-4 0-8 15,-8 0-144-15,-4-7-224 16,-4 1-152-16,0-1 240 0,-8 1-9 15,-12-7-263-15,-7 1-88 16,-18-4-1288-16,6-10-217 0,7-3-2448 0</inkml:trace>
  <inkml:trace contextRef="#ctx0" brushRef="#br0" timeOffset="125968.56">4043 8429 3792 0,'0'0'5001'15,"0"0"-3528"-15,0 0-649 16,0 0 200-16,84-15 112 16,-60 15-175-16,0 0-553 15,0 0-408-15,0 0-857 0,-8 6-551 16,16 3-288-16,-9-6-1033 16,-3 1-3200-16</inkml:trace>
  <inkml:trace contextRef="#ctx0" brushRef="#br0" timeOffset="126164.36">4458 8432 5297 0,'0'0'4000'0,"0"0"-3071"16,0 0-537-16,0 0-248 15,0 0-16-15,0 0 568 0,-32 58-328 16,16-30-240-16,-3 1-32 15,2-1-96-15,2 1-288 0,-5-1-616 32,3-5-1009-32,9-11-1359 0</inkml:trace>
  <inkml:trace contextRef="#ctx0" brushRef="#br0" timeOffset="126378.97">4299 8493 6081 0,'0'0'2992'0,"0"0"-1575"0,0 0-905 16,0 0-400-16,0 0 328 16,0 0 320-16,47 41-216 0,-26-22-112 15,10 0-96-15,-7 4-120 32,3-4-192-32,-6 3-24 15,-5-3-776-15,0 3-608 0,-4-6-1433 16,0-6-3456-16</inkml:trace>
  <inkml:trace contextRef="#ctx0" brushRef="#br0" timeOffset="126656.53">4653 8407 7033 0,'0'0'2160'0,"0"0"-327"16,0 0-497-16,0 0-8 31,0 0-287-31,0 0-569 0,0 0-424 0,0 0 32 16,0 0-80-16,0 38 128 15,8-12-56-15,0-4 24 0,4 3-48 16,0 0-40-16,0 1 0 16,4-4 0-1,-4-3 0 1,0 0-8-16,-5-3-216 0,2 0-192 15,-9 0-424-15,0-3-65 0,-5 0 33 16,-22-4-584-16,-6 0-1601 0,2-9-4672 16</inkml:trace>
  <inkml:trace contextRef="#ctx0" brushRef="#br0" timeOffset="126822.29">4645 8417 6665 0,'0'0'1896'0,"0"0"-215"32,0 0-697-32,88-38-160 0,-69 34-328 15,-2 4-496-15,-13 4-1056 16,-4 8-2209-16,0 7-3520 0</inkml:trace>
  <inkml:trace contextRef="#ctx0" brushRef="#br0" timeOffset="127454.77">5036 8471 7377 0,'0'0'2281'32,"0"0"-657"-32,0 0-312 0,0 0 80 15,0 0-63 1,0 0-305 0,0-13-464-16,0 13-272 0,0 0-104 15,0 0-120-15,0 0-56 0,0 0-8 16,-9 0-24-16,-2 13 24 15,-2 2 8-15,-2 5 0 0,-2-1 0 32,6 3 0-32,-1 0-16 15,0 0 8-15,0-3-224 0,8 3-480 16,4 1-648-16,0-7-865 16,0-1-2360-16</inkml:trace>
  <inkml:trace contextRef="#ctx0" brushRef="#br0" timeOffset="132728.2">5003 8566 2600 0,'0'0'2185'0,"0"0"-1145"16,0 0-184-16,9 0-16 15,-9 0 48-15,0 0 8 0,0 0-447 32,0 0 87-32,0 0-40 15,0 0-288-15,0 0-104 16,0 0-8-16,0 0-40 0,-4 0 24 15,4 0-64-15,0 0 112 16,0 0-48-16,0 0 0 0,0-3 0 16,0 0-80-1,0-1-112-15,4-2 112 0,4 3 104 16,3-1 24 0,-2 4-128-16,3-3 48 0,-5 3-48 15,2 0 96-15,-1 0-48 16,3 7 56-16,-3 2-96 15,1 4 16-15,-2 3 72 16,-3 3-88-16,-4 6 88 16,0 1-88-16,-11 5 104 15,-10-2-104-15,-10 3 64 0,-1 0 8 16,-8-4-80-16,-8 4-96 16,8-7-1064-1,9-9-1705-15</inkml:trace>
  <inkml:trace contextRef="#ctx0" brushRef="#br0" timeOffset="133283.06">5434 8280 6225 0,'0'0'2032'0,"0"0"-687"16,0 0-385-16,0 0 64 31,0 0-336-31,0 0-368 0,0 0 56 16,0 0 440-16,-36 108-303 16,24-67-241-16,1 1-16 0,-2-5-120 15,2 2-72-15,2-4-56 16,1 0-8-16,1-7-664 31,3 1-497-31,4-7-839 0,0-6-937 16,0-7-3704-16</inkml:trace>
  <inkml:trace contextRef="#ctx0" brushRef="#br0" timeOffset="133680.31">5649 8325 6025 0,'0'0'1528'0,"0"0"104"31,0 0-743-31,0 0-305 16,0 0 96-16,0 0-304 0,0 0-224 15,-19 41 360-15,6-10-64 0,1 4-72 31,1 4-72-31,-2-4-144 16,6-1-40-16,3 1-72 16,4 0-48-16,0-9 0 0,0-1-8 15,11-3-240-15,6-9-296 0,2-3 112 0,9-8 24 16,-4-2 408 0,4 0 0-16,-8-9 8 15,-4-4 16-15,-12-6 360 31,-4-3 152-31,0 0 304 0,-12-4-127 16,-4 8-185-16,-7 2-240 16,-5 9-112-16,0 4-176 0,-4 3-104 0,8 10-1424 15,3 2-1681-15</inkml:trace>
  <inkml:trace contextRef="#ctx0" brushRef="#br1" timeOffset="143435.9">3163 9166 4488 0,'0'0'1449'0,"0"0"-897"16,0 0-216-16,0 0-56 16,0 0 40-16,-8 19-168 15,8-7 816-15,0 8-63 0,0 2-105 32,0 7-160-32,0 2-192 0,-8 4 40 15,4 3-80-15,-4 4 16 16,4 2-80-16,1 4-40 15,-6-1-72-15,5 1 112 0,0 0-159 16,0-1-57-16,0 1 48 31,-3 6-80-31,-2-3 88 0,1 6-136 16,1-3 32-16,-2 0 24 16,1-4-56-16,1-2-32 15,-1-3 0-15,-1-8-8 0,5-2-8 16,-3-3 0-16,3-3 8 15,-4 3 24 1,-1-1-32-16,2 4 0 0,3-3 8 16,-4-3-8-16,8-7 0 15,-4-6-48-15,4-7-40 16,0-2 16-16,0-4-104 0,0-3 72 16,0 0-152-1,16 0 216 1,-4 0 40-16,11 0 0 0,-2 0-281 15,3 0 41-15,0 0-112 0,8-3 280 16,-1-4 72-16,9 4 8 16,3-7-8-16,10 4-32 0,-1 0 32 31,7 0 0-31,5-4 8 16,4 4 64-16,3 3-72 0,13-4 0 15,12 4 48-15,-9 0-40 16,-11 3 128-16,-8 0 264 0,-17 0-111 15,5 0-89-15,8 0-120 32,-4 0-72-32,-4 0-8 15,0 3 48-15,-1 3-40 0,4-2-8 0,1 2 16 16,4 0-8 0,-4 1 48-16,0-1-56 0,-4 0 0 15,0 0-16-15,-4-2 32 31,-1 2-32-31,-3-3-64 0,4 1-96 16,-1 2 88-16,5-6 72 16,0 3 16-16,-5-3-8 0,1 3 0 15,1 0 8-15,-14-3 0 0,1 3 8 16,-4 1-8 0,-8-1 0-1,-1 0 8-15,1-3 48 16,4 0-40-16,5 0-16 0,-5 0 8 0,3 0-16 15,5 0-72-15,-4 0 24 16,-5 0-16-16,-6 0-185 0,-5 0 81 31,-1 0 0-31,-6 0 64 16,2 0 96-16,5 0-32 16,1 0 48-16,6 0-128 0,1-3-296 15,3 3 88-15,-3-7 120 0,-3 4 216 16,-1 0 56-16,-5-3 88 31,-6 6 16-31,-6-3 120 31,5 0-160-31,-7-1 40 0,2 1-40 16,1 0-40-16,5 0-32 16,-2-4-40-16,5 1-8 0,-4 0-136 15,4 3 96-15,-4-4 32 16,-4 1 16-16,0 3 32 15,-8 0 352-15,3-1 137 0,1 1-73 16,1 0-400-16,3-4 112 16,-4-2 56-16,3 0-48 0,-3-1-112 0,9-6-48 15,-5 0-16 1,-1-3 0 0,2-3 56-16,-1 0 248 15,-4-3-112-15,-1-4-40 0,5 0 184 16,-4-2-56-16,1-1-168 0,3-3 64 15,-5 3 8-15,5-6 32 0,5 0-144 32,-6-4 8-32,5-2-80 15,1 0 0-15,-2-1-24 16,-3 4 24-16,4 0 120 0,-4-4-104 16,0 4 40-16,4 0-48 15,0-4 0-15,-1 1 104 0,6-1-112 31,-2-3 0-31,2 4 24 16,-6-3-24-16,6 5 8 0,-6 4 40 16,6 0-48-16,-10 6 8 15,1 4-8-15,1 6 56 0,-5 0 24 16,0-1-72-16,-1 1 56 31,9 0-56-31,-3-4 32 16,2 4-40-16,1 0-96 0,-3 3 88 15,-2 9-96-15,-3 1 104 16,0 6 0-16,-4 3 0 0,0 0-592 0,-8 0-1248 16,-4 6-2217-1,-8-3-2168 1</inkml:trace>
  <inkml:trace contextRef="#ctx0" brushRef="#br1" timeOffset="144801.9">3358 9607 8633 0,'0'0'2009'0,"0"0"-897"16,0 0-752-16,0 0-240 16,0 0 40-16,0 0 64 15,0 32 616 1,0 0-95-16,0 3-257 16,0 6-40-16,-11 4-72 0,-2 2-40 15,2 1-64-15,-2-4-168 16,1-3-32-16,-3-2-72 15,2-8-64-15,-2-2-728 0,6-10-801 32,9-10-255-32,0-5-1185 15,0-4-1968-15</inkml:trace>
  <inkml:trace contextRef="#ctx0" brushRef="#br1" timeOffset="145068.29">3370 9588 5313 0,'0'0'1616'0,"0"0"-128"0,0 0-303 16,0 0-201-16,0 0-40 15,88-50-264-15,-68 50-272 16,0 0-200-16,-4 9-136 16,-9 10 232-1,2 3-128-15,-9 7-128 16,0 5 56-16,-16 2-16 15,-9-1 0-15,-6 3-24 0,-5-4 8 0,-4 1 0 16,1-3-72-16,2 3-376 16,9-9-872-1,9-11-2809-15</inkml:trace>
  <inkml:trace contextRef="#ctx0" brushRef="#br1" timeOffset="145417.51">3796 9722 11738 0,'0'0'2737'16,"0"0"-1801"-16,0 0-488 15,0 0-120-15,0 0-72 0,0 0-152 16,-7 6-104-16,-18 19-1208 16,10-3-2017-16,-1-3-4681 0</inkml:trace>
  <inkml:trace contextRef="#ctx0" brushRef="#br1" timeOffset="145569.49">3717 9988 8185 0,'0'0'2865'16,"0"0"-1873"-16,0 0-560 16,0 0 312-16,0 0 145 0,0 0-889 15,0 0-185-15,36-6-2783 16,-25-7-6778-16</inkml:trace>
  <inkml:trace contextRef="#ctx0" brushRef="#br1" timeOffset="145963.72">4000 9677 8241 0,'0'0'2233'15,"0"0"-1081"-15,0 0-384 16,0 0 208-16,0 0 41 16,0 0-361-1,95-26-496-15,-83 26-160 0,1 17 8 16,-10 5 8-16,1 6 120 0,-4 4-48 16,-4 3 24-16,-12-3 40 15,1 0-8-15,-6-4 16 16,10-9 112-1,-2-3-96-15,9-6-112 16,4-7-64-16,0 0-8 0,17-3 8 16,11 0 16-16,4 0-16 15,7-3-216-15,1-4-896 0,16-8-641 32,-17-1-1231-32,-2 0-4794 0</inkml:trace>
  <inkml:trace contextRef="#ctx0" brushRef="#br1" timeOffset="146158.31">4565 9674 5617 0,'0'0'5889'0,"0"0"-4329"16,0 0-1080-16,0 0-320 16,0 0 601-16,-56 54 47 0,33-22-360 15,-1 0-240-15,0-1-136 16,4 1-72-16,0-4-288 15,0-5-1032-15,5-1-433 16,-2-13-1007-16,2-2-3522 16</inkml:trace>
  <inkml:trace contextRef="#ctx0" brushRef="#br1" timeOffset="146316.94">4350 9757 6449 0,'0'0'3873'16,"0"0"-3225"-16,0 0-424 15,0 0 16-15,0 0 272 0,88 54 48 16,-60-36-72-16,-4 5-232 16,0-1-256-16,-1 3-664 0,-2-2-864 31,-5-11-1649-31</inkml:trace>
  <inkml:trace contextRef="#ctx0" brushRef="#br1" timeOffset="146621.34">4673 9623 9097 0,'0'0'2313'16,"0"0"-721"-16,0 0-720 0,0 0-487 16,0 0-89-16,0 0-120 15,0 0-88 1,88 32-24-16,-80-4-8 15,-8 4 24-15,0 3-16 0,-13 3 0 16,-10-6 32-16,-1-3 0 16,4-4 184-16,0-6 72 0,12-6-88 15,4-1-152-15,4-5-104 32,8-1-8-32,20-3 48 15,8 0-48-15,8-3-416 0,27 0-1160 16,-11-3-1265-16,-12-9-7321 0</inkml:trace>
  <inkml:trace contextRef="#ctx0" brushRef="#br1" timeOffset="147674.29">5223 9846 9882 0,'0'0'4120'0,"0"0"-3199"0,0 0-401 15,0 0-384-15,0 0-136 16,0 18-32-16,0 1 32 15,0 7 48-15,-8-1-40 16,-8 7-8-16,-4-4-472 16,-12 7-1177-16,8-9-927 15,5-7-3906-15</inkml:trace>
  <inkml:trace contextRef="#ctx0" brushRef="#br1" timeOffset="148121.09">5626 9639 7209 0,'0'0'2649'16,"0"0"-769"-16,0 0-336 0,0 0-471 0,0 0-73 16,0 0-464-1,0 0-176 1,-84-25-88-16,67 28-168 0,6 9-104 16,3 5 0-16,4 1-48 15,4 8 48-15,0-4-16 16,0 3-56-16,12 4-24 0,-1-7-40 15,6 4-64 1,-6-1-24-16,2-6-208 16,-5 0 96-16,-1 3-144 0,-7-3-129 15,0-3 153-15,-15 0 264 16,-9-3 192-16,-12-4-16 16,0 1 16-16,0-4 0 0,4-6-120 31,9 0-760-31,10-3-1584 0</inkml:trace>
  <inkml:trace contextRef="#ctx0" brushRef="#br1" timeOffset="148320.01">5705 9807 10594 0,'0'0'2752'0,"0"0"-1599"16,0 0-521-16,80-38 144 0,-48 32-24 16,0-4-128-16,-1 10-392 0,-3 0-232 15,-3 0-656-15,-25 19-2096 0,0-3-1953 16,-9 3-4617-16</inkml:trace>
  <inkml:trace contextRef="#ctx0" brushRef="#br1" timeOffset="148476.01">5712 9994 4336 0,'0'0'1801'16,"0"0"-1193"-16,101-19-168 0,-58 7-440 31,-7-1-360-31</inkml:trace>
  <inkml:trace contextRef="#ctx0" brushRef="#br1" timeOffset="148769.31">6028 9681 4352 0,'0'0'5722'0,"0"0"-4586"16,0 0-512-16,0 0-216 0,0 0 480 15,79-23 185-15,-59 23-417 16,-8 13-456 0,-8 6-48-16,-4 6-152 0,0 4 96 15,-16 2-48-15,-8-5-40 16,5-1 88-16,6-5-96 16,6-8 16-16,7-2-16 0,0-4 64 15,24-3 40 1,12-3 400-16,11 0-504 15,33-9-8-15,-16-4-1296 0,-5-6-1361 16</inkml:trace>
  <inkml:trace contextRef="#ctx0" brushRef="#br3" timeOffset="155353.1">2999 10633 5657 0,'0'0'2072'0,"0"0"-640"0,0 0-607 16,0 0-193-1,0 0 24-15,0 0-160 16,0 0-216-16,0 9-192 0,0 1-80 16,0 9 8-16,-4 10 216 15,-7 12 56-15,-2 7 56 16,2 21-80-16,-10 20-56 0,6 22-8 31,3 3-120-31,0-6 217 0,4-9-17 16,8-13-8-16,-4-4 96 15,4-15-128-15,0-10-64 16,0-16-40-16,0-3-64 0,0 4 136 16,0 2-112-16,0 7-32 31,0-10-64-31,0 0 0 0,4-9-128 16,-4-3-1024-16,4-4-785 15,0-9-447-15,0-7-3057 0</inkml:trace>
  <inkml:trace contextRef="#ctx0" brushRef="#br3" timeOffset="156175.68">2956 12112 6001 0,'0'0'1216'16,"0"0"-1208"-16,0 0 536 0,0 0 432 0,0 0 473 16,99 10-201-1,-51-7-328 1,16-3 56-16,28 0-480 15,24 0 97-15,2 0-137 0,2 3-240 16,-12 4-40-16,-9 2-88 16,1-3 0-16,4 1-24 15,3 2-16-15,9-2 0 0,4-1 80 32,3-3 88-32,8-3-16 0,0 3 40 15,2 1-96-15,-10-2 208 16,-8 5-152-16,-11-1 192 15,-4 4-64-15,-13-1-232 0,-3 4-16 16,-1-3-80-16,-6-1 56 31,-23-2-56-31,-5-1-32 0,-6-3 32 16,5 0 8-16,8 1-8 16,0-2-120-16,4 2 48 15,-5-4 72-15,-3 0-8 0,4 0-32 16,-4 0 40-16,-8 0-8 31,-1 0 8-31,-6 0 56 0,-9 0-56 16,-5 0 0-16,-7 0-8 0,-12 0 48 15,4-4-40-15,-4 2 48 16,0-2 8-16,4-2 24 0,4 0-80 16,-8 2 0-1,3-2 0-15,-2-3 0 16,-5 2 0-1,0-3-360-15,0-5-328 0,0-5 560 16,-5-5-24-16,-2-3 152 0,-1-4 56 16,0-6-56-16,5-4 0 0,3-5 8 31,0 0-8-31,3-5 24 0,9-5 32 16,-8-9-32-1,3 2 56-15,-2-3-80 0,-5 1 200 16,0 15 40-16,-5-6-16 0,-6 6 160 31,-4 4-264-31,2 5 16 16,1-2-64-16,0 2-64 15,4-2-8-15,4-3 8 0,4-5-8 16,0 2 0-16,0-1-104 16,4 4 104-16,0 2 0 0,0 4 8 15,-4 3-16-15,0 6-56 31,-4 0 56-31,-8 0 0 16,5 7-136-16,-6 6 56 0,9 3-56 16,0 7-320-16,-3 9-616 0,3 0-1201 15,-5 0-3520-15</inkml:trace>
  <inkml:trace contextRef="#ctx0" brushRef="#br3" timeOffset="156938.56">3214 11030 9193 0,'0'0'2233'0,"0"0"752"15,0 0-1481-15,0 0-736 0,0 0-648 16,0 0-120-16,5 12-88 31,-10 20 88-31,-2 9 320 16,-5 7-176-16,3 3-88 0,2 0-48 15,-5-1-8-15,4-2 0 16,0-4 0-16,0-3-112 0,0-2-1144 0,4-4-713 16,4-7-487-1,-3-11-2665 1</inkml:trace>
  <inkml:trace contextRef="#ctx0" brushRef="#br3" timeOffset="157143.68">3171 11144 8729 0,'0'0'1561'0,"0"0"231"0,0 0-656 16,0 0-600-16,0 0 273 16,96-70-49-16,-53 57-216 0,5 1-80 31,-4 2-464-31,-4 7-64 15,-8 3-1304-15,-20 16-665 0,-9 6-383 16,-3 0-793-16</inkml:trace>
  <inkml:trace contextRef="#ctx0" brushRef="#br3" timeOffset="157334.5">3167 11350 4368 0,'0'0'753'0,"0"0"47"15,0 0 320-15,0 0 696 0,0 0 289 16,0 0-577-16,120 19 0 16,-69-22-463-1,1-6-401-15,-4 2-584 16,-12 1-80-16,0 6-2137 0,-12 0-1951 16,-9 0-2690-16</inkml:trace>
  <inkml:trace contextRef="#ctx0" brushRef="#br3" timeOffset="157708.29">4015 11039 6993 0,'0'0'1600'0,"0"0"17"0,0 0-353 31,0 0-248-31,0 0-248 16,0 0 25-16,-87-19 15 0,47 25-192 15,4 14-152-15,1 2-144 16,3 6-56-16,4 4-40 15,4 3-144-15,12 3-72 0,12-3-8 16,0 0-56-16,15 0-40 16,17-10-56-1,17 1 72-15,7-4-88 0,11-6-368 16,25-10-824-16,-21 0-1065 16,-15-6-3704-16</inkml:trace>
  <inkml:trace contextRef="#ctx0" brushRef="#br3" timeOffset="158556.62">4509 10982 7161 0,'0'0'1264'0,"0"0"217"0,0 0-145 16,0 0-400-16,0 0-120 15,-35-6-216-15,15 28-216 16,0 6-71-16,4 11-65 16,-4 8-16-1,13 7 24-15,2 6 88 0,5 1-288 16,5-1 40-16,10 0-96 15,13-2-48-15,4-4 32 0,7-4 8 16,2-2-928-16,6 0-377 16,-7-10-855-1,-8-13-2865-15</inkml:trace>
  <inkml:trace contextRef="#ctx0" brushRef="#br3" timeOffset="160207.81">4821 11147 8345 0,'0'0'1761'32,"0"0"327"-32,0 0-87 0,0 0-321 15,0 0-24-15,0 0-472 16,0-38-735-16,0 38-449 0,-5 13-120 15,5 12 112-15,-8 10 8 16,5 6 0-16,-5 7 48 31,4 3-48-31,4-1 0 0,0 1-377 16,0-3-703-16,0 6-760 16,8-16-897-16,-1-9-2472 0</inkml:trace>
  <inkml:trace contextRef="#ctx0" brushRef="#br3" timeOffset="160544.57">4896 11300 7681 0,'0'0'1953'16,"0"0"-633"-1,0 0-280 1,0 0-144-16,0 0-184 0,0 0-296 0,0 0-416 15,84-61 0 1,-68 61 0-16,-9 9-208 0,-2 14 208 16,-5 9 0-16,0 2 96 0,-12 8 16 31,-8-1-104-31,0-3 65 16,4-3 55-16,0-9-64 0,8-8 48 15,5-8-112-15,3-3-56 0,0-4-16 16,11-3 72-16,21 0 80 15,8 0-80-15,4-7-513 32,11-8-815-32,-11-1-1688 0,-12-3-5146 15</inkml:trace>
  <inkml:trace contextRef="#ctx0" brushRef="#br3" timeOffset="161006.97">5274 11315 6425 0,'0'0'2384'0,"0"0"-1031"16,0 0-553-16,0 0-640 0,0 0 152 15,0 0-240-15,64-67-16 16,-55 52 96 15,-1 2-88-31,-8-3-64 16,0 1 64-16,-17 2 136 0,-6 3-64 15,-1 7-8-15,-4 3 0 16,0 0-112-16,4 3 56 0,4 10-72 16,12 3 72-16,0 3-72 15,8 3-72-15,0 3 72 16,20 4 0-16,3 0-8 0,5 2 0 16,0 1 0-16,0 3 8 0,0-6 8 15,-7-1 8-15,-6 1 64 16,-6-7-72-16,-5 0 0 31,-4-2 88-31,-4-8-96 0,-16-2 104 16,-5-4 152-16,-3-6 0 15,0 0 64-15,0-10 121 0,9-12 135 16,3-6-24-16,12-7-216 16,4-7-160-16,11 1-176 31,14-4-400-31,3 8-1209 0,7-2-151 15,-3 11-2097-15,-15 12-4104 0</inkml:trace>
  <inkml:trace contextRef="#ctx0" brushRef="#br3" timeOffset="161256.63">5379 11144 6689 0,'0'0'2072'15,"0"0"-855"-15,0 0 7 32,0 0-248-32,0 0-264 15,0 0-288-15,99 32 88 0,-75-7-79 16,-5 7-345-16,2 6 0 31,-10 3-24-31,-7 1-56 0,-4 8-8 16,-11 17-1065-16,-17-7-495 15,-4-9-2961-15</inkml:trace>
  <inkml:trace contextRef="#ctx0" brushRef="#br3" timeOffset="162578.44">2888 12157 4929 0,'0'0'2136'16,"0"0"-1496"-16,0 0-584 15,0 0 80-15,0 0 376 0,-4 82 400 16,-4-43-263-16,-4 2-185 31,1 9 72-31,-2 4-104 0,5 3 168 16,1 17-160-16,3 15-192 16,-1 12 8-16,1 10 224 15,-4-9 88-15,5-13-55 0,-5-10-273 16,8-12-64-16,-4-13-64 15,4-13-104 1,-5 0 40-16,5 4-40 16,-4 3 8-16,0-1-16 0,4-6-648 15,-3-6-729-15,3-13-855 16,0-6-2505-16</inkml:trace>
  <inkml:trace contextRef="#ctx0" brushRef="#br3" timeOffset="163453.46">2793 13503 4793 0,'0'0'2784'0,"0"0"-1720"16,0 0-832-16,0 0 144 15,0 0 489-15,95 9-217 0,-55-5 192 16,12-4-48-16,19 0 160 0,21 0 65 15,24-10-377-15,7 1-88 32,-12 2-56-32,-6 7-240 15,-14-3-80-15,9 0-16 0,-5 0-48 16,8-1 64-16,2-2 160 16,2 0 0-16,5 3 72 0,-1-1-96 15,8 1 16-15,9 0 9 31,-9 3-41-31,1 0-24 16,-8 0-80-16,-9 3-192 0,-8 4 16 0,-7-4-16 16,-11 0 0-16,-22-3 0 15,-11 0-8-15,-5 0 8 0,2 0 0 16,2 0 0 0,1 0 0-1,-12 0 8 1,-12 0-8-16,-12 0 16 15,-5 0-16-15,-3 0 72 0,5 0-64 16,-1 0 40-16,0-3-48 16,8-4 0-16,8 1 0 0,4 0 0 15,4 0-8-15,0-4-8 16,-1 3 8-16,1-2 8 16,0 6 0-16,-4-3-32 0,4-1 32 15,0 4 0-15,0 0-48 0,0 3 48 16,0-3-16-16,-1 3-24 31,-7 0 32-31,-3-3-48 16,-10 3 56-16,1 0-48 0,-8 0 40 15,0 0 0-15,0 0 16 16,0 0-8-16,0 0 48 0,0 0-40 16,0 0-8-16,0 0 8 31,0-4-8-31,0 4 48 15,4-6-48-15,0-1 0 0,-4-2 0 0,9-7-8 16,-2-6 8-16,1-3 0 16,4-7 0-16,4-10 0 0,4-2-40 15,8-7 40 1,-5 1 0 0,9-1 0-16,-8 3 0 15,-3 7 8-15,-6 0-8 0,-2 2 32 0,-6-2-16 16,1 0 32-16,-4-7 80 15,-4 4-128-15,5-4 8 0,-1 1 40 32,3-1-48-32,5 0 0 15,-3 4-256-15,-2 6-240 16,-7 16-489-16,-12 9-183 0,-11 3-2953 16</inkml:trace>
  <inkml:trace contextRef="#ctx0" brushRef="#br3" timeOffset="164137.2">3155 12532 7161 0,'0'0'2233'16,"0"0"-193"-16,0 0-440 15,0 0 137-15,0 0-729 16,0 0-552-16,-24-7-400 0,12 32 136 16,0 11 104-1,-4 1-64-15,1 8-8 16,-2 2-80-16,2 1 16 0,2-3-48 16,2-4-112-16,3-6 0 15,0-3-56-15,8-4-744 16,0-9-1216-16,0-3-1209 15,12-9-3817-15</inkml:trace>
  <inkml:trace contextRef="#ctx0" brushRef="#br3" timeOffset="164338.06">3143 12487 6953 0,'0'0'1792'0,"0"0"-471"16,0 0-361-16,0 0 16 16,92-38-216-16,-72 35-288 0,3 3-320 31,-3 0-152-31,-3 9-8 16,2 16-912-16,-2-2-984 0,-10-1-2385 0</inkml:trace>
  <inkml:trace contextRef="#ctx0" brushRef="#br3" timeOffset="164518.78">3076 12801 4488 0,'0'0'1657'0,"0"0"-217"0,0 0-408 16,0 0 361-16,0 0 127 16,0 0 184-16,0 0 137 15,83 10-785-15,-39-13-616 16,-1-1-288-1,2 4-152-15,-6 0-1024 0,-7 13-1329 16,-8-7-3048-16</inkml:trace>
  <inkml:trace contextRef="#ctx0" brushRef="#br3" timeOffset="164848.87">3777 12601 8665 0,'0'0'2417'16,"0"0"-1321"-16,0 0-144 0,0 0 121 16,0 0-25-16,-80-44-392 15,44 44-248-15,-3 16 72 16,2 2 64-16,1 8-152 0,8 3-104 31,9 5-168-31,10 1-56 0,9-3-64 16,5 3 0-16,18-6 0 0,22-7 0 15,2 0-80-15,17-9-208 16,4-6-344 0,28-7-512-1,-25 0-1625-15,-7-10-6569 0</inkml:trace>
  <inkml:trace contextRef="#ctx0" brushRef="#br3" timeOffset="165323.66">4299 12366 7905 0,'0'0'1761'0,"0"0"-33"15,0 0-576-15,0 0 24 16,0 0-231-16,0 0 55 16,-84 32-216-1,56 0-376-15,4 6-8 16,8 6-232-16,4 7-64 0,8 7 16 15,4-1-112-15,0-3 40 0,24 0 0 16,8-7-48-16,11-5-8 16,6-8-528-1,18 1-512-15,-11-13-1105 16,-9-6-2335-16</inkml:trace>
  <inkml:trace contextRef="#ctx0" brushRef="#br3" timeOffset="167121.23">5287 11255 3264 0,'0'0'1569'0,"0"0"-297"16,0 0-256-1,0 0-104-15,0 0 176 16,0 0-391-16,0 0 135 15,0 0-240-15,0-38 0 0,0 38-136 16,0 0-152-16,0 0-96 16,0 0-56-16,-4 0-96 31,-1 0-56-31,1 0 0 0,-7 0-64 16,-2 0 64-16,2 6 0 15,-1 4 0-15,0 3 0 0,4 2-8 16,0 4 8-16,0 4 8 15,4 5-8-15,0 4 8 32,0 0 80-32,4 3-80 0,0 0 8 0,0 0 32 15,0-4-40-15,8-2 64 16,0-7-72-16,4 4 56 0,4-11 40 16,4 5 0-16,-4-8 96 15,8-2 8 1,-1-1 17-1,1-3-209-15,1-2 224 0,-1-4-224 0,-1 0 280 16,-7 0-288-16,0 0 0 16,0-10 264-16,-1-6-184 0,-2-3 120 15,-1 0-152-15,0-6 80 32,0-1-48-32,-5 4-72 0,6-3 40 15,-5 3-32-15,-4 2 120 16,-1 1-16-16,1 1-64 0,-4 1 40 15,0 2 32-15,0-1-48 16,0 0-72-16,0-3 0 31,0 3-8-31,0 3 16 0,0-3-8 16,0 4-8-16,0-1 48 16,0 1 24-16,0 2 104 0,-7 0-160 15,3 0 56-15,-8 4 72 16,3-3-136-16,-2 2 72 15,-1-2-80 1,0-1 0-16,-4 1 40 0,0 0-40 16,-4-1 0-16,4 0 8 15,0 1 0-15,-3 3 0 0,2-4 0 16,2 7 8-16,-6 3-16 16,6 0-32-1,-9 0-168 1,-12 19-704-16,8 0-1049 0,0 3-2255 0</inkml:trace>
  <inkml:trace contextRef="#ctx0" brushRef="#br3" timeOffset="168118.2">5613 11078 6729 0,'0'0'1480'16,"0"0"337"-16,0 0-369 16,0 0-552-16,-8-7-32 0,8 7 57 15,0 0-241-15,0 0-552 31,0 3-80-31,8 10-48 0,9 9 328 16,2 0 8-16,1 7-16 16,4 3-8-16,-5 6-40 15,6 0-152-15,-9 6-40 0,-1 4-80 0,-6 6 56 0,-5 0-48 47,-4 6-8-47,-4 1-168 0,-28 21-888 16,4-12-1321-16,0-16-3296 0</inkml:trace>
  <inkml:trace contextRef="#ctx0" brushRef="#br3" timeOffset="170293.46">4733 12652 1088 0,'0'0'6385'16,"0"0"-5209"-16,0 0-71 0,8-73-281 16,-8 51-16-16,0 0-96 31,-8-1-40-31,-4 1-56 15,-13 3-264-15,2 6 233 0,-5 4 23 0,0 6-264 16,0 3-128-16,4 0-120 16,0 9 8-16,9 7-56 0,-2 6-48 15,10 0 0 1,7 4-8 0,0-4-72-16,3 6 0 0,25-2 72 15,4 6-144-15,9-1 152 16,-2 4 88-16,-3 1-88 0,-4-1-208 15,-12 2-360-15,-8-2 80 0,-12-6 159 32,0 0 145-32,-16-4 96 15,-8-9 88-15,0 0 0 16,-4-10 264-16,0-6 433 0,9 0 119 16,-5-10 96-16,7-12-168 0,10-6-272 15,3-11-120-15,4-2 64 31,4-6-344-31,12 2-72 0,3 4-64 16,5 3-432-16,8 19-552 16,-4 9-1432-16,-9 7-1737 0</inkml:trace>
  <inkml:trace contextRef="#ctx0" brushRef="#br3" timeOffset="170713.76">4936 12449 8737 0,'0'0'2313'0,"0"0"-1121"16,0 0-856-16,0 0-320 0,0 0 392 15,-16 76 328-15,4-38-63 0,0 7-249 16,5-4-248-16,3 0-104 15,-1-6-64 1,5-9 88-16,0-8-96 16,0-8-152-16,12-7-408 15,9-3 312-15,2-16 168 0,5-9 80 16,4-4-249-16,-8-5 113 16,-4 2 136-16,-8 7 72 0,-5 5 425 31,-7 14 375-31,0 6-280 15,0 6-448-15,-7 20-136 0,-5 9 0 16,-1 6 40-16,2 3-48 16,7 1 0-16,0-7-16 15,4-3-240-15,0-7-816 0,0-2-481 32,4-4-599-32,4-12-3505 0</inkml:trace>
  <inkml:trace contextRef="#ctx0" brushRef="#br3" timeOffset="170985.7">5183 12404 8145 0,'0'0'2153'0,"0"0"-457"16,0 0 248-16,0 0-943 15,0 0-545-15,0 0-72 16,95 17 16-16,-63 8 40 16,-4 7-168-16,0 9-104 0,-11 3 32 15,-6 14-72-15,-11-1 24 16,0 6-32-16,-11 4-120 16,-38 25-80-1,6-19-1104-15,-5-10-2953 0</inkml:trace>
  <inkml:trace contextRef="#ctx0" brushRef="#br3" timeOffset="171719.02">2844 13534 5881 0,'0'0'2464'16,"0"0"-1600"-16,0 0-87 16,-40 80 39-16,29-36 96 15,2 7 240 1,5 16 8-16,0 0-343 0,4 2-41 15,0 1-424-15,0-9-192 0,0 5-56 16,0-2-96-16,4-7 32 16,-4-6-40-16,0-7-8 15,0-5-184 1,-4-11-200-16,-3-9-376 16,7-6-577-16,0-7-703 0,0-6-1809 15</inkml:trace>
  <inkml:trace contextRef="#ctx0" brushRef="#br3" timeOffset="172611.07">2780 14535 5961 0,'0'0'3120'0,"0"0"-2263"0,0 0-601 16,0 0 744-16,80 22 0 16,-32-15-336-16,24 2-272 0,31 4-88 15,45-1 409-15,19 1-193 16,5 0-368-16,-9-1 24 16,-20-5-176-1,1-1-408-15,-13 0 88 16,-11 1 136-16,-5-4 184 0,-15 4 304 15,-4-4 256-15,-5-3-128 0,1 2-160 16,-21-2-16-16,-11 0-56 16,-20 0 72-1,-5 0-200-15,6 0-16 16,-1 0-48-16,-1-5 0 16,-3-2 64-16,-3 1-64 0,2-4 168 15,5 1 0-15,-1-1 120 16,10 4-48-16,-2 0-104 0,5-1 104 31,4 4-8-31,-4 3-104 16,-1 0-24-16,1 0-64 15,-4 0 16-15,-4 0-64 0,-1 0-64 16,-2 0 56-16,-9 0 0 16,-9 0-48-16,-3 0 56 0,-12 0 0 31,-4 0 72-31,-4 0 96 15,0 0 137-15,0 0 39 0,0-3-336 0,0 3 0 16,0-4 8-16,0 4-8 16,0-3 8-16,0 3 16 15,0-3-32-15,0 0 0 16,0-3-8 0,0-1 0-16,5-2-64 0,6-4-160 15,6 0 168-15,2-2 8 16,5-7-136-16,0-1 112 0,4-2 7 15,-1-4 73-15,-3-3 0 16,-3 0 48 0,-1-2 65-16,-9-8 15 15,1 1-48-15,1-3 80 16,-2-4-96-16,-3-6-56 16,8-3-8-16,0-19-56 0,8-17-72 15,0-14-144-15,-4-5-41 0,-8 24 17 31,-5 24 48-31,-7 20 96 16,0 3 136-16,0-7-40 16,0 0 56-16,0-2 56 0,0 5-56 15,0 10 0-15,0 13 0 16,0 6 8-16,0 10-16 0,0 6-488 31,-35 15-1440-31,3 8-553 16,-4-1-4856-16</inkml:trace>
  <inkml:trace contextRef="#ctx0" brushRef="#br3" timeOffset="173788.78">3319 13840 8993 0,'0'0'1937'16,"0"0"-625"-16,0 0-272 15,0 0-239-15,0 0-121 0,-9 3-376 16,5 19-256-16,-4 13 376 16,-7 12 160-16,-1 4-224 0,0 3-232 15,-4 3 16-15,3 0-16 16,2-9-128-16,-1 3 48 15,4-13-48-15,4-6-664 16,8-10-824-16,0-6-913 16,8-13-2056-16</inkml:trace>
  <inkml:trace contextRef="#ctx0" brushRef="#br3" timeOffset="174028.17">3270 13909 7537 0,'0'0'2513'16,"0"0"-961"-16,0 0-232 31,0 0-552-31,0 0-456 0,92-28-111 16,-40 22 127-16,8 2 80 15,-4 4-208-15,-9 0-200 0,-2 16-72 16,-17 0-1305-16,-17 13-479 15,-11-7-969-15,0-3-1071 0</inkml:trace>
  <inkml:trace contextRef="#ctx0" brushRef="#br3" timeOffset="174209.57">3211 14151 1120 0,'0'0'3993'0,"0"0"-2737"31,0 0-400-31,0 0 160 0,0 0 697 0,0 0-193 16,84 35-496-16,-45-35-64 16,9 0-392-16,-8-7-359 0,4 7-209 15,0 0-1401-15,-12 0-1383 16,-8 0-3226-16</inkml:trace>
  <inkml:trace contextRef="#ctx0" brushRef="#br3" timeOffset="174494.44">4036 13998 6225 0,'0'0'2032'0,"0"0"-447"0,0 0 7 16,0 0 24-16,0 0-295 0,-53-44-433 15,25 44-256-15,-3 0-152 16,-9 6 24-16,4 7 16 31,5 9-72-31,-1 4-200 0,8 2-128 16,8 4 0-16,7-1-120 15,6 4 8-15,3 1 80 0,16-5-80 16,12-2 0-16,12-4-8 16,12-3-48-16,3-9-248 31,29-7-496-31,-17-6-1064 0,-7 0-2769 0</inkml:trace>
  <inkml:trace contextRef="#ctx0" brushRef="#br3" timeOffset="174952.03">4509 13798 7377 0,'0'0'2281'0,"0"0"-1041"15,0 0-328-15,0 0 0 0,0 0 288 16,-111 7-183-16,76 15-185 31,-6 13-144-31,9 6-176 0,0 3-128 31,13 4-88-31,7-3-32 16,8 5-80-16,4-5-16 0,11-1-72 16,17-5-88-16,9-5 56 0,3-5-64 15,3-7-144-15,1-6-512 16,4-10-1024-16,-13-2-1129 0,-7-4-3432 16</inkml:trace>
  <inkml:trace contextRef="#ctx0" brushRef="#br3" timeOffset="175174.47">4653 13951 9458 0,'0'0'2728'16,"0"0"-759"-16,0 0-1193 16,0 0-568-16,0 0-152 0,0 0 192 31,0 0 152-31,-15 108-192 0,6-64-72 15,1 0-48-15,1 1-80 16,3-4-8-16,4 3-560 16,0-12-1465-16,7-9-2103 0</inkml:trace>
  <inkml:trace contextRef="#ctx0" brushRef="#br3" timeOffset="175498.54">4913 14005 8977 0,'0'0'2585'16,"0"0"-1241"-1,0 0-808-15,0 0-400 0,0 0-8 16,0 0 72-16,-45 95 33 16,41-54-137-16,4-3-88 15,0-3-8-15,12-6-385 0,8-7-279 0,4-10-104 31,0-12 256-31,3 0 312 16,1-9 40-16,-7-13 160 0,-5-10 48 16,-4-3 440-16,-8-3 168 15,-4 0 224-15,0 6 249 16,-16 4-137-16,-8 8-128 0,4 15-480 31,-8 1-272-31,0 4-112 0,5 16-608 16,2 3-1816-16,14 0-2089 0</inkml:trace>
  <inkml:trace contextRef="#ctx0" brushRef="#br3" timeOffset="175753.37">5164 13770 8433 0,'0'0'4561'0,"0"0"-2456"15,0 0-81-15,0 0-944 16,0 0-736 0,0 0-264-16,0 0 17 0,82 41-97 15,-45 0 48-15,-10 10-40 16,-7 6 0-16,-12 4-8 16,-8-1 0-16,-11 0 0 0,-17 4-89 15,-12-1-431 1,-28 13-680-16,9-12-2609 15,3-20-4913-15</inkml:trace>
  <inkml:trace contextRef="#ctx0" brushRef="#br3" timeOffset="191518.91">8343 4480 3368 0,'0'0'1224'0,"0"0"-223"31,0 0-209-31,0 0-208 16,0 0 8-16,11-70 336 0,-7 60 89 15,5-2-113-15,-9 5-120 16,4 1-328-16,0 6-104 0,-4-3-184 15,0 3-80-15,0 0-48 32,0 0-40-32,0 0-8 15,0 0-8-15,0 0-160 0,0 0 72 16,0 6 40-16,0 10 64 16,0 0-8-16,0 6-24 0,-8 3 32 15,-1 1 96-15,-6 2-96 31,2 4 8-31,2 3 48 0,-5 3 40 16,0 1-40-16,4 2 8 0,-4 6-64 16,0 7 0-16,4 4 0 15,-4 1 0-15,4 8 8 0,-4 0-8 16,0-4 120 0,1 1-120-1,-6-1 144-15,6-2 8 0,-5 2-104 16,-1 1 0-16,2-1-32 0,3 1-8 15,4-4-8-15,-1 4 8 16,6-4-8 0,3 0 0-16,0 7 8 15,0-4 40-15,0 4-40 16,1 3-8-16,-6-6 24 16,1-1 48-16,0-6-16 0,0 0 88 15,0-3-16-15,4 4 80 0,4-1-152 16,0 0 16-16,0 0 0 31,8 3-64-31,1-3 88 0,2 1-32 16,-3 2-64-16,-4 0 0 15,-4 13 0-15,0 23 56 16,-4 21 65-16,-4 0-113 0,0 1 72 16,8-16-24-16,0-11-56 31,0 5 48-31,0-4-40 0,8 0-8 15,0 0 48-15,1 0-48 0,-2 3 0 16,1 7 8-16,-4-4 0 16,3-3 32-16,-2-6-32 0,3-6-8 15,-4 2 32 1,0-2-24 0,3 0-8-16,6-4 8 15,2 4 40-15,2-4-48 0,-2 0 0 0,2 10 0 16,-6 0 40-16,-3-3-40 15,-3-10 0-15,-1-16-8 0,0 4 8 32,-4 6-16-32,3 3 32 15,-3 0-16-15,0-19 48 16,4-13-48-16,-4 7 56 0,8 6-48 16,-4 10-8-16,-4-5 0 0,5 2-32 15,-1-1 32-15,-4-3 8 31,0 4-8-31,0-4 0 16,0-3 0-16,0 0 0 0,0-6 0 16,0-1 40-16,-4-3-40 15,4 1 0-15,-5 3 0 0,-3-7 40 16,0 3-40-16,-3 1 0 31,-2-4 8-31,-2 4 0 16,-5-1-8-16,-1 7 104 0,-2 3-32 15,-5 3 64-15,-7 19-136 0,-10 16 176 16,-7 23 0-16,1-1-128 16,-1-6 80-1,12-16 32-15,5-16-48 16,7 7 24-16,3-4-136 16,5 3 48-16,5-2 16 0,-2 3-64 15,2-4 72-15,-5 3-72 0,-5 1-32 16,1 3 16-16,1-1 32 15,3-15-16 1,0-12 8-16,8-14-8 16,4-3 0-16,-4 10 0 15,4 6 8-15,-3 7 24 0,7-4-16 16,-5 0-16-16,9 0 112 16,-4-3-112-16,4-3 0 0,0 0-8 31,0-2 8-31,0-5 0 15,0 4 0-15,0-1 0 0,0 2 8 16,0 1-8-16,0 1 0 16,0-3 0-16,0 6 0 15,0-3 80-15,0 3-64 0,-4 0 48 16,0 1-16 0,4-1-40-1,-3-7 32-15,3 2 8 0,0-2-24 16,0-5 40-16,0 2-64 15,-4-2 0-15,0-1 0 0,-5 4 0 16,-2 6-8-16,-1 3 56 16,-1 3-8-1,-2 16 120-15,2-6-152 16,2 0 64-16,-2 0-64 0,6-16 8 16,3 6 24-16,0-6-32 15,4 3-8-15,-4-3 40 16,0 4-32-16,0 2-8 15,-4 4 8-15,-4-1 8 16,-4 13-16-16,0 20-40 16,-4 11 40-16,1 5 8 0,6-24-8 15,5-24 0-15,8-23 8 16,0-6-8-16,-3 9 0 0,3 10 0 31,0 23 0-31,-4 21 80 16,4 19-72-16,-4 7 32 0,-1-3-40 15,-3-6 0-15,1-11 0 16,-5-5-48-16,3-17 48 16,2-21-8-16,3-17 16 0,0-6 48 31,0 6-56-31,-1 10 0 16,1 7 56-16,-3-1-48 0,7 16-8 15,-8 20 8-15,4 18 8 0,-5 7-16 16,2-10 8-1,3-13-8-15,-4-12 56 0,0-13-56 16,3-13 96 0,2-16-80-16,-1-2 0 15,0 5-16-15,0 4 8 16,-4 0-8-16,5-6 96 16,-6-7-96-1,5-10 0-15,0-6 8 16,4-9-8-16,-4-3 0 0,4-10 0 0,0 0-64 15,0 0-112-15,0-10-728 16,0-12-1833-16</inkml:trace>
  <inkml:trace contextRef="#ctx0" brushRef="#br3" timeOffset="194817.58">8530 4375 1320 0,'0'0'808'16,"0"0"-536"-16,0 0-88 15,0 0 936-15,0 0-216 0,0 25-327 31,11-15 359-31,10-1-120 16,7 1 56-16,7 6-240 16,10-4-272-16,19 8-152 0,22-1-24 15,26 3-40-15,8 3 89 16,0-2-65-16,-5-1-88 0,-8-7-8 31,5 5-72-31,3-1 8 16,-7 3 104-16,4 0-104 15,-1 0 40-15,5 1-32 0,7-1 40 0,13-3 48 16,3 3-8-16,9-3 96 16,4 0 56-16,7 4-144 15,4-5 24 1,9 1-48-16,-2 3-32 0,10 4 32 16,3 0-72-1,4 2 120-15,4 1-16 0,0 2-48 0,1 1 0 16,-1-7-56-16,-3 1 64 15,-5-1-72 1,-4 1 0-16,-19-4 0 16,-17-3 40-16,-15 0-40 15,-17-3 0-15,-7-1 0 16,-12-2 0-16,-6 4 56 0,-2-2-56 16,4 4 80-16,4 4-72 0,0-1-8 31,3 6 16-31,4 1-8 15,-3 5-8-15,4 5 0 16,-8-1-80-16,3 4 80 0,1-1 8 0,7 3-8 16,5-3 48-1,3 7-48-15,5 0 0 0,0 6 144 32,0-1-40-32,-5-2 88 15,-7-7-40-15,-21-9-104 16,-16-12 32-16,-18-17-80 0,-1-6 16 15,-1 0 120-15,9-6-136 0,8-13 104 16,-4-10 8-16,7-3-48 16,13-18-64-1,16-8 0-15,16-12-48 16,-1-2 40-16,-8 2-200 16,-23 13 152-16,-20 19-24 0,-21 12 40 15,-11 7 32-15,4 0 16 16,0-3 56-16,4 2 208 15,-12 8-80-15,-8 2-24 16,3 7-104-16,2 0-64 16,3 3 0-16,4 0-64 15,8 0 16-15,11 0-128 0,5 0 0 16,4 0-32-16,0 0 24 31,0 0 32-31,-5-6 152 0,-3-4-48 16,-1 1 48-16,-6-7 72 15,-1 0 104-15,-5 0 32 0,1-6-72 16,0 0-64-16,4-3-64 16,0-5 0-16,-1 2-8 31,6-7 0-31,-2 0-8 0,-3 0-16 16,0-6 16-16,-4-3 8 15,3-1-8-15,-7 1-56 0,4-4 64 16,1 7 0-16,-6 0 0 15,1 2-8-15,-4 4-24 16,-1 7 32-16,-6 2 80 16,-1 4-72-16,-9 7 112 15,6-2 24-15,-9 8-64 16,-1 0-80-16,6 2 8 0,-5 1-8 16,3 0 48-16,-3-1-48 15,8 1-8 1,-4-1 8-16,4 7 0 15,0-3-8-15,8 3-88 0,4 0 88 16,0 3 0-16,7 4-56 16,1 2 64-16,0 1-72 0,8-4 32 15,3 1 32-15,9 2-48 32,21 0 56-32,18 1 0 0,25 6 0 15,11 0-64-15,0 3 16 16,0-3 48-16,-6 0-8 0,6 3-136 15,8 0 136-15,1 0 0 16,-1 3 0-16,12 3 0 31,-3 1 8-31,4-1 0 0,3 7-8 16,0 0-72-16,4-4 80 0,9 7 0 0,-5-3 0 16,4 0-16-1,1-7 8-15,-5-3 0 0,0 0 0 16,5-2 8-1,-1-1 0 1,5 0 8-16,-5 3-8 0,-3-3 0 16,3 0-16-16,-8 0 16 15,0 3 0-15,1-3 16 0,-4 1-16 16,3-5 8-16,-4 1 0 16,1 0-8-1,-1 0-16-15,0 0 16 16,4 3 0-16,5 0 16 0,-4 0-16 15,3 0 0-15,-8-3 56 16,-3 0-56-16,-5-3-64 0,-4-1 64 16,1 1 40-16,0-4-32 31,2 4-8-31,2 3 0 16,-1-3 8-16,1 2-8 0,-5-2-32 15,1-3 32-15,-8 2 8 0,-5-2 0 16,-4-3-8-16,-7 2 0 15,-4-6 0-15,-1 3 16 32,0-2-8-32,1-1-8 0,4 3 112 15,3 0-104-15,5-2 0 32,3 2-8-32,0-3 8 0,-3 1 8 15,0-4-8-15,-5 0-8 16,-3 0 0-16,-5 0 8 0,1 0-8 15,-5 0 0-15,9-4 0 0,-1-2 16 16,0 3-8-16,9-1-8 16,0-2 8-16,-1 0 0 0,1-4-8 15,-9 4 16-15,-3-3-16 16,-1-1 0 0,-3-3 0-1,0 1 0-15,-5 2 16 0,-4-3-16 0,5 1 0 16,-4-1 32-16,-9 0-32 15,-3-2 8-15,-16 2-8 0,-16 0 0 16,-17 3 0-16,-3-2 8 31,12-1 144-31,15-6-80 16,29 0 0-16,-12-1-64 0,-4 5-8 16,-9 2 8-16,-11 4-8 0,8-7 0 15,8 0 40-15,-8 3-32 16,3 1-8-16,-7 2 0 31,-1 1-48-31,1 2 48 0,-4 4 0 16,0 0 0-16,-4 3 0 15,-4 0-8-15,-1 0 8 0,1 0 0 16,4 0-8-16,-4 3-80 16,3 0-80-16,-7 0 48 31,-4-3 16-31,-4 0-72 0,-4 0 168 0,0 0 0 15,-1 0 0-15,-3 0 0 16,-8-3 8-16,-12 0 0 16,-7 0-272-16,-1 3-1104 0,-4 0-481 15,0 0-2327-15</inkml:trace>
  <inkml:trace contextRef="#ctx0" brushRef="#br3" timeOffset="200620.93">10080 7213 328 0,'0'-6'688'0,"0"-1"96"16,0 2-184-16,0-2-440 15,0 4-32-15,0-4 1088 0,3 1-15 16,2-1-49-16,-1-2-136 15,-4 0-272-15,4 5 576 16,-4-2-23 0,0 3-265-16,4 3-104 0,-4-3 120 15,0 3-343-15,0 0-249 16,0 0-336-16,0 0-120 0,0 12-40 16,4 8-80-16,3 12 120 15,-3 5 56 1,9 5-56-16,-6 5 16 15,5-3 32-15,-3 4-48 0,-2 0 88 16,1-3-88-16,-4-1 56 16,5-3-48-16,-5-3 0 0,-1-6-8 15,1-4-16-15,4-5 16 32,-4-1 0-32,-4-9-640 0,5 0-401 15,-1-4 57-15,-4-9-624 16,0 0-641-16,0 0-535 0</inkml:trace>
  <inkml:trace contextRef="#ctx0" brushRef="#br3" timeOffset="200989.6">9825 7042 3384 0,'0'0'1825'0,"0"0"-257"16,0 0-352-1,0 0-416-15,0 0-360 16,0 0-400-16,0 0 32 16,0 0 9-16,48 3 775 0,-5 0 32 15,25 3-320-15,24-6 32 16,-8 0-216-16,-9 0-160 16,-15 0-152-16,-16 4-72 0,-12 2-528 15,-4 4-1048-15,-28 18-881 0,-9-6 489 16,-14 1-401-16</inkml:trace>
  <inkml:trace contextRef="#ctx0" brushRef="#br3" timeOffset="201260.72">9881 7763 1720 0,'0'0'1928'0,"0"0"409"0,0 0-169 16,0 0-167-16,0 0-521 0,0 0-472 15,95-3-168-15,-59-4-127 16,12 4-337 0,3 0-40-1,1-1-136-15,8 1-128 0,0 3-8 16,-4-3-64-16,-9 3-8 0,2 0-944 15,-10 0-985-15,-15 0-2176 0</inkml:trace>
  <inkml:trace contextRef="#ctx0" brushRef="#br3" timeOffset="201524.31">10701 7417 8433 0,'0'0'1697'0,"0"0"39"16,0 0 24-16,0 0-615 31,0 0-337-31,0 0-504 0,0 0-304 15,0 0-1600-15,0-4 455 0,-12 36-511 16,1-6-2433-16</inkml:trace>
  <inkml:trace contextRef="#ctx0" brushRef="#br3" timeOffset="201696.84">10682 7693 6857 0,'0'0'2408'0,"0"0"-679"16,0 0 199-16,0 0 401 15,0 0-617 1,0 0-768-16,15-13-592 16,-6 7-336-16,2-1-16 15,-7 4-72-15,0-3-1184 0,-4 0-1721 16,0-1-4200-16</inkml:trace>
  <inkml:trace contextRef="#ctx0" brushRef="#br3" timeOffset="203502.39">11331 7331 4913 0,'0'0'1784'0,"0"0"-200"0,0 0-455 16,0 0-385-1,0 0-208-15,0 0-48 16,0 0-88-16,-8-73-80 15,20 60-264-15,4-3 0 0,7 7-40 16,5-1 0-16,0 7-16 16,4 0 0-16,0 3 0 0,0 0 0 31,-8 13 0-31,-4 2-72 16,-12 5-8-16,-4-1 72 0,-4 6 0 15,-8 0-16-15,-16-3 24 16,-4-2 72-16,-4-1-72 0,0-4 8 15,4-5 112-15,9 0-112 32,-1-4 64-32,16-3-56 15,4-3 24-15,0 0 48 0,11 0-72 16,17 0 32-16,8-3-40 16,4 3-8-16,4-3 0 0,-4 3 0 15,-8 0 0-15,-8 0 0 31,-4 9-8-31,-12 4 0 0,-1 3-48 16,-7 0 56-16,0 3 0 0,-7 0 0 16,-10 3 0-16,-6-3 16 15,-1-3-16-15,-8 0 48 0,0-6-40 16,0-4 8 0,-3-3 72-1,7-3-88-15,-4 0 0 0,8 0-128 16,7 0-552-16,10-7-752 0,7-2-3657 15</inkml:trace>
  <inkml:trace contextRef="#ctx0" brushRef="#br3" timeOffset="203759.51">12016 7359 6313 0,'0'0'1600'31,"0"0"137"-31,0 0-385 16,0 0-144-16,0 0-192 0,0 0-704 15,0 0-312-15,-32-3 0 16,4 25 80-16,-8 7-80 0,5 3 0 16,-1 3 0-16,4 3-16 31,4-3-408-31,1 0-56 15,2 3-752-15,5-6-680 0,8-13-1329 0</inkml:trace>
  <inkml:trace contextRef="#ctx0" brushRef="#br3" timeOffset="203977.69">11701 7413 6809 0,'0'0'1400'16,"0"0"617"-16,0 0-729 15,0 0-632-15,0 0-512 0,0 0-136 32,40 4 32-32,-12 15 88 15,8 3-72-15,-1 0 0 16,2 6-40-16,-9-2-16 0,-1 3 0 16,-3 3-728-16,-7-7-960 0,-2-3-2265 15</inkml:trace>
  <inkml:trace contextRef="#ctx0" brushRef="#br3" timeOffset="204340.74">12220 7318 6489 0,'0'0'1760'0,"0"0"89"16,0 0-505-16,0 0-536 16,0 0-440-16,0 0-184 15,0 0-16 1,95-6 32-16,-67 22 56 16,-4-1-256-16,-8 5 56 0,-5 2-48 0,-11 0-8 15,0 0 112-15,-19 1-8 16,-5-1 200-16,-4-3 89 15,0 0-89 1,9-3-112-16,6-4-128 16,5-5-64-16,8-1 0 15,0 1-200-15,21-4 200 0,10-1 104 16,17-2-104-16,28 0-576 16,-12-5-769-16,-13-8-2504 0</inkml:trace>
  <inkml:trace contextRef="#ctx0" brushRef="#br3" timeOffset="204740.46">12669 7258 6545 0,'0'0'2312'16,"0"0"-863"-16,0 0-513 16,0 0-192-1,0 0 152-15,88-70-232 16,-68 70-288-16,4 0-199 0,-8 0-177 16,0 12 8-16,-12 8-8 15,-4 5 8-15,0 4 48 0,-4 3 16 16,-16-1 32-1,0-3 16-15,0-2-40 16,0 0 96-16,9-7-64 16,-2-3-104-16,9-4-8 0,4-2 0 15,4-4 0-15,20 0 24 16,8-3-8-16,4-3-16 16,8 0-248-1,16-12-1049-15,-13-7-951 16,-6-3-3241-16</inkml:trace>
  <inkml:trace contextRef="#ctx0" brushRef="#br3" timeOffset="205116.97">13103 7086 7393 0,'0'0'2177'16,"0"0"-817"-16,0 0-968 15,0 0-336-15,0 0-8 0,-15 51 176 16,11-19 72 0,0 3-72-16,0 0-128 15,4-3-32-15,0-4 24 0,4-9-80 16,8-6-8-16,8-7 72 16,-4-3-16-1,8-3 32-15,-4-6-88 16,-1-13 80-16,5-3 24 15,-11-4-104-15,2 7 128 0,-7 3 248 16,-4 7 713-16,-4 9-225 0,0 3-760 16,0 19-104-16,0 7 16 15,0 6-16-15,5 3 80 0,2 0-64 32,-3 0-16-32,4-3 0 15,-4 0-16-15,8 6-1104 0,-8-9-785 16,0-6-2456-16</inkml:trace>
  <inkml:trace contextRef="#ctx0" brushRef="#br3" timeOffset="205662.76">13805 7165 16 0,'0'0'6737'0,"0"0"-4321"32,0 0-671-32,0 0-97 15,0 0 313-15,0 0-905 16,0 0-616-16,0 0-440 0,20-31-64 31,-28 56 64-31,-4 7 0 16,-4 12 48-16,-4 4-48 0,0 3 16 15,-3-3-32-15,2-4-304 0,1-3-664 16,5-2-561-16,2-2-199 16,6-8-921-16,-1-13-3040 0</inkml:trace>
  <inkml:trace contextRef="#ctx0" brushRef="#br3" timeOffset="205896.91">13678 7235 6025 0,'0'0'2248'0,"0"0"89"16,0 0-1025-1,0 0-936-15,0 0-376 16,0 0 0-16,0 0 120 16,24 73 64-16,-4-34 112 0,7-1-88 15,10-3-96-15,2-1 8 16,1 1-112-16,8 4-8 0,-16-7-1464 31,-8-10-3121-31</inkml:trace>
  <inkml:trace contextRef="#ctx0" brushRef="#br3" timeOffset="206482.16">14200 7220 5449 0,'0'0'1872'15,"0"0"48"-15,0 0-543 16,0 0-265-16,0-48 16 16,0 41-184-16,11 1-575 0,9 3-129 15,4 0-96-15,4 3-144 16,4 0 248-16,-4 10-128 0,0 9-56 31,-12 3-48-31,-12 6 56 16,-4 1-72-16,-4 6 88 15,-20-3-80-15,0-1 136 0,-7-5-144 0,6-4 16 16,1-3 8-16,13-3-16 16,2-4-8-16,9-2 0 15,4 0-96 1,20-4 88-16,17-3 0 16,10 0-40-16,5-3-104 15,20-3-977-15,-21-9-999 0,-7-7-3489 16</inkml:trace>
  <inkml:trace contextRef="#ctx0" brushRef="#br3" timeOffset="206889.44">14658 7137 6209 0,'0'0'1584'0,"0"0"-608"0,0 0-95 32,0 0 207-32,0 0-312 15,95-31-368-15,-83 31-352 16,0 12 16-16,-4 4-72 0,-8 6 8 0,0 7 8 15,-4 6 40-15,-20-1 16 0,0 1 40 16,-4-3 80 15,1-3 40-15,3-4-88-16,8-3-136 16,8-6-8-16,8-6 0 15,0-1 8-15,20-5 0 0,12-1 48 16,15-3 88-16,5 0-144 0,12-13-96 15,-8-3-616-15,-13-3-3465 16</inkml:trace>
  <inkml:trace contextRef="#ctx0" brushRef="#br3" timeOffset="207399.22">15195 7080 3992 0,'0'0'2785'0,"0"0"-649"16,0 0-551-16,0 0-977 0,0 0-560 15,-28 22 184 1,9 10 8 0,6 6-32-16,-2 10-88 0,7-7 8 15,8 4-32-15,0-14-96 16,8-3 0-16,16-8 0 0,4-8 0 16,4-9 0-16,4-3 200 15,-5 0-112 1,1-12-8-16,-8-11-32 15,0-5-32-15,-4-3-16 0,-9-4 0 16,2-1 0-16,-1 8 48 16,-4 6-32-16,-4 9 312 0,0 10 360 31,-4 3-295-31,0 0-393 16,0 13-161-16,0 12 161 0,0 3 8 15,0 11 209-15,0-1 87 16,0 6-240-16,0 0 8 0,0 4-72 15,8 12-472-15,-1-8-1785 16,2-15-6161-16</inkml:trace>
  <inkml:trace contextRef="#ctx0" brushRef="#br3" timeOffset="210949.67">9916 8150 1256 0,'0'0'1560'16,"0"0"-992"-16,0 0 873 0,0 0-353 15,0 0-440-15,36 3 0 16,-19-3-64-16,2-3 8 0,1-4 112 16,4 4 41-1,0-3-233-15,0 0-120 16,0 6-152-16,0 0-168 15,4 0 8-15,-4 0-72 0,8 0 8 16,0 0 40-16,3 0-48 16,5 0-8-1,-1 0 8-15,6 0 0 16,-6-3 8-16,1 3 64 16,-8 0-72-16,4-4 64 0,-4 4-72 15,0 0 56-15,0 0 32 16,4 0-24-16,3 0 72 15,1 0-8-15,8 0-24 0,0 0 72 32,3 0-128-32,1 0 104 15,1-3-40-15,-2 3 8 0,1-3-8 16,-9 3-48-16,2 0 16 16,-2 0 48-16,-2 0-128 0,2 0 104 31,4 0-32-31,5 0 16 15,4 0 40-15,4 0-120 0,0 0 56 16,0 0-56-16,-4 0 0 0,-5 0-8 16,-7 0 56-16,-4 3-56 15,-1-3 16-15,-7 3-8 0,0 1-8 16,5-1 8 0,2-3-8-1,5 3 16-15,4 0-16 0,-1-3 8 16,5 0-16-16,0 0 16 0,0 0-8 15,-4 0 8-15,-1 0-8 0,-3-3 8 16,0 0 0-16,0 0 0 31,-4-1-8-31,3 4 16 16,-2 0-16-16,6 0 40 0,1 0-32 16,0-3-8-16,4 3 8 15,0 0 0-15,-1 0-8 0,-3 0 0 16,0 0 0-16,-12-3 40 31,0 3-32-31,-8 0-8 16,4-3 8-16,-4 3 72 0,3-4 96 15,9 2-176-15,3-2 81 16,6 1-65-16,3 0-16 0,-1 0 16 16,1 0-16-16,-4-1 0 31,-8 1 0-31,-4 3 48 15,-5-3-48-15,-3 3 8 0,-4-3-8 0,4 3 0 16,4 0 0-16,4-3 0 16,7 3 0-16,-2 0-24 0,6 0 24 15,-2 0 16 1,-2-3-8 0,-7 3 0-16,-1 0-8 0,-7 0 16 15,4-4 16-15,-4 1-32 0,8 3 0 16,4 0 0-16,4 0 0 15,4-3 0 1,-1 3 0-16,-2-3 0 16,-6-1 0-16,-3 1 8 15,-4 1-8-15,-8-2 0 16,0-2 0-16,-1 3 0 0,5-1 0 16,0 4 0-16,8-3 0 0,4 0 0 15,0 3 0-15,8-3-8 31,-4 3-72-31,4 0 32 16,-5-3-97-16,-3 3 145 0,0-3 0 16,-13 3 0-16,1-4 0 15,0 4 0-15,-3-3 0 0,-1 3 24 16,0-3-8-16,4 3-16 31,4-3 40-31,-1 3-40 0,1 0 0 0,0 0-8 0,0 0 8 16,-9 0 0-1,-3 0-8-15,-3 0 8 16,-10 0 8 0,-3 0-8-1,0 0 0-15,-4 0-496 0,0 0-696 16,0 0-512-16,0 0-2777 16</inkml:trace>
  <inkml:trace contextRef="#ctx0" brushRef="#br3" timeOffset="-209344.53">12311 8137 1408 0,'4'0'576'0,"-4"0"-288"31,4 0 2241-31,-4 0-793 16,4 0-560-16,-4 0-120 15,0 0-95-15,0 0 103 0,0 0-120 0,0 0-216 16,0 0-112-16,0 0-312 16,0 0-136-16,0 0-168 15,0 0-96 1,0 0-80-16,0 3-152 16,0 4 64-16,0 6 192 0,0 2 64 15,0 11 8-15,0-1-8 0,4 4 16 16,0 2-8-16,4-2 8 15,-4 3-8 1,4 3 64-16,0-3-56 16,4-1-8-16,-4 1 88 15,3 3-88-15,-7 0 88 0,5 0-40 16,-5 3-40-16,0-7 48 16,-1 1-56-16,1-3 0 0,0-7 8 31,0 0-8-31,1-3 0 15,-5-3 0-15,4-3-152 16,-4-3-936-16,4-4-608 0,-4-3-2865 0</inkml:trace>
  <inkml:trace contextRef="#ctx0" brushRef="#br3" timeOffset="-209012.37">12100 8683 7281 0,'0'0'2593'15,"0"0"-1545"-15,0 0-704 0,0 0-184 0,0 0-16 16,12 3 160-16,8 7 416 15,8 0-32-15,0 2-152 16,7 1-255-16,-3 3-81 0,0-3-96 16,-4 2-96-16,-4 1 40 15,-8 3-40-15,4-3-16 0,-5 0-152 32,-2 0-761-32,-2 0 49 15,6-4-224-15,-2-2-736 0,-2-7-1073 16</inkml:trace>
  <inkml:trace contextRef="#ctx0" brushRef="#br3" timeOffset="-208803.57">12650 8693 4825 0,'0'0'2760'0,"0"0"-943"0,0 0-1113 16,0 0-320-16,0 0-128 0,0 0-24 15,0 0 536 1,0 0 288 0,0 0-168-16,-72 89-479 0,48-61-337 15,0 1 0-15,-4 12-72 16,8-9-1329-16,8-4-1839 0</inkml:trace>
  <inkml:trace contextRef="#ctx0" brushRef="#br3" timeOffset="-205402.18">10231 9338 2480 0,'0'0'3257'0,"0"0"-1513"15,0 0-192-15,13-45-151 16,-13 32-225-16,0 1-144 16,0 2 144-16,0 1-367 0,0 2 55 15,0 4-112-15,0 3-152 0,-9 0-344 16,-10 0-144-16,-9 0-112 31,-13 3-88-31,1 10 88 16,-3 6 0-16,4 6 0 0,-2 10-8 15,5 0-48-15,8 6-8 16,8 4 48-16,5-1-16 0,7 1 32 31,8-4-8-31,0 0 8 16,11-3 0-16,14-3 0 15,6-6 0-15,9-4 56 0,8-6-48 0,12-6 48 16,4-6-48-16,3-7 64 16,5 0 8-16,-9 0-80 0,-3-4 0 15,-12-9-48 1,-4 1-680 0,-8-14-1168-16,-8 4-1209 15,-16 3-4569-15</inkml:trace>
  <inkml:trace contextRef="#ctx0" brushRef="#br3" timeOffset="-205098.43">10833 9401 472 0,'0'0'8521'0,"0"0"-5992"16,0 0-817-16,0 0-287 31,0 0-193-31,0 0-440 16,0 0-376-16,0 0-416 0,12-61-488 15,-12 71-1744-15,0 22 807 0,0-4-807 16,0 1-3361-16</inkml:trace>
  <inkml:trace contextRef="#ctx0" brushRef="#br3" timeOffset="-204904.34">10845 9712 3632 0,'0'0'1673'0,"0"0"551"0,0 0 137 15,0 0-289 1,0 0 121-16,0 0-505 16,4-6-952-16,-1-1-520 15,2 1-112-15,3 0-104 0,-4-4-1184 16,-4 1-1857-16,0-4-8073 0</inkml:trace>
  <inkml:trace contextRef="#ctx0" brushRef="#br3" timeOffset="-203677.5">10976 9258 4048 0,'0'0'1785'16,"0"0"-201"0,0 0-280-1,0 0-23-15,0 0-113 0,0 0-456 0,0 0-400 16,0-9-232-16,0 9-80 15,-4 15 16-15,-8 7-8 0,1 10 144 32,-6 7 128-32,1 8 184 15,-3 7 16-15,-2 0-79 16,2-3-65-16,-1 3 96 0,4-7-240 16,4-2 56-16,8-1-16 15,4-5-96-15,4-2-16 0,20-2-24 16,4-6 8-16,12 0 40 15,3-7-136-15,5-6 144 0,-4-4-104 32,0-2-48-32,-8-4 0 15,-8 0-920-15,-9-6-825 16,-6-2-479-16,-6-11-4433 0</inkml:trace>
  <inkml:trace contextRef="#ctx0" brushRef="#br3" timeOffset="-202879.29">11507 9468 5353 0,'0'0'2240'15,"0"0"-399"-15,0 0-681 0,0 0-288 16,0 0-144-16,31-86 104 16,-27 70-272-16,-4 0-328 0,0-3 57 31,0 0-17-31,0 0 64 0,-16 3 136 15,-8 3-240 1,-3 4-56 0,-5 5-120-16,0 4-56 0,-5 7 8 15,2 12 0-15,7 10-8 16,0 3 0-16,8 9-80 0,8 0 80 16,8 0 0-16,4-3 0 15,0-6 0-15,8-6-64 0,12-11 64 0,4-5 0 16,4-4 48-16,8-6-40 15,-4 0 0-15,-1-6-8 16,-3-10 0 0,-3-3-16-16,-6-6 16 15,-3-4 0-15,0 0-24 16,-4 4 24-16,-4 3 56 0,-4 9-48 16,0 3 48-16,-4 10-56 15,0 0-8-15,0 0-56 0,0 7-160 31,0 12 216-31,0 3 0 16,-8 7 8-16,4 3 88 16,-4-1-88-16,0 1 96 0,4 0-16 15,-4-4-80-15,4 4 0 16,0 0 0-16,1-7-80 0,-2 4-608 31,5-4-633-31,0-2-87 16,0-4-912-16,12-10-1737 0</inkml:trace>
  <inkml:trace contextRef="#ctx0" brushRef="#br3" timeOffset="-202420.45">11948 9318 4841 0,'0'0'1392'0,"0"0"472"15,0 0-688-15,0 0-47 0,0 0 159 16,0 0-768-16,0 0-416 16,-24-12-104-16,0 40 64 0,1 13-56 31,-9 7 96-31,4 3-8 15,4 0-40-15,0-1 48 16,9-5-104-16,2-1 0 0,9-9 0 16,4-3 0-16,0-10-8 15,17-3-104-15,6-9 8 0,9-4 104 32,-1-6-72-32,-3 0-16 15,-4-9 40-15,-7-7 48 16,-6-3 160-16,-11-3 80 0,0-1 184 0,-7 1 32 15,-17 6-64-15,0 4-295 16,-8 2 7 0,4 7-104-1,0 3-361-15,5 6-391 0,-2 20-504 16,5-4-1024-16,9 0-2569 16</inkml:trace>
  <inkml:trace contextRef="#ctx0" brushRef="#br3" timeOffset="-201739.12">11973 9150 5049 0,'0'0'2056'0,"0"0"-520"0,0 0 33 16,0 0 15-16,0 0-32 16,0-19-439-16,0 19-785 15,0 0-328-15,3 0-40 0,9 13-120 16,12 9 160-16,0 6 104 0,8 7-104 15,4 4 48-15,0 2-40 16,-1 7 0-16,-3-1-8 31,-4 0 8-31,-8 1-8 0,-4-7 56 16,-8 1-56-16,-4-4 0 16,-4 0 8-16,-4-3 56 0,-12 3-64 15,-12 0-408-15,-15 10-937 0,3-10-631 16,3-6-1289-16</inkml:trace>
  <inkml:trace contextRef="#ctx0" brushRef="#br3" timeOffset="-200966.16">12514 9347 8513 0,'0'0'3065'16,"0"0"-384"-16,0 0-889 0,0 0-640 0,0 0-248 0,0 0-223 47,0 0-433-47,0 0-184 0,4-35-64 0,-4 35-489 15,0 13-1039-15,0 25 440 16,5-3-1449-16,-2-4-1600 16</inkml:trace>
  <inkml:trace contextRef="#ctx0" brushRef="#br3" timeOffset="-200749.47">12590 9737 5537 0,'0'0'3945'0,"0"0"-2425"15,0 0-112-15,0 0 329 0,0 0-73 16,0 0-736-16,0 0-696 16,0 0-120-16,12 0-112 15,-12 0-1256-15,4 0-2633 0,-4 0-1064 0</inkml:trace>
  <inkml:trace contextRef="#ctx0" brushRef="#br3" timeOffset="-199384.48">13052 9264 1384 0,'0'0'5857'0,"0"0"-3392"0,0 0-545 16,0 0 208-16,0 0-479 15,0 0-337-15,0-60-144 0,0 57-552 16,0 3-536-16,0 0-80 15,0 16-200 1,0 12 184-16,4 10 8 16,4 13 8-16,-4 0 0 0,0 6-8 15,0-3-24-15,0-3-48 16,0-10-560-16,0 0-528 0,4-9-744 16,8 0-465-1,-8-10-896-15,3-6-3800 16</inkml:trace>
  <inkml:trace contextRef="#ctx0" brushRef="#br3" timeOffset="-199091.37">13383 9185 5945 0,'0'0'1976'16,"0"0"17"-16,0 0-449 0,0 0-200 15,0 0-312-15,0 0-599 32,0 0-353-32,4-3-72 15,-4 28-8-15,0 4 200 0,-4 9 32 16,-1 6 24-16,5 1-32 16,0 6-224-16,0-4 112 0,0-2-64 15,5-4-40-15,3-6-8 16,4-3 0-1,0-7-144-15,4-3-640 16,-5 4-745-16,5-10-543 0,-4-7-2297 16</inkml:trace>
  <inkml:trace contextRef="#ctx0" brushRef="#br3" timeOffset="-198820.75">13849 9255 8225 0,'0'0'1537'15,"0"0"463"-15,0 0-656 16,0 0-223-16,0 0-545 0,0 0-448 16,8-10-48-16,-8 36-80 15,-12 6 136-15,-4 9-128 0,1 3 80 31,-6 4 16-31,1-1-104 16,-4-2 8-16,1-4-8 0,2-3-704 16,-10-3-681-16,7-9-823 15,-1-7-921-15</inkml:trace>
  <inkml:trace contextRef="#ctx0" brushRef="#br3" timeOffset="-198579.88">13578 9353 7161 0,'0'0'3185'16,"0"0"-1537"-16,0 0-1232 0,0 0-408 15,0 0 304 1,0 0 472 0,96 73-151-16,-61-41-1 15,5 0-168-15,-8 0-232 0,1-1-88 0,-10 1-72 16,-3-3-72-16,-8-1-424 15,0-2-1049-15,-4 5 41 0,-4-8-1288 32,0-11-2946-32</inkml:trace>
  <inkml:trace contextRef="#ctx0" brushRef="#br3" timeOffset="-198258.19">14207 9115 7241 0,'0'0'2449'0,"0"0"-585"31,0 0-640-31,0 0 57 16,0 0-593-16,0 0-488 0,0 0-200 0,13 13-8 15,-2 9 8-15,-3 7 104 16,5 6 8-16,-6 2-16 16,1 5-40-16,5 3-56 15,-6-1 64 1,1-3-64-16,0-3 8 16,-3-3-8-16,2-6-176 0,-3-7-912 15,0 0-529-15,4-3-1111 0,-4-9-2666 16</inkml:trace>
  <inkml:trace contextRef="#ctx0" brushRef="#br3" timeOffset="-197921.11">14518 9039 3264 0,'0'0'2017'0,"0"0"-313"16,0 0-224-16,0 0 209 15,0 0 95-15,0 0-56 0,9-22-935 32,-9 22-689-32,0 12-104 15,3 10 0-15,-3 7 192 0,8 6 168 0,0 7-136 16,1 2 176-1,2 4-144-15,1-1 24 0,-4 4-96 16,-4 0-168-16,4-4 64 16,-8-2-24-1,4-4-56-15,0-6-240 16,4 3-920-16,-4-6-1089 0,4-13-2448 16</inkml:trace>
  <inkml:trace contextRef="#ctx0" brushRef="#br3" timeOffset="-197184.4">14972 9617 6129 0,'0'0'3064'0,"0"0"-487"16,0 0-665-16,0 0-647 15,0 0-321-15,0 0-408 16,17-13-520-16,-10 23-8 0,1 9 208 15,0 3-216 1,1 6 0-16,-9 4 0 16,-4 6-224-16,-17-3-576 0,-22 13-728 15,3-10-921-15,0-9-2664 16</inkml:trace>
  <inkml:trace contextRef="#ctx0" brushRef="#br3" timeOffset="-196474.81">15359 9153 5657 0,'0'0'1592'0,"0"0"240"0,0 0-479 16,0 0-113-16,0 0-96 15,0 0-120-15,-32-67-271 0,8 67-369 32,-4 0-208-32,0 0-72 15,-3 7 48 1,3 6-56-16,3 9-88 16,6 3-8-16,7 4-8 15,4 3 8-15,8-1-64 0,0 4 56 16,11 0-40-16,10 0 48 15,-1-3 8-15,12 3-8 16,-4-7 0-16,4-2-104 0,-8-1 16 16,-5-6 16-16,1-3-80 15,-12 0-40-15,0-6-24 0,-8 2 16 16,0-2 136-16,-4-1 64 16,-12 1 8-16,-8-4 0 0,-4 0-8 15,-7-2 8 1,-5-4-8-16,0 0-329 15,4 0-431-15,-4-10-632 16,12-6-1521-16,12 3-3640 0</inkml:trace>
  <inkml:trace contextRef="#ctx0" brushRef="#br3" timeOffset="-196143.38">15530 9366 5369 0,'0'0'3256'0,"0"0"-727"31,0 0-1257-31,0 0-360 16,0 0 73-16,0 0-313 16,92-45-280-16,-60 42-240 0,-4 0-80 15,7 0-16-15,-7 3-56 16,0 0-56-16,-8 0-976 0,-12 6-873 31,-8 7-951-31,0 0-1537 0</inkml:trace>
  <inkml:trace contextRef="#ctx0" brushRef="#br3" timeOffset="-195949.72">15463 9550 3272 0,'0'0'2761'16,"0"0"-1025"-16,0 0 9 15,0 0 287-15,0 0-672 0,115-3-472 16,-67-4-167-16,0 1-321 15,-1 0-272 1,-6 0-128-16,-6-10-1305 16,-11 3-1095-16,-4-3-4554 15</inkml:trace>
  <inkml:trace contextRef="#ctx0" brushRef="#br3" timeOffset="-195466.88">16211 8992 6969 0,'0'0'2296'0,"0"0"-599"16,0 0-281-16,0 0 160 0,0 0-919 16,0 0-529-16,-11-4-128 0,3 23 0 31,-5 3 104-31,-2 4-96 15,-5 2 64-15,4 1 112 16,0-1-184-16,4 4 104 0,5-3-32 16,2-4-64-16,1 0 16 15,4-2-24-15,0-1 8 0,4-3-8 16,12-3 64-16,4 0-64 16,7-6 48-1,5-1-40-15,1-3 88 16,-1-6-96-16,0 3-592 15,-13-3-641-15,1 0-23 0,1-18-496 16,-14-5-1009-16,1 1-2488 0</inkml:trace>
  <inkml:trace contextRef="#ctx0" brushRef="#br3" timeOffset="-195213.72">16355 9128 1120 0,'0'0'6361'0,"0"0"-3896"15,0 0-1041 1,0 0-704 0,0 0-384-16,0 0-208 0,0 0 272 15,0 0 344-15,-8 73 33 16,8-41-217-16,-4 3-24 0,4 6-88 16,0 3-192-16,-3 4-8 0,-6 6-248 31,1-6 56-31,4-1 16 15,-3-3-24-15,3-5-48 0,-1-4-360 16,5 9-688-16,0-12-897 16,0-10-2640-16</inkml:trace>
  <inkml:trace contextRef="#ctx0" brushRef="#br3" timeOffset="-191149.92">10004 10312 3952 0,'0'0'889'0,"0"0"-601"16,0 0-80-16,0 0 56 0,0 0 560 15,0 3 96-15,0-3-432 16,0 0 48-16,0 0-8 0,0 0 17 31,0 3 23-31,12 1 32 16,0-1-72-16,12-3 16 0,0 3-312 16,7 0 0-16,5 1-24 15,5-2-80-15,6 2-32 0,1-1-40 31,3 0-48-31,5 0 48 16,4 4-48-16,-4-4 0 16,-4 0 0-16,-1 0 0 0,5 0 0 15,-7-3 0-15,2 0 8 16,5 0 24-16,0 0-32 0,3 0-8 16,1 0 0-16,0 0 8 31,-4 0 0-31,4 0 8 0,0 0 56 15,-5 0 96-15,1 0-152 16,-4 0 144 0,0 0-56-16,-5 0-88 15,5 0 24-15,-1 3-32 0,-2-3-8 16,7 0 64-16,-4 4-64 16,3-4 0-16,-3 0 8 15,0 0 8-15,-5 0 32 0,5 0-48 0,-4 0 0 16,4 0 40-16,0 0-40 15,4 0 0-15,4 0 0 0,3 0 0 32,-3 0 0-32,4 0 0 15,-4-4 0-15,3-2 16 0,-8 3-8 16,1 0 0-16,-4-4-8 16,0 4 8-16,-4 0 8 0,4 0-8 15,0 0-8-15,-1-3 48 31,5 2-48-31,4 1 0 0,4 0-8 16,-5 0 8-16,1 3 0 16,0-4 0-16,0 4 0 15,-4-3 8-15,-5 0-8 32,1 3 8-32,4-3-8 0,-4 0 0 15,-1 3 16-15,5-3 0 16,0 3-16-16,0-3 8 0,-1 3-8 0,1-4 56 15,-4 1-40-15,-5 0-16 16,-2-4 152-16,2 7-144 16,-6-2 153-16,2-2-41 15,1 4-72 1,4 0 40-16,0-3-88 16,8 3 8-16,-5-3 72 0,5 3-80 15,-4 0 0-15,-5-3 8 0,-2-1-8 16,-6 1 0-16,-7 3 8 15,0-3 24 1,-4 0-16-16,0 3-16 16,4 0 0-16,4 0-8 15,-1 0 8-15,10 0-8 0,2-3 16 16,1 3-8-16,-1-6 40 16,-2 2-32-16,-6-2-8 0,-3 6 0 31,-4-3 8-31,4-1-8 31,0 1 0-31,0 3 0 0,7-3 8 16,6 3-8-16,2-3-8 15,1 0 0-15,0 0-40 16,-5 0 32-16,1-4 16 0,-4 4 0 16,-4 0 0-16,0-1 8 15,-4 2-16-15,-1-2 8 0,1 1 0 16,5 3 0-16,-6-3 0 0,1 0 8 15,4 3-8-15,-5-3 0 16,2 3 0-16,-10-4 0 16,-3 1 0-1,-4 0 0-15,-4 3-24 16,-8-3-168-16,0 3-281 0,-8 0-215 16,0-3-496-16,-11 3-1745 0,-10-3-4512 15</inkml:trace>
  <inkml:trace contextRef="#ctx0" brushRef="#br3" timeOffset="-186440.08">12721 10366 1856 0,'0'0'544'15,"0"0"544"-15,0 0 1969 0,0 0-1225 0,0-3-455 16,0 3-321 0,0 0-224-1,0 0-240-15,0 0-112 0,0 0-72 16,0 0-248-16,0 0-56 16,0 3-104-1,0 13-144-15,-4 6 144 16,-3 10 0-16,-2 9 64 0,1 0 24 15,4 7-40-15,1-3 72 16,-1-4-8-16,4 0 40 0,0 1 97 16,0-8-65-16,0 1 40 15,0 0-40-15,7-3-88 0,-3 0-16 16,0-4-32-16,0-2-48 31,1-1 40-31,-1-3-32 0,-4-2-8 16,0-5 8-16,0 1-8 15,0-3 16-15,0-1-16 16,0-5-152-16,0 2-817 0,0-2-663 16,0-4-1337-16,0-3-3080 0</inkml:trace>
  <inkml:trace contextRef="#ctx0" brushRef="#br3" timeOffset="-186190.35">12495 10998 6785 0,'0'0'2753'16,"0"0"-1001"-16,0 0-744 16,0 0-472-16,0 0-280 0,0 0-128 0,0 0 336 31,47 22-79-31,-23-3-161 15,4 3-152-15,4-3-24 16,0 4-8-16,3-1-40 0,-3-6-280 16,0-3-609-16,12-7-183 15,-12-3-1248-15,0-3-3338 0</inkml:trace>
  <inkml:trace contextRef="#ctx0" brushRef="#br3" timeOffset="-185989.59">13072 10960 8361 0,'0'0'2641'0,"0"0"-1273"16,0 0-832-16,0 0-128 0,0 0 304 31,-83 25-199-31,58-6-209 16,1 3-184-16,-4 7-48 0,-11 16-72 0,7-4-1041 15,4-13-1639-15</inkml:trace>
  <inkml:trace contextRef="#ctx0" brushRef="#br3" timeOffset="-183611.38">9976 11712 5921 0,'0'0'2656'15,"0"0"-511"1,0 0-345-16,0 0 1 0,0 0-449 16,-4-19-544-16,4 19-456 15,0 0-256 1,0 0-96-16,0 16-160 15,0 10 160-15,0 6 48 0,-3 9-40 0,-1 3 40 16,-5 4-40 0,5 2 56-16,0-2 24 0,0 0-88 15,4-4 0-15,0 1 8 16,0-4-8-16,0-6 0 0,0-3-384 16,0-7-480-1,0-6-640-15,0-6-265 16,0-13-199-16,0 0-1201 15,0 0-2120-15</inkml:trace>
  <inkml:trace contextRef="#ctx0" brushRef="#br3" timeOffset="-183217.79">9913 11589 5641 0,'0'0'1504'32,"0"0"-352"-32,0 0-168 15,28-89-391-15,-17 69 311 0,2 5 168 0,2 2-496 16,5 0-320 0,8 4-56-16,8-1 0 15,7 7-48-15,6 0 72 0,2 3 32 16,1 3-64-1,0 13-23-15,-9 6-97 16,-2 7 8-16,-14 2-24 16,-3 4-56-16,-11 4 0 0,-9-2 8 15,-4 5 8-15,0-1 72 16,-13-3-88-16,-6-3 120 16,-13 0 104-1,-5-3 56-15,-6-1 144 0,-4-5-160 16,-6-4-64-16,-3-3-72 15,8-3-128-15,-7-16-696 0,11 0-1465 16,16-3-4600-16</inkml:trace>
  <inkml:trace contextRef="#ctx0" brushRef="#br3" timeOffset="-181885.8">10949 11443 5841 0,'0'0'1952'31,"0"0"-656"-31,0 0-399 0,0 0-345 16,0 0 56-16,-80-7 320 15,48 23 40-15,-4 12-96 0,-4 14-279 16,4 8-137-16,4 14-160 16,8 3 32-16,5 3-176 31,11 0-24-31,8-4-64 0,4-2-64 16,19-7 0-16,14-7 0 0,2-5-552 15,25-7-809-15,-8-12-495 0,-9-11-2153 16</inkml:trace>
  <inkml:trace contextRef="#ctx0" brushRef="#br3" timeOffset="-181104.38">10972 11826 7209 0,'0'0'1520'0,"0"0"-367"16,0 0-505-16,0 0 32 31,0 0 40-31,0 0-416 0,0 0-184 16,80-31-120-16,-64 44 0 16,0 5-8-16,-8 11 8 0,-8 3 0 15,0 3 0-15,-8 0 0 0,-8-3 72 16,0-4-64-1,0-6-8 1,0-6 72-16,9-10-64 0,-2-2 8 16,9-4 88-16,0 0 88 15,0-13-120-15,4-13-72 0,16-9-152 16,4-2 144-16,4-8-80 0,0 1-160 31,0 9 40-31,-9 6 104 16,-2 13 104-16,-6 10 0 0,-3 6-200 15,-3 6 48-15,-1 10 104 16,0 9 48-16,-4 7-8 0,0 0 0 31,0-3 8-31,0-1 0 16,0-6 0-16,-4-9-16 16,0-4 8-16,-5-5-16 0,9-4 24 15,0-4 144-15,0-14-144 0,4-8-192 16,20-9-64-16,4-6 120 15,4 0-16-15,0 0 88 32,0 2 64-32,-8 14 8 0,-9 9 392 15,-2 13-32-15,-2 3-344 16,-7 6 32-16,1 17-56 0,-1 2 128 16,-4 7 24-16,0 2-104 0,0 1 32 15,0-3-80 1,8-3-96-1,16-1-696-15,-5-5-1016 0,5-14-2089 16</inkml:trace>
  <inkml:trace contextRef="#ctx0" brushRef="#br3" timeOffset="-180753.64">11777 11715 8465 0,'0'0'2001'16,"0"0"-585"-16,0 0-848 15,0 0-240-15,-100 13 0 0,72 9-72 16,4 7-120-16,5 3-120 31,6-7-16-31,6 4-8 0,7-7-128 0,0-6-144 16,4-7-208 0,12-9-192-16,8 0 192 15,-1-6 424-15,5-10-144 0,0-9 136 16,-8-1 72-16,-4 4 80 31,0 6 360-31,-12 4 448 0,0 8 192 16,-4 4-1000-16,0 7-72 15,-8 15-8-15,-3 3 8 16,-2 10 8-16,2-3 32 0,-2 3-48 16,5-7-360-16,4-2-576 31,4-10-616-31,8-4-561 0,5-9-2800 0</inkml:trace>
  <inkml:trace contextRef="#ctx0" brushRef="#br3" timeOffset="-180574.51">12032 11722 8569 0,'0'0'2017'0,"0"0"-1457"15,0 0-368-15,-59 86-96 16,38-45-96-16,1 0 96 15,5 1-80-15,3-5-16 0,3-2-672 32,2 0-776-32,3-16-1337 15,0-6-3056-15</inkml:trace>
  <inkml:trace contextRef="#ctx0" brushRef="#br3" timeOffset="-180379.81">11849 11792 7497 0,'0'0'2105'16,"0"0"-265"-16,0 0-1280 16,0 0-552-16,0 0-8 15,0 0 128-15,36 76-48 0,-12-48 48 16,4 1-48-16,-1 0-72 31,1-4 8-31,0-3-16 0,8 0-1136 0,-12-6-1593 16,-4-9-2936-16</inkml:trace>
  <inkml:trace contextRef="#ctx0" brushRef="#br3" timeOffset="-180094.18">12199 11385 7721 0,'0'0'2337'16,"0"0"-585"-16,0 0-736 0,0 0-408 15,0 0-64-15,92 26 313 16,-68 15-249-16,4 16-176 0,-4 3-232 16,-4 7 0-16,-4 6-40 31,-12-13-144-31,0 7 56 0,-4 3-72 15,0-3 0-15,-21 21-832 16,-7-17-1049-16,1-14-1295 0</inkml:trace>
  <inkml:trace contextRef="#ctx0" brushRef="#br3" timeOffset="-179575.75">12578 11700 9482 0,'0'0'2728'0,"0"0"-839"0,0 0-1153 16,0 0-536-16,0 0-200 0,0 0-112 15,0 0 56 1,16 44-1393 0,-16-19-935-16,0-5-3481 15</inkml:trace>
  <inkml:trace contextRef="#ctx0" brushRef="#br3" timeOffset="-179405.2">12578 12001 9161 0,'0'0'2041'0,"0"0"-1105"16,0 0-184-16,0 0 168 15,0 0-79-15,0 0-841 0,0 0-625 32,0 13-1231-32,0-10-3009 0</inkml:trace>
  <inkml:trace contextRef="#ctx0" brushRef="#br3" timeOffset="-178029.99">13024 11636 3928 0,'0'0'2321'16,"0"0"-593"-16,0 0 129 15,0 0-225 1,0 0-152-16,0 0 153 16,0 0-425-16,0 0 128 15,-44-76-568-15,44 63-208 0,0 3-231 0,0-2-137 16,16-4-192-16,16 3-96 15,8 1 88 1,16 6-249-16,0 6 57 16,0 0-192-16,-9 6-104 15,-15 10 88-15,-8 6-32 16,-13 3 104-16,-11 7 176 0,0 0 40 16,-15 0 120-16,-9-1 8 15,-4-2 0-15,-4-7 40 0,-4-3-48 31,8-6-8-31,4-3 8 16,5-4-168-16,6-3 8 0,13 0-280 16,0-3-576-16,9 3-249 15,19 4 841-15,12-4 376 16,7 6-328-16,5-2-320 0,-9 5-200 31,-2 4 504-31,-13 3-80 16,-5 4 88-16,-14-1-241 0,-9 0 297 0,0 0 240 15,-17-3 88-15,-7-3 80 16,-3-4 440-16,-9 1 97 16,-4-3-17-16,-3-4-136 15,-2 0 160 1,6-6-192-16,7 0-232 16,20-3-200-16,7-9-104 0,5-4-2313 15</inkml:trace>
  <inkml:trace contextRef="#ctx0" brushRef="#br3" timeOffset="-177797.99">13865 11544 8673 0,'0'0'1961'0,"0"0"-1369"0,0 0-488 31,0 0 744-31,0 0-128 15,-76 95-216-15,48-54-240 0,0 4-144 16,0 3-48-16,-3-7-72 31,3 3 0-31,0-6-656 16,-8 3-648-16,4-12-1433 0,12-6-2624 0</inkml:trace>
  <inkml:trace contextRef="#ctx0" brushRef="#br3" timeOffset="-177614.87">13606 11674 9498 0,'0'0'2968'15,"0"0"-1055"-15,0 0-1569 16,0 0-336-16,0 0 160 0,92 76 272 16,-53-41-96-16,1 3-240 0,0 4-104 15,-4 2-408-15,-4 1-1569 0,-8-10-1119 31,-8-13-4066-31</inkml:trace>
  <inkml:trace contextRef="#ctx0" brushRef="#br3" timeOffset="-177172.9">14172 11448 9522 0,'0'0'1624'16,"0"0"-336"-16,0 0-304 16,0 0-600-16,0 0-256 0,59-76-128 31,-23 73-80-31,0 3-176 16,0 0 136-16,-9 3-408 0,-6 7 192 15,-9 0 120-15,-8-1 128 0,-4 4 80 16,0-1 8-16,-16 5 136 15,-5 1 256-15,2 1-120 16,-1 4-88 0,8-4-64-16,5 3-72 15,7 3-40-15,3 1 48 0,17 2-40 16,8 1-16-16,12 3-48 16,-4-7-40-16,4-2-184 0,-5-5 88 15,-11-1 8 1,-8-5 40-16,-8 1 48 15,-8-1 88-15,-3-2 0 16,-25 2 216 0,0 5 40-16,-13-2-56 15,5 1-200-15,-11 10-96 16,11-1-960-16,8-9-2857 0</inkml:trace>
  <inkml:trace contextRef="#ctx0" brushRef="#br3" timeOffset="-176335.64">14877 11957 9153 0,'0'0'2305'15,"0"0"-1513"-15,0 0-480 16,0 0-120-16,0 0-32 16,0 0 96-16,43 73-32 0,-43-48-120 15,0 4-32-15,0-4-72 16,-15 1 8-16,-5-1-8 0,-8-3-440 31,-16 0-552-31,8-5-1112 16,5-8-3826-16</inkml:trace>
  <inkml:trace contextRef="#ctx0" brushRef="#br3" timeOffset="-175871.33">15554 11519 7273 0,'0'0'1952'0,"0"0"-447"15,0 0-633-15,0 0-32 16,-99-23 176 0,79 23-415-16,0 0-361 15,8 16-240-15,0 7-8 16,8 5-56-16,4 4-16 0,0 9 80 16,4-3-8-16,12 0 8 15,8 0-8-15,0 1-48 0,0-11-89 31,-5 1-7-31,1-4 16 16,-8-3 64-16,-3-3 72 16,-9 1-56-16,0-2 56 0,-13-2 48 15,-11-3 8-15,-8-3 192 0,-7-4 145 16,-1-3-73-16,4 0-192 31,5-3-128-31,3 0-472 16,15-22-657-16,9 0-2127 0,4-3-6586 15</inkml:trace>
  <inkml:trace contextRef="#ctx0" brushRef="#br3" timeOffset="-175638.23">15833 11728 11146 0,'0'0'2880'16,"0"0"-1399"-1,0 0-705-15,0 0-448 0,0 0-248 16,99-38 8-16,-71 38-88 0,4 0-912 16,0 10-1369-16,-8-1-1903 0,-7 1-2538 15</inkml:trace>
  <inkml:trace contextRef="#ctx0" brushRef="#br3" timeOffset="-175451.02">15818 11865 6313 0,'0'0'1296'15,"0"0"-984"-15,0 0 224 16,0 0 1385-16,0 0-177 0,79 13-688 0,-35-13-520 15,0 0-312-15,15 0-224 16,-10 0-1376 0,-6 0-3385-1</inkml:trace>
  <inkml:trace contextRef="#ctx0" brushRef="#br3" timeOffset="-175124.64">16439 11474 6361 0,'0'0'2040'0,"0"0"-359"15,0 0-673-15,83-31-112 0,-43 31 224 16,-4 0-208-16,8 9-223 31,-13 10-385-31,-3 10-248 0,-11 6-48 16,-17 2-8-16,-4 5 0 15,-24-1 120-15,-8 0-24 0,-4-9 192 16,4-3 56-16,4-10-48 16,17-6-176-16,6-1-120 31,9-5 0-31,37-1 0 0,34-6 152 16,40 0 56-16,17 0-144 15,0-13-64-15,-17-9-696 0,-39 3-1841 0,-21-4-7121 0</inkml:trace>
  <inkml:trace contextRef="#ctx0" brushRef="#br3" timeOffset="-173261.25">10036 12604 5945 0,'0'0'2680'0,"0"0"-1087"16,0 0-729-16,0 0-304 31,0 0-40-31,0 0-272 0,16-3-248 16,4 0 224-16,12 0 48 15,3-1-32-15,6 2-8 16,6 2-64-16,5-3 112 0,4 3-63 16,8 0-49-16,0 0 232 31,7 0-224-31,4 0 136 0,13 0-168 0,16 0-56 15,7 3-72-15,1 6-16 16,-20 1 0-16,-21-4 40 16,-26-3-32-16,2 3-16 0,9-2 16 15,11-4-56 1,21 0 96 0,15 0 16-16,13 0-48 0,-4 0 48 15,-28 0-56-15,-25 3-8 0,-11-3 48 16,4 3 8-16,8 0-56 15,4-3 0-15,3 0 80 0,17 0 136 16,16 0-104 0,27 0 96-1,8-6-144-15,-7-3 192 0,-28 2-64 16,-33 4-88-16,-18 3-24 16,-10 0-8-16,8 0-72 0,6 0 0 15,-1 0 8-15,4 0 8 31,-1 3-16-31,8 0 8 0,13-3 24 16,24 4-32-16,23-4-112 16,-3 2 112-16,-8-2 0 15,-24 0 0-15,-29 0-8 0,-15 0 8 16,-4 0 96-16,8 0-48 31,3 0-48-31,13 0 0 0,-5 0 0 16,5 0 8-16,5 4 8 0,-2-4-16 15,1 0 0-15,-5 0 0 16,-7 0-16-16,0 0 16 0,-8 0 8 16,0 0-8-1,-1 0 48 1,-3 0-48-16,4-4 0 0,4 4 0 16,8 0 0-16,0-2 0 15,3 2 0-15,5 0 0 0,-8 0-48 16,-1 0 64-16,-3-4-16 0,0 1 56 31,-8 0-48-31,4 0-8 16,-4-4 0-16,3 4 0 0,5-4 0 15,4 2-64-15,4-2 64 16,-1 1 0-16,-3 2 72 0,-8 1-144 16,-8 3 136-16,-5-3-64 31,-7 0 8-31,-4 3-8 0,0-3 0 15,8 0 72-15,4-1-32 16,4 1-40-16,8 3 0 16,0-3 0-16,-1 3 88 0,-3 0-88 15,-8-3-16-15,-8 3 16 32,-8 0-8-32,-13 0 8 0,6 0-352 15,-6 0-1024-15,-3 0-1289 16,4-3-5809-16</inkml:trace>
  <inkml:trace contextRef="#ctx0" brushRef="#br3" timeOffset="-169918.76">12745 12633 2536 0,'0'0'832'0,"0"0"-576"16,0 0 736 0,0 0 1753-1,0 0-857-15,0 0-775 0,0 0-313 0,0 0-32 16,0 0-120-16,0 0-160 15,0 0-120-15,0 0-184 16,0 0-112-16,0 6-72 0,0 10-88 16,0 7 88-16,-12 5 96 0,8 7-96 31,0 3 56-31,0 0-8 16,4-3 32-16,0 3 24 15,0 0-47-15,0-3 7 0,4 3 24 16,9 4-72-16,-2-4 56 15,6 0-24-15,-6-3-32 0,-3-3-8 32,0-7-8-32,0-6 0 15,-4-3-64-15,-4-4-457 16,0-5-399-16,-4-1-656 0,-8-2-1417 16,-4-4-3504-16</inkml:trace>
  <inkml:trace contextRef="#ctx0" brushRef="#br3" timeOffset="-169668.76">12558 13081 6513 0,'0'0'1784'0,"0"0"257"16,0 0-697-16,0 0-80 16,0 0-47-16,0 0-441 15,0 0-584-15,0-19-192 16,0 35 0-16,4 6 8 15,8 3 40-15,4 4-40 0,3-1-8 16,6-2 0-16,3-1-360 16,3-6-553-1,-3-3 121-15,12-9-792 16,-12-4-825-16,-4-3-3232 0</inkml:trace>
  <inkml:trace contextRef="#ctx0" brushRef="#br3" timeOffset="-169484.63">12989 13065 7801 0,'0'0'2697'0,"0"0"-865"0,0 0-968 16,0 0-632 0,0 0 505-16,0 0 103 0,0 0-512 31,-105 73-56-31,74-42-216 0,-13 23-56 15,8-9-824-15,5-7-2057 16</inkml:trace>
  <inkml:trace contextRef="#ctx0" brushRef="#br3" timeOffset="-168130.75">10327 13532 4809 0,'0'0'2288'0,"0"0"-712"0,0 0-359 31,0 0-441-31,0 0-96 16,0 0 64-16,-40-29-264 0,25 26-88 0,-2 0 120 15,-11 3-64-15,-4 0 233 16,-3 0-97-16,-5 6-232 16,0 7-16-16,0 3 40 0,0 6-96 15,5 3 24-15,-2 1-136 16,9 9 0-16,5 0-96 0,3 9 80 16,4 1-8-16,7 2-136 0,9 0 72 31,0 4 16-31,17-6-40 15,7-4 24-15,12-6 64 0,11 0-24 16,22-6 104-16,26-4-104 16,16-3 201-16,-7-12-41 0,-17-7-64 15,-31-3-112-15,-15 0 16 32,6 0-120-32,1 0-72 0,-1-7-440 15,-2-15-537-15,-13 6-1031 16,-9-9-3329-16</inkml:trace>
  <inkml:trace contextRef="#ctx0" brushRef="#br3" timeOffset="-167260.75">11136 13338 8249 0,'0'0'2169'0,"0"0"-625"16,0 0-728-16,0 0-392 16,0 0 104-16,0 0 185 15,-65 51 135-15,34-13-232 0,-5 22-88 16,4 19 72-16,4 26 24 31,9 6-112-31,10-16-8 0,9-21-119 0,5-27-233 0,18-5 16 31,5 8-160-31,20 7 72 16,8 4-24-16,4-4-56 0,4-6-120 16,19-7-817-16,-15-12-1903 31,-13-16-3081-31</inkml:trace>
  <inkml:trace contextRef="#ctx0" brushRef="#br3" timeOffset="-163894.78">11260 13677 6225 0,'0'0'3297'0,"0"0"-1313"15,0 0-536-15,0 0-239 16,0 0 191-1,0 0-616 1,11-31-304-16,17 28-256 0,12 0-88 16,4 3-80-16,-1 0-40 0,-7 15-16 15,-8 11-24-15,-16 5-40 16,-7 4 56-16,-5 7 16 0,-21 2 0 31,-14 0 144-31,-1-2-64 16,-8-4 112-16,4-9 0 0,8-4-16 15,8-6-16-15,9-6-168 16,6-7 0-16,9-3-40 16,0-3-64-16,12 3 104 0,20-3 8 31,8 0 88-31,12 0-72 16,8 0-24-16,-9-6-568 0,21-3-1088 15,-21-1-1033-15,-6 1-2256 0</inkml:trace>
  <inkml:trace contextRef="#ctx0" brushRef="#br3" timeOffset="-163630.54">11769 13700 8753 0,'0'0'2561'0,"0"0"-537"0,0 0-383 15,0 0-433 1,0 0-608-16,0 0-520 15,0 0-80-15,-36 64-8 16,44-33-80-16,12 1 88 0,8 3 120 31,4 0-112-31,4-3 40 16,-8-4-48-16,-4-3-8 0,-9-2-376 16,-7-1-216-16,-8-3-136 15,-4 0 104-15,-39-3-401 0,7-7-575 16,-4-2-2297-16</inkml:trace>
  <inkml:trace contextRef="#ctx0" brushRef="#br3" timeOffset="-163466.33">11729 13703 6425 0,'0'0'2240'0,"0"0"-639"0,96-48-769 15,-48 33 32 1,3 2 296-16,-6 7-480 0,-6 6-680 15,-3 0-808 1,-12 15-1680-16,-8-2-2321 16</inkml:trace>
  <inkml:trace contextRef="#ctx0" brushRef="#br3" timeOffset="-163072.96">12375 13560 8425 0,'0'0'2169'0,"0"0"-1057"15,0 0-280 1,0 0-56-16,-84 35 97 16,52-3-297-16,0 9-184 15,4 7-64-15,4 6-112 0,9-1-120 16,2-1 24-16,13-2-120 15,0-9-8-15,5-6 8 0,14-9-152 32,5-7-240-32,8-10-424 15,-4-2 135-15,0-7 369 16,-4 0-280-16,-8-7 592 0,-12-8 328 16,-4-4 184-16,0-1 449 15,-23 5-361-15,-10 2-200 0,-3 0-224 16,-4 10-128-1,5 3-48-15,3 0-216 16,19 0-1529 0,13 9-727-1,0-2-3577-15</inkml:trace>
  <inkml:trace contextRef="#ctx0" brushRef="#br3" timeOffset="-162630.85">12394 13443 6889 0,'0'0'1856'15,"0"0"-279"-15,0 0 279 0,0 0 81 16,0-13-721-16,0 13-672 16,0 0-544-16,17 10 0 0,7 12 224 31,4 9 216-31,7 10-96 0,1 7-168 15,0 10-8-15,0 2 32 16,-5 4-112-16,-10-1 32 0,-5 0-72 16,-12 1-40-16,-4-7 104 15,0 3-96-15,-20-2 32 16,-4-1-48-16,-8 0-48 16,-24 7-1112-16,8-17-1809 15,4-15-5280-15</inkml:trace>
  <inkml:trace contextRef="#ctx0" brushRef="#br3" timeOffset="-161373.33">13163 13814 11626 0,'0'0'3105'0,"0"0"-1241"0,0 0-808 15,0 0-272-15,0 0-167 32,0 0-417-32,0 0-200 15,0-9-184-15,0 9-1033 0,0 6-1327 16,0 19 607-16,0 1-1199 0,5-4-3770 15</inkml:trace>
  <inkml:trace contextRef="#ctx0" brushRef="#br3" timeOffset="-161196.83">13176 14077 7561 0,'0'0'1552'15,"0"0"-1047"-15,0 0 87 0,0 0 1000 16,0 0 152-1,0 0-575 1,0 0-569-16,0 0-416 0,0 0-184 16,0 0-992-16,0 0-1705 15,0 0-4609-15</inkml:trace>
  <inkml:trace contextRef="#ctx0" brushRef="#br3" timeOffset="-159786.52">13694 13646 5401 0,'0'0'2832'15,"0"0"-871"-15,0 0-257 0,0 0 128 16,0 0-103-16,0 0-545 0,0-16-640 31,0 16-240-31,0 0-128 16,-4 0-160-16,-5 10-16 0,2 5 72 15,-5 5-72-15,7 2 0 16,5 6-40-16,0 1 40 0,21-1 8 16,10 7-8-16,5-3 0 31,8 0 0-31,-4-4-200 0,-8-2-24 15,-4-1-200-15,-17-3-200 16,-7-3 72-16,-4 1 200 16,-19-1 248-16,-13-4 32 0,-4 1-88 15,-8-6-344-15,-16-7-721 32,13-3-671-32,6 0-1353 0</inkml:trace>
  <inkml:trace contextRef="#ctx0" brushRef="#br3" timeOffset="-159641.03">13634 13601 6145 0,'0'0'2952'0,"0"0"-1111"0,0 0-913 16,99-44-320-16,-51 41 216 0,12 0 41 16,-4 3-393-16,16 13-472 15,-17 5-2593-15,-11-2-4080 0</inkml:trace>
  <inkml:trace contextRef="#ctx0" brushRef="#br3" timeOffset="-159422.86">14407 13589 10402 0,'0'0'2464'0,"0"0"-1015"16,0 0-1241-16,0 0-128 15,0 0-32-15,0 0 232 16,-72 108-136-16,48-61-88 0,0 4-56 16,0 0-232-16,0-7-1081 31,-4-2-303-31,5-14-1401 0,3-12-2592 0</inkml:trace>
  <inkml:trace contextRef="#ctx0" brushRef="#br3" timeOffset="-159252.42">14076 13694 9249 0,'0'0'2641'0,"0"0"-416"15,0 0-1553-15,0 0-656 0,0 0-16 16,0 0 448-16,80 85-152 16,-44-43-168-16,3 2-32 0,1 7-96 0,0-13-1608 31,-16-10-2353-31</inkml:trace>
  <inkml:trace contextRef="#ctx0" brushRef="#br3" timeOffset="-158952.3">14714 13579 11762 0,'0'0'2633'0,"0"0"-825"15,0 0-904-15,0 0-504 0,0 0-400 16,0 0-72-16,0 0 72 31,0 0 8-31,-4 105 40 16,4-67-24-16,4 4-16 0,0-5-8 16,3 2 0-16,1-4-72 0,5-1-8 15,-2-5 32-15,6 3-48 16,-2-1-8-16,1 4-120 15,-4-3-320 1,1 0-416-16,-10 0-360 16,-3 0-153-16,-8-10-407 0,-12-7-1041 15</inkml:trace>
  <inkml:trace contextRef="#ctx0" brushRef="#br3" timeOffset="-158793.86">14641 13595 8129 0,'0'0'1649'0,"81"-16"-1041"16,-26 13-376-16,13 3-144 0,7 0-88 31,-19 6-216-31,-15 4-6146 0</inkml:trace>
  <inkml:trace contextRef="#ctx0" brushRef="#br3" timeOffset="-157526.55">15172 14138 9033 0,'0'0'2449'0,"0"0"-977"31,0 0-432-31,0 0 17 0,0 0-193 16,16 0-264-16,-9 0-248 15,2 3-120-15,3 7 16 0,4 3-152 16,-8 2-96-16,-1 7 72 16,-7 7-72-16,0 0 8 15,-3 2-8-15,-22 4-32 0,-6-3-520 32,-22 9-1000-32,10-12-1201 15,7-7-4248-15</inkml:trace>
  <inkml:trace contextRef="#ctx0" brushRef="#br3" timeOffset="-156973.62">15797 13846 8241 0,'0'0'3089'16,"0"0"-1017"-16,0 0-903 0,0 0-665 16,0 0-312-16,0 0-112 15,-11 51 328-15,6-19 56 0,1 5-176 16,0-2-152-16,4 4-128 16,0-2 96-16,0-2-96 0,0 0 0 15,0-3 0 1,0 0-8-16,0 0 0 15,0-10-168-15,0 7-960 16,0-7-1001-16,0-6-1920 0</inkml:trace>
  <inkml:trace contextRef="#ctx0" brushRef="#br3" timeOffset="-156687.15">15861 13547 7209 0,'0'0'1464'16,"0"0"1273"-1,0 0-873 1,0 0-639-16,0 0-473 0,108-66-88 16,-64 66-128-16,-5 12-200 15,5 14-208-15,-12 2-128 16,-9 11 0-16,-10 2 0 0,-13 0-8 15,-4 3-48 1,-24 1-64-16,-8-4 24 16,-8-3-232-16,-3 1-328 15,-13 5-632-15,12-12-497 0,8-7-2088 16</inkml:trace>
  <inkml:trace contextRef="#ctx0" brushRef="#br3" timeOffset="-156371.45">16327 13855 9762 0,'0'0'2136'0,"0"0"41"15,0 0-1065-15,0 0-672 16,0 0-80-16,96-54 24 0,-72 48-128 16,-4 6-256-16,-1-3 0 15,2 3-608-15,-6 0-1104 0,-2 6-737 16,-6 1-3032-1</inkml:trace>
  <inkml:trace contextRef="#ctx0" brushRef="#br3" timeOffset="-156184.47">16347 14008 6969 0,'0'0'3913'16,"0"0"-2249"-16,0 0-216 15,0 0-375-15,0 0-497 0,104-19 8 16,-65 16-504-16,2-1-80 16,2 1-864-1,-7 0-2937-15,-8-3-3185 16</inkml:trace>
  <inkml:trace contextRef="#ctx0" brushRef="#br3" timeOffset="-155785.85">16897 13605 7921 0,'0'0'2729'0,"0"0"-737"16,0 0-704-16,0 0-551 15,0 0-41-15,0 0-648 16,0 0 200-16,0 0-248 16,64 35 0-16,-60-7 0 15,-4 4 0-15,-4 3 16 16,-16 6 80-16,-8-3-96 0,4-3 56 15,0-7-48-15,4-5-8 16,12-11-72 0,8-2-128-16,8-7-24 15,20 1 200-15,16-4 24 16,15 0 0-16,29-7-544 0,-8-9-1153 16,-12-3-2152-16</inkml:trace>
  <inkml:trace contextRef="#ctx0" brushRef="#br3" timeOffset="-152135.22">10283 14798 4216 0,'0'0'1769'0,"0"0"-673"15,0 0-344-15,0 0-216 16,0 0 993-16,-28-25 327 0,28 25-600 16,0 0-352-16,0 0-103 31,0 0-65-31,0 0-160 0,0 0-144 15,0 0-200-15,0 0-160 16,0 0-56-16,0 0-16 16,0 0-72-16,0 0-80 0,4 0-168 31,9 0 320-31,10 0 120 16,17 0-120-16,4 3 56 0,12 0 40 15,7 1-32-15,9-1 112 0,0 0-176 16,3 0 0-16,-3 0 88 15,4 3-48-15,-12-2 16 16,7 2-16 0,-3-6 88-16,15 3 48 15,17-3-176-15,-8 0 80 0,-9 0-72 16,-11 0-8-16,-16 0-32 16,4 0 32-16,7 0 96 0,-7 0-72 15,0 0-16 1,-4 0-8-16,0 0 0 15,4-6 8-15,3 3-16 16,-3-4 16-16,8 4 48 0,-5 0-56 16,5 0-16-16,-4 0 16 15,-1 3-56-15,-3 0 56 0,-4 0-48 32,4 0 40-32,0 0 8 15,11-3 40-15,21 3-40 0,16-4 0 16,8-2-8-16,-17 6 24 15,-28-3-16-15,-22 3 0 16,-6 0 8-16,0 0-8 0,10-4 8 31,2 2 0-31,-6-2 0 16,2 1-8-16,1-3 0 16,4-4 16-16,0 4 0 0,-1 0 40 15,5-1-56-15,-4 1-8 0,-4-1 8 16,-1 5 88-16,-3-2 80 0,0 1-160 15,-4 3 72 1,4 0-80 0,3-3 0-16,5 3 0 15,4-3-8-15,8 3 0 0,-5-4 0 16,1 1-88-16,0 0 48 16,-8 0 0-16,0-1 16 0,-4 2 24 0,-1-1 8 31,1 3 0-31,4-4 0 15,4 1 0-15,-1 3 48 16,1-3-56-16,4 3 8 0,-4 0-8 16,-9-3-40-16,1 3 40 0,-9 0 8 31,2 0 128-31,-6 0-56 16,6 0 48-16,-2 0-112 15,5 0 8-15,4 0-16 0,0 0 0 16,0 0 80-16,-1 0-80 15,5 0 0-15,-8 3 8 0,-1-3-8 16,-6 0-8-16,-2 3 8 31,-7-3 8-31,4 3-8 16,0-3-8-16,8 4 8 0,3-4 8 16,9 3 0-16,4-3 32 15,0 2-40-15,0 2-56 0,-4-4 48 0,-13 0 8 16,-3 0 8-1,-8 0 48 1,-4 0-8-16,0 0 0 16,-4-4-48-16,-4 2 96 0,-1-1-96 15,-2-1 0-15,-6 4 0 16,-3 0-264-16,1 0-232 0,-6 0-480 16,-3 0-744-1,-7 0-337-15,-10 0-2256 16</inkml:trace>
  <inkml:trace contextRef="#ctx0" brushRef="#br3" timeOffset="-151113.09">13036 14748 5337 0,'0'0'3216'0,"0"0"-1743"0,0 0-825 16,0 0-224-16,0 0 144 15,0 0 8-15,0 12-336 0,-4 14 936 31,4 6-199-31,0 12-393 0,0 3 48 0,0 10-152 16,0-3-144 0,4 4-136-16,0-7-152 15,4-1 0-15,-4 1-32 32,4-6-16-32,0-4 88 0,0-3-80 15,-4-3-8-15,0-10-296 0,-4 1-944 16,0-4-905-16,0-9-2040 0</inkml:trace>
  <inkml:trace contextRef="#ctx0" brushRef="#br3" timeOffset="-150863.22">12773 15246 6425 0,'0'0'2256'16,"0"0"-1471"-16,0 0-145 16,0 0 704-16,0 0 64 0,83 76 193 15,-46-50-537-15,3-4-144 16,-5 0-456-16,1 0-208 31,-4 1-80-31,-8-8-160 0,0 1-16 16,-5-3-592-16,2-3-912 15,-1-4-753-15,-5-3-2056 0</inkml:trace>
  <inkml:trace contextRef="#ctx0" brushRef="#br3" timeOffset="-150642.8">13295 15243 7281 0,'0'0'1768'0,"0"0"-279"0,0 0-169 15,0 0 104-15,0 0 9 16,0 0-713-16,0 0-504 16,-20 9-56-1,-4 14 376-15,-4 9-104 0,-4-1-280 16,-3 7-48-16,3-3-56 0,0 4-48 16,4 5-896-16,4-12-2913 15,12-10-3576-15</inkml:trace>
  <inkml:trace contextRef="#ctx0" brushRef="#br3" timeOffset="-147110.47">10184 15684 4913 0,'0'0'2336'16,"0"0"-336"-16,0 0-39 16,0 0-393-16,0-9 169 15,0 9-385-15,0 0-544 0,0 0-400 16,-4 0-216-16,4 6-192 15,-9 16 0-15,1 13 56 0,1 6 16 32,-2 13-24-32,5 7-32 15,-4-1 48-15,5 4 32 0,-1-4-96 16,4-3 8-16,0-9-8 16,0-7-40-16,0-9-336 15,0-4-520-15,0-8-464 0,0-2-473 31,0-2-487-31,0-9-1729 0</inkml:trace>
  <inkml:trace contextRef="#ctx0" brushRef="#br3" timeOffset="-146809.12">10291 15576 696 0,'0'0'7657'15,"0"0"-5320"-15,0 0-665 16,48-76-704-16,-33 67-183 16,2 5-121-16,-2 4-512 0,6 0-152 15,3 7-56 1,-5 15-48-16,5 3 40 16,-4 10-48-16,-4 7 104 0,-7-1 8 15,-9 6 48-15,-5 1-32 16,-18 0 80-16,-18 0-16 15,-27 8-80 1,1-11 0-16,-4-1-160 16,-2-2-633-16,17-14-47 0,9 1-176 15,23-10-1352-15,20-10-3642 0</inkml:trace>
  <inkml:trace contextRef="#ctx0" brushRef="#br3" timeOffset="-146524.29">11040 15630 9057 0,'0'0'1601'16,"0"0"-681"0,0 0-128-1,0 0-152-15,-91-22 184 0,50 32 217 0,-2 12-265 16,-5 16-296-16,4 10-80 15,5 5-24-15,11 11-104 16,7 6-40-16,14-3-136 0,7-4-40 16,15-6 8-1,17-6-64 1,12-7-8-16,4-9 0 0,8-9-888 0,7-7-1272 16,-11-7-2089-16,-12-8-4721 0</inkml:trace>
  <inkml:trace contextRef="#ctx0" brushRef="#br3" timeOffset="-145796.84">11040 15986 7705 0,'0'0'1793'0,"0"0"-193"0,0 0-264 15,0 0-520-15,12-77 473 0,4 68-505 16,0 6-480-16,8 0-176 15,-1 3-128-15,1 6-56 16,-3 13-64 0,-1 10-8-16,-12 3 32 15,-5 3 96-15,-3 2 0 0,0-2 48 16,-11 0 24-16,-6-9-72 0,1-11 8 16,1-2 32-16,7-3-40 15,4-7-128 1,-1-3 80-16,5-6-32 15,0-16-488-15,17-13-217 16,7-7 529-16,0-12 96 0,8 4-64 16,-5 2-104-16,-7 13 328 15,0 16 256-15,-8 9 88 0,-8 10-264 16,8 0-80-16,-8 16-136 31,-4 9 136-31,0 7 0 0,0 3 8 16,0 0 88-16,-4-3-40 15,0-7-48-15,-4-6 0 16,8-9-8-16,0-7-72 0,0-3-8 16,0-3-64-16,20-22-272 31,4-7 56-31,8-10 344 16,-4-2 16-16,0 3 8 0,-5 6 160 15,-10 13 168-15,-6 12 200 0,-3 10-400 16,0 0-136-16,-4 19-168 0,4 10 168 15,0 6 88 1,1 6 8 0,-2 4-96-16,5-8-104 15,4-2-312-15,12-6-288 0,20-7-464 16,-4-9-656-16,3-10-2353 16</inkml:trace>
  <inkml:trace contextRef="#ctx0" brushRef="#br3" timeOffset="-145466.47">11881 15980 1192 0,'0'0'6081'16,"0"0"-3696"-16,0 0-849 16,0 0-640-16,-84-42-208 15,56 42 304-15,0 6-95 0,-4 13-377 32,8 4-264-32,5-1-112 15,6 7-136-15,9-7 0 0,4-3-8 16,0-6-40-16,17-7-136 15,7-3-72-15,8-3 40 0,3-9 96 32,1-7-16-32,-8-3 128 15,-4 0 0-15,-8 3 56 16,-9 3 296-16,-2 10 168 0,-1 3-192 16,-4 0-328-16,0 10-264 15,0 15 200-15,-4 7 64 0,-4 2 0 0,0-2-16 16,4 0-896-1,4-4-449 1,0-8-999-16,8-8-2329 16</inkml:trace>
  <inkml:trace contextRef="#ctx0" brushRef="#br3" timeOffset="-145256.99">12171 15894 6649 0,'0'0'3033'0,"0"0"-201"0,0 0-255 15,0 0-1601-15,0 0-808 0,0 0-168 16,-39 54 40-16,15-7-40 16,-4 8-8-16,4-5 8 0,0 1-208 31,0-10-504-31,4-6-825 31,5-6-151-31,-2-13-584 0,6-7-961 16,3-9-2048-16</inkml:trace>
  <inkml:trace contextRef="#ctx0" brushRef="#br3" timeOffset="-145098.98">11945 15973 6633 0,'0'0'3193'0,"0"0"-569"0,0 0-1336 16,0 0-1208-16,0 0 120 16,67 77 321-16,-35-40-129 0,0 5-88 15,4-4-192-15,-5-3-24 16,-3-7-88-1,-7-2-16-15,3-4-1377 16,-5-6-855-16,-10-10-3265 0</inkml:trace>
  <inkml:trace contextRef="#ctx0" brushRef="#br3" timeOffset="-144821.58">12263 15678 9217 0,'0'0'1465'0,"0"0"-97"0,0 0-312 31,0 0-544-31,0 0-160 16,80-32 401-16,-40 45 103 0,8 12-8 16,-1 13-64-16,1 13-280 15,-4 19-112-15,-8 22-168 0,-16-3-128 16,-12-9 8-16,-8-14-24 31,-4-12-80-31,-8 6-136 16,-20 29-872-16,4-22-2825 0,4-16-3720 0</inkml:trace>
  <inkml:trace contextRef="#ctx0" brushRef="#br3" timeOffset="-144549.46">12856 16015 12682 0,'0'0'2977'0,"0"0"-1281"16,0 0-920 0,0 0-528-16,0 0-248 15,0 0-936-15,0 0-1680 0,0 0 919 16,-19 91-3128-16</inkml:trace>
  <inkml:trace contextRef="#ctx0" brushRef="#br3" timeOffset="-144412.47">12798 16376 7497 0,'0'0'3225'16,"0"0"-1673"-16,0 0-112 15,0 0-343-15,0 0-297 32,35-3-800-32,-23 0-72 0,-4-4-2977 0</inkml:trace>
  <inkml:trace contextRef="#ctx0" brushRef="#br3" timeOffset="-143679.34">13423 15827 9313 0,'0'0'2097'0,"0"0"-465"16,0 0-503-16,0 0-113 16,0 0-120-1,111-48-328-15,-78 48-320 0,-2 0-184 0,1 16-64 16,-9 4-320-16,-6 2-480 16,-9 3 240-16,-8 4 200 15,0-1 168-15,-16 1 184 16,0-7 8-1,-5 0 0-15,6-3 48 16,7-6-48-16,4 3 0 16,4-4-8-16,4 1-80 0,16 3 0 15,4 0 80-15,4 3-384 32,-4-3-25-32,0 0 17 0,-13-3 8 15,-7 2 136-15,-4 1-24 16,0 0 280-16,-24 0 168 0,-4 3 296 15,-4 0 80-15,-3-3-39 16,-1 0-185-16,4-4-224 16,4 1-96-16,17-3-1105 0,7-4-1423 31,4-6-5698-31</inkml:trace>
  <inkml:trace contextRef="#ctx0" brushRef="#br3" timeOffset="-143464.12">14179 15961 12306 0,'0'0'3929'15,"0"0"-2497"-15,0 0-1000 0,0 0-432 16,0 0 0-16,-75 79 16 0,39-35 64 31,1 4-80-31,-2-4 8 16,1 1 32-16,8-4-40 0,0-3-232 15,5-3-576-15,3-3-600 16,0-13-1185-16,8-7-1552 0,0-8-3048 16</inkml:trace>
  <inkml:trace contextRef="#ctx0" brushRef="#br3" timeOffset="-143292.25">13814 16163 10178 0,'0'0'2872'16,"0"0"-959"-16,0 0-1185 15,0 0-400-15,83 26 280 32,-43-4-176-32,3 4-168 0,-3 2-144 15,4 4-120-15,-8-3 0 16,8 8-1384-16,-16-11-1801 16,-4-4-4424-16</inkml:trace>
  <inkml:trace contextRef="#ctx0" brushRef="#br3" timeOffset="-142824.34">14514 15935 10018 0,'0'0'1720'16,"0"0"-800"-16,84-26-584 0,-41 23-152 31,2 3 24-31,-6 0-144 0,-7 13-64 16,-8 3 0-16,-8 6-56 16,-8 1-224-16,-8 2-64 31,-12 0 280-31,-16-3 64 0,-12-2 128 15,1-1 144-15,3-1 120 16,4-1 8-16,16-2-239 0,4 1-153 16,12 3 0-16,0 3-8 15,24 4-73-15,8 0-231 0,4 2-112 0,0 4-64 16,-8-4 64 0,-4 4 144-16,-9 0 120 0,-11-4 64 15,-4 7 80-15,-12-6 8 16,-16-1 72-1,-3-2 128-15,-14-4 80 16,2-3-56-16,-9-6-88 16,-12-13-136-16,13 0-1520 0,10-4-6530 15</inkml:trace>
  <inkml:trace contextRef="#ctx0" brushRef="#br3" timeOffset="-140554.15">15367 16345 8569 0,'0'0'2177'16,"0"0"-849"-16,0 0-856 0,0 0-144 16,0 0 0-16,32 0-184 15,-28 12-136-15,0 11 264 16,-4 2-40-1,0 7-88-15,-8 3-55 0,-16-3 7 16,-8-1-40-16,0-3-56 16,-8-2-585-1,-4-7-567 1,8-6-1384-16,12-13-5130 0</inkml:trace>
  <inkml:trace contextRef="#ctx0" brushRef="#br3" timeOffset="-140169.03">15829 16126 9097 0,'0'0'2313'0,"0"0"-1121"16,0 0-616-16,0 0-368 15,0 0 681-15,36-74 631 0,-40 74-488 31,-20 0-664-31,-8 0-360 16,-4 4 72-16,1 5 32 0,7 7-32 16,0 3-24-16,12 3-56 15,4-3-80-15,8 3 24 16,4 4-8-16,4-4 8 0,12 4-16 16,7-1 72-16,1 0-8 15,1 1-288 1,-1 2 104-16,-13-2 8 0,-3 0-440 15,-8-1 72-15,-8 0 288 16,-20-6 160-16,-7-3 96 16,-9-7-48-16,0-2 48 0,0-4-160 15,-4-6-881 1,20-13-1383-16,13 0-6226 16</inkml:trace>
  <inkml:trace contextRef="#ctx0" brushRef="#br3" timeOffset="-139947.68">16093 16202 10938 0,'0'0'2336'0,"0"0"-551"0,0 0-481 15,0 0-944-15,79-32-112 31,-40 25-48-31,2 5-136 0,2 2-64 16,5 0-1112-16,-12 6-1729 31,-12 3-2752-31</inkml:trace>
  <inkml:trace contextRef="#ctx0" brushRef="#br3" timeOffset="-139782.31">16048 16383 9522 0,'0'0'2256'0,"0"0"-1536"16,0 0-336-1,92 0-104-15,-21-7 216 16,21 4-200-16,16-3-272 0,-12 2-24 16,-25-2-2272-16</inkml:trace>
  <inkml:trace contextRef="#ctx0" brushRef="#br3" timeOffset="-139452.22">16778 16059 7313 0,'0'0'1928'0,"0"0"-191"31,0 0-425-31,0 0-576 0,0 0 32 15,84-26-191-15,-53 39-345 16,5 9-104-16,-13 7-128 16,-6 3-56-16,-17 0-336 0,0 2 216 15,-28-5 168-15,-4-3 8 32,-4-4 48-32,12-7 256 0,9-2 64 15,10-3-120-15,5-4-104 0,20 0 136 16,40 1 712-16,32 2-496 15,31-2-320-15,8-4-176 16,-11-3-784 0,-40-10-1721-16,-37-2-4304 15</inkml:trace>
  <inkml:trace contextRef="#ctx0" brushRef="#br3" timeOffset="-136820.54">10223 16773 4913 0,'0'0'3216'31,"0"0"-2072"-31,0 0-1144 16,0 0-264-16,12 0 264 0,0 0 56 15,8 0 369-15,0 0-25 0,8 0-64 16,0 0-40-16,4 0 40 0,0 0 176 15,7 0 56-15,9 0-112 16,8-6-96-16,8 0-48 16,0 3-64-16,7-1 0 15,-3 1 32 1,-1 0-152-16,-2 3-23 0,-6 0-97 16,-7 0 40-16,-4 0 8 0,3 0-56 15,-3 0-16-15,0 0 16 16,4 0 24-16,0 0-16 15,0-3-8 1,7 3 120-16,17-4 256 16,16 4 80-16,20 0-32 0,-1 0-120 15,-3 0-128-15,-29 4-96 16,-19-1-72-16,-12 0 0 31,-1 0 80-31,9 1-80 0,12-1-8 16,16-3-8-16,15 2-8 15,13-2 8-15,-13 4-64 0,-19-4-48 16,-25 3 40-16,-14-3-16 16,2 3 40-16,2-3-48 15,2 3 104-15,-3-3 40 0,4 0-40 32,0 0-8-32,8 4 0 15,11-1 16-15,29 0-8 0,20 0 0 0,11 1-48 16,-12-2-16-16,-23 2-224 15,-29-1 80-15,-18 0 104 16,-10 0 104-16,5-3-16 16,8 0 56-1,4 0-40-15,-4 0 8 16,11 0 0-16,9 0 0 0,27 0-8 16,17 0 0-16,0-3 0 0,-16 3 0 15,-29-3 0-15,-23 3 8 16,-12 0 112-1,4 0-112-15,-4 0 112 16,8 0-72-16,-5 0 136 16,10 0-176-1,18 0 56-15,29 0-56 16,23-3 8-16,8 3-16 16,-18 0-32-16,-26-4-88 0,-31 4 32 15,-1-2 88-15,5-2 80 16,8 1 152-16,4-3 32 15,-4-1-16-15,3 1-72 0,-3 0-32 16,20-7-96-16,12 0 24 31,-9 4-24-31,-7-1-48 0,-8 4 8 0,-12 2 88 0,-5 2 152 32,9-2-72-32,-12 1 48 0,-9 3-32 15,-7-3 104-15,-4 0-72 0,-8-1-112 16,0 1-96-16,0 3-16 15,-4 0-448-15,0 0-360 16,-4 0-552 0,-4 0-473-16,-8 0-591 15,0 0-1441-15,-4 0-2904 0</inkml:trace>
  <inkml:trace contextRef="#ctx0" brushRef="#br3" timeOffset="-134952.02">15208 16954 5825 0,'0'0'1712'15,"0"0"-216"-15,0 0-263 16,0 0 23-16,0 0-48 0,32-31 745 16,-32 31-473-16,0 0-448 15,0 0-328-15,0 0-344 0,0 0-360 16,0 0-88-1,0 12-224-15,0 7 312 16,-4 10 0-16,-9 6 8 16,6 6-8-16,3 4 0 0,-8 2 0 15,7-5-8-15,5-1 0 16,-4-6 0-16,4-4-104 16,0-2-200-16,4-4-32 15,9-3-192-15,-5-3-136 16,8-2 296-16,-8-8 136 15,3 0 120-15,6-5 96 0,-6-1-80 16,6 0 104-16,2 0 128 16,5 1-96-1,4-2-32-15,8 2-112 16,3-1-104-16,10 0-248 16,3 7-249-16,11-4-327 0,1 3 864 15,7 4-272-15,13-4 448 16,16 4 136-16,8 0 224 0,3 0-24 31,-3 0-88-31,-5-7-72 16,-7 3 88-16,-5 1-64 15,5-4 185-15,-8 0-129 0,-17-2-240 16,-15-1 64-16,-8 0-80 16,-8-3 16-16,3 3 88 0,5-3 0 15,12 4 184 1,0-1 0-16,20 3-232 15,-5 0 144-15,1 4-120 16,4 0-80-16,-9-1-24 0,5 0 24 16,-4 1 96-1,-1-4 200 1,2 1 112-16,6-1 88 0,25-3-272 16,19 6 0-16,5 1-216 0,-9-3-8 15,-15-1-200-15,-28 1 120 16,-16-5-136-16,-13-2 216 0,-8 3 0 15,14 1 0-15,6-1 248 16,17 0-160 0,8 0 144-16,-8 4-160 15,3-4-72-15,1 0 0 16,-20 0-192-16,7 0 192 0,1-3 144 16,-4 0-40-16,-5 0-8 15,1 0-88-15,4 0 136 0,3 0-144 31,14 0 0-31,14 0-320 16,-7 0 312-16,-8 7-280 16,-12-1-112-16,-21-3 128 0,9 0 272 15,0-3 248-15,0 0 72 16,-9 0-176-16,9 0-144 0,0 0 0 31,8 0-8-31,-1 0-192 0,1 3-96 16,0 1-24-16,-8-1-48 15,-8-3 144-15,-12 0 200 0,-5 0 24 16,-3-10 128 0,-5-2-48-1,2-4 24-15,-1-7-56 0,8 5-40 16,-4-4-8-16,3 2-120 0,1-2 120 16,-8 3 8-16,-1 0 224 15,-6 3 168-15,-6 0 8 0,2 0-72 31,-1-3-128-31,0 1 32 16,-4-2-112-16,3 1 24 0,2-3-64 16,-1 3-40-16,-1-3 16 15,-2 0-48-15,2-1 88 0,-7-2-32 16,0 2 24-16,-4-2 0 31,0 0-88-31,0 3 129 16,0-7-73-16,0 4 8 0,0-4-24 15,-4 1-48-15,0-4 0 16,1-3 48-16,-1 0-48 0,0 0 184 16,0 0-88-16,-1 3-8 31,1 7 136-31,-3 6-128 16,7 3-40-16,-4 6 40 0,4 7-96 15,0 0 0-15,0 3-88 0,0 0-72 16,0 0-336-16,0 0-425 0,-4 0-215 15,-5 9 264 1,-14 14-296 0,-1-1-865-16,4-3-3280 15</inkml:trace>
  <inkml:trace contextRef="#ctx0" brushRef="#br3" timeOffset="-134450.75">20829 17097 6857 0,'0'0'2753'0,"0"0"-1905"0,0 0-672 16,0 0-40-16,0 0 736 15,0 0 104-15,0 0-240 0,0 3-152 16,0-3-103-16,0 0 127 31,0 0-24-31,4 0-208 16,5 0-144-16,6 0 72 0,2 0 112 16,7 0 8-16,3-9-200 0,1-10 32 15,3-6 32-15,6-7-112 16,-1-10-104-1,0 4-72-15,-5-3 64 16,1 3-64-16,-8 3 8 16,-1 9 144-16,-6 4 137 0,-6 10-121 0,-2 2 88 15,-5 7-160 1,0 0 168-16,0 3 24 0,-4 0-280 0,4 0 0 31,8 0-8-31,4 16-8 16,12 6-64-16,7 10 72 15,10 9-8-15,2 7 8 0,5 6 0 16,-9 3-48-16,-2-7-488 16,-9 8-1073-16,-13-14-3000 0,-6-18-4537 15</inkml:trace>
  <inkml:trace contextRef="#ctx0" brushRef="#br3" timeOffset="-127826.25">20021 15732 9994 0,'0'0'2072'0,"0"0"-416"0,0 0-943 16,0 0-65-1,0 0-648 1,0 0-40-16,0 0-1977 0,0 0 841 0,0 0-1833 16,-28 88-3216-1</inkml:trace>
  <inkml:trace contextRef="#ctx0" brushRef="#br1" timeOffset="-115438.2">20352 15548 3912 0,'0'0'817'0,"0"0"903"15,0 0 112-15,0 0-535 16,0-19-289-16,0 16-200 16,0-1 56-16,0 4-288 0,0-3-128 15,0 3-64 1,0 0-80 0,0 0 113-16,0 0-89 15,-13 0-256-15,-6 0 32 16,-9 0-96-16,-4 0-8 15,-8 0 8-15,4 7 0 16,0 2-8-16,4 0 56 0,4 4-48 16,0 0 64-16,9 0-72 0,-5-1 8 15,7 4 0-15,6 3 0 16,-1 1 0-16,3 2 48 16,2 3-48-16,3-3 8 0,4 3-8 15,0-2 40-15,0 2-24 16,4-2 24-16,8 2-48 0,4 0 24 31,4 4-24-31,-1-4 16 16,9 4 40-16,4-4-8 15,0-3 24-15,4 1-72 0,8-8 96 16,-4-2-88-16,8-3 8 16,-5-7 72-16,2 0-88 15,-2-3 8-15,-7 0 64 16,-8 0-72-16,0-3 8 15,-8-6 40-15,-1-4-48 16,2-3-280-16,-1 3-552 0,12-9-465 16,-4 6-1151-1,-9 0-3545 1</inkml:trace>
  <inkml:trace contextRef="#ctx0" brushRef="#br1" timeOffset="-113007.96">21040 15319 4672 0,'0'0'2017'16,"0"0"-561"-16,0 0-464 15,0 0-311 1,0 0 87-16,0 0-96 0,0 0-264 16,0 0 8-16,-47 19-8 0,35 6-128 15,0 10 24-15,-4 7 208 16,4 5-88-16,1 4-159 15,6 3 87-15,1 6-80 0,4 1-88 32,0-1-40-32,16 0-136 0,8-2 120 15,8-1-32-15,12-7-72 16,4-5 32-16,3-4-56 16,1-9-176-16,8-7-1345 0,-13-9-1359 31,-14-10-5426-31</inkml:trace>
  <inkml:trace contextRef="#ctx0" brushRef="#br1" timeOffset="-110360.91">21228 15487 2896 0,'0'0'2737'16,"0"0"-801"-16,0 0-600 16,0 0-159-16,0-22-17 31,0 16-264-31,0-3-208 0,0-1-56 15,0 0-160-15,8 0-175 16,4-2-169-16,8 2 32 0,7 1-88 16,10 3-64-16,-1 2-8 15,7 4-80-15,-2 0 80 16,-6 10 0-16,-7 6-72 0,-9-1 16 16,-11 11-48-1,-8-4 88-15,0 7-32 16,-8 0-40-16,-16-1 88 0,-3 1-8 15,-4-4 8-15,3-6 0 16,0-6 0 0,11-3 0-1,6-8-8-15,7 2-8 0,4-4 16 0,0 0 88 16,23 0-88-16,10 0-64 16,10 0 56-16,0 0 0 0,10 0 8 15,-10 3-81-15,-6 6 33 31,-5 1 40-31,-13 6-32 16,-10 3 32-16,-6 0-72 0,-3 3 64 31,-12 0-32-31,-11 0 88 0,-5 0-40 16,-13-5 48-16,-6-2 32 16,-5-8 97-16,-4-7 23 15,0 0-8-15,9 0 48 0,7-9-240 16,12-4-72-16,12-4-456 15,23-8-241-15,17 3-1503 0,12 3-5002 0</inkml:trace>
  <inkml:trace contextRef="#ctx0" brushRef="#br1" timeOffset="-109818.9">21909 15741 6729 0,'0'0'1656'15,"0"0"65"-15,0 0-905 0,0 0-224 16,52-76-40-16,-28 54-200 0,-5-1-224 16,5 1-120-16,-3-3-8 15,-1 3-80-15,-16 0 40 16,-4 2 32-1,-13 2 16-15,-19 5-8 16,-11 7 144-16,-9 2 96 16,1 4 104-16,3 0 0 0,8 10-168 15,3 3-88-15,18 5-88 32,6 5-8-32,13-1-128 0,0 7 136 15,28-1 0-15,17 4-8 16,6 3 8-16,5 0 0 0,-8-4-16 15,-4 4 16-15,-4 1 0 16,-13-5 0-16,-10 1 0 31,-14-1-8-31,-3 1 8 0,-11-3-8 16,-13-4 16-16,-4-9-8 16,-4-3 104-16,0-7 8 0,-4-6 289 15,5-3-153-15,-1-16 8 0,8-9-24 16,7-8-80-1,17-5 0 1,0-6-136-16,28 6 112 0,9-1-128 16,6 7-1000-16,9 10-153 15,-12 12-639-15,-8 10-2681 0</inkml:trace>
  <inkml:trace contextRef="#ctx0" brushRef="#br1" timeOffset="-109354.34">22292 15503 7513 0,'0'0'2313'0,"0"0"-361"0,0 0-592 15,0 0-287-15,0 0-969 32,0 0-96-32,0 0-8 0,0 0 104 15,-48 99-104-15,36-58 112 16,8-6-112-16,4 0-8 16,0-7 0-16,4-6 0 0,11-6 8 0,13-6 0 15,0-10 0-15,4 0 40 16,4-10-40-16,-4-8 0 15,-4-5 48 1,-4-2-40-16,-11 3 120 16,-2 3 384-16,-3 9 296 15,-8 4 88-15,0 6-840 0,0 9-56 0,0 17-48 16,0 9 48-16,0 6 0 16,0 3-40-1,0 4 40-15,4-4-200 16,4 1-680-16,0-10-688 15,4 3-537-15,0-9-944 16,4-17-2680-16</inkml:trace>
  <inkml:trace contextRef="#ctx0" brushRef="#br1" timeOffset="-109054.52">22451 15389 8857 0,'0'0'881'16,"0"0"191"-16,0 0-296 15,0 0 72-15,0 0 376 16,88-51-351-16,-52 57-369 0,12 13 88 16,7 10-176-16,-3 9 40 15,0 7-112 1,-12 6-272-16,-12 6 0 0,-17 0-16 15,-7 6-48-15,-4 1-8 16,-23-1-48-16,-5 1-96 16,-4-4-648-16,-12 10-976 0,8-13 15 15,12-16-1383-15</inkml:trace>
  <inkml:trace contextRef="#ctx0" brushRef="#br1" timeOffset="-108633.27">23140 15567 9762 0,'0'0'2168'16,"0"0"-304"-16,0 0-799 0,0 0-937 16,0 0-128-16,0 0-1217 15,0 0 17-15,0 63-1920 16,0-43-4106-16</inkml:trace>
  <inkml:trace contextRef="#ctx0" brushRef="#br1" timeOffset="-108463.47">23097 15929 7345 0,'0'0'1808'16,"0"0"-959"-16,0 0 839 15,0 0-24-15,0 0 97 0,0 0-585 31,91 3-680-31,-75-3-496 16,-4-13-1032-16,0 3-1777 16,-3-5-5577-16</inkml:trace>
  <inkml:trace contextRef="#ctx0" brushRef="#br1" timeOffset="-107945.15">23495 15535 6833 0,'0'0'1744'31,"0"0"-767"-31,0 0-449 16,0 0 296-16,107-44-208 16,-70 44-56-16,-1 0-344 0,-1 0-96 15,-3 6-64-15,-12 4-56 0,-4 2-16 16,-12 4 8-16,-4 0-64 31,-8 0 72-31,-8 0 8 16,-8 3 72-16,0-6 88 0,4 2-32 15,8-2-16-15,0 3-112 16,12 0 8-16,0 0-8 0,16-1-8 16,12-2 24-16,4 6 40 31,0-3-56-31,-8 0-16 16,-5 0 8-16,-6-4 0 0,-13 5-8 0,0-2 0 15,-9 1 8 1,-14 0 8-16,-9 3 72 0,-8-3 104 0,0 0-40 15,-3 0-40 1,11-4-104 0,4 1-536-16,19-6-1232 15,9-5-1465-15,0-2-4024 0</inkml:trace>
  <inkml:trace contextRef="#ctx0" brushRef="#br1" timeOffset="-107734.77">24212 15589 9874 0,'0'0'2608'0,"0"0"65"16,0 0-1209-16,0 0-1240 0,0 0-224 15,0 0 0-15,0 0 72 32,-96 76-72-32,61-35 0 15,3 1-64-15,4 5 56 0,4-2-392 16,5-1-632-16,6-2-649 15,5-1-151-15,4-16-704 0,4-9-2634 0</inkml:trace>
  <inkml:trace contextRef="#ctx0" brushRef="#br1" timeOffset="-107554.45">23933 15672 10682 0,'0'0'2384'0,"0"0"-447"16,0 0-1233-1,0 0-528 1,0 0-56-16,112 66 144 16,-72-25-96-16,-1 4-72 0,2 6-96 15,-6-4-16-15,1 7-1320 0,-12-12-1449 16,-4-14-3856-16</inkml:trace>
  <inkml:trace contextRef="#ctx0" brushRef="#br1" timeOffset="-107062.68">24551 15468 8025 0,'0'0'1881'0,"0"0"-1201"32,0 0-424-32,95-44-176 15,-63 40-8-15,9 4 56 0,-6 4-88 16,-3 9-40-16,-13 2 0 16,-10 5-48-16,-9-5 48 0,-16 1 80 0,-12 0 168 15,-8-3 248 1,4-1-120-1,0-2 8-15,8-1-32 16,9 1-272-16,7 0-32 0,8-1-48 16,4 10 0-16,19 0 16 15,9 7 32-15,8 2-32 0,4 7-16 0,-5-3-216 32,-2 0-8-32,-18 0-48 15,-6 3-40-15,-13-4 136 16,-4-3 88-16,-20 1 80 0,-8-4 8 15,-4-5 48-15,-12-1 176 16,5-6-16-16,-2-7-176 0,-7-6-32 31,17 0-1656-31,3-13-6954 0</inkml:trace>
  <inkml:trace contextRef="#ctx0" brushRef="#br1" timeOffset="-103767.11">25104 15894 8601 0,'0'0'2025'0,"0"0"-153"0,0-3-800 16,0 3-728-16,0 0-344 16,0 3-96-16,4 16-88 15,0 6 112-15,1 10 72 0,-1 7-8 0,-4-1-88 16,-4-3-160-16,-16-6-224 16,-4-4-320-16,-16-6-584 0,1-3-969 15,11-9-3000-15</inkml:trace>
  <inkml:trace contextRef="#ctx0" brushRef="#br1" timeOffset="-103438.36">25467 15567 8857 0,'0'0'2009'0,"0"0"399"16,0 0-367-16,0 0-793 31,0 0-720-31,0 0-384 0,0 0-144 16,0 0 0-16,0 0-8 15,0 92 8-15,4-45 0 0,0 1 72 0,-4 3-72 16,0 3 16-16,0-4-16 15,0 2 0 1,0-11-8 0,0 0-200-16,0-12-752 0,0-4-856 15,0-9-729-15,-4-16-2784 16</inkml:trace>
  <inkml:trace contextRef="#ctx0" brushRef="#br1" timeOffset="-103182.22">25503 15497 6209 0,'0'0'1472'0,"0"0"-232"16,0 0 33-16,108-60 295 15,-76 56-104-15,7 4-527 16,5 13-353-16,-4 9-272 0,-4 7-168 31,-17 3-104-31,-10 2-40 16,-9 1 0-16,-24-3 0 0,-16-3 0 15,-32-1 80-15,8-6-72 16,-11-2 16-16,11-8-24 16,20 1-544-16,12-4-809 0,17 1-1311 31,15-7-4594-31</inkml:trace>
  <inkml:trace contextRef="#ctx0" brushRef="#br1" timeOffset="-102983.81">26029 15573 9634 0,'0'0'1832'0,"0"0"-1160"0,91 0-440 31,-38 0 208-31,3 0 32 16,-5 3-280-16,1 10-192 0,-4 0-720 15,-12-4-1608-15,-17 0-2409 16</inkml:trace>
  <inkml:trace contextRef="#ctx0" brushRef="#br1" timeOffset="-102799.47">25997 15767 3744 0,'0'0'4881'0,"0"0"-3720"15,0 0-609-15,0 0 272 32,112 0-32-32,-52 0-400 0,0 0-264 15,3 3-128-15,16-3-264 16,-19 0-1512-16,-8-9-4730 0</inkml:trace>
  <inkml:trace contextRef="#ctx0" brushRef="#br1" timeOffset="-102568.09">26810 15363 7761 0,'0'0'4065'0,"0"0"-2561"16,0 0-7 0,0 0 175-16,0 0-504 15,0 0-952-15,0 0-216 0,36 32 0 16,-24 13 0-16,-1 9 96 15,2 19-88-15,-2 16-8 0,-2 12-8 16,-5-2-1104-16,-4-33-2041 31,0-25-5280-31</inkml:trace>
  <inkml:trace contextRef="#ctx0" brushRef="#br1" timeOffset="-101306.25">20220 16250 6129 0,'0'0'1224'0,"0"0"176"16,0 0 73-16,0 0-545 0,0 0-320 16,0-13-320-16,0 13-176 0,0 0-112 15,8 0 0-15,0 0 8 0,8 0-8 31,-4 6 16-31,8-3 40 16,-5 1-56-16,6-4 16 16,3 0 48-16,-1 2 56 0,-3-2 40 15,1 0 16-15,-6 0 56 0,-3 0 16 16,-8 0 8-16,0 0 72 31,-4 0-23-31,4 0 31 16,-4 0 40-16,4 0-152 0,4 0-40 15,4 0-64-15,4 0-120 16,-4 0 40-16,0 0-40 0,-1 0-248 0,6 0-576 0,-10 0-761 47,1 0-3512-47</inkml:trace>
  <inkml:trace contextRef="#ctx0" brushRef="#br1" timeOffset="-99912.31">20120 15246 3088 0,'0'0'1552'0,"0"0"-183"0,0 0-305 0,0 0-216 31,0 0 248-31,0 0-119 16,0 0-329-16,0 0-304 15,0 0-288-15,-23-32-56 0,23 32-48 16,8 0 48-16,11 0 96 16,9 0 64-16,8 0-8 0,4 0 0 31,7 0-144-31,2 0 96 16,7 4 24-16,-1-2-56 0,0 2 8 15,1-4-64-15,4 0 88 0,-4 3-56 16,-4-3-40-16,8 3 64 15,-5-3-24-15,5 0-40 32,4 0 80-32,-5 0-88 15,1 0 80-15,0 0-32 0,-12 0 32 16,0 0 96-16,-4 0 72 16,-1-3-64-16,6 0 72 0,2 3-112 0,9 0-32 15,16 0-8 1,19 0-96-1,-3 0 48-15,-17 3-56 16,-6 0 16-16,-22-3-16 0,9 0-32 16,-4 0 32-16,-1 0 80 15,-6 0-72-15,-2 0-8 0,5 0 48 0,0-6-48 32,4 2 16-17,8 2-16-15,3-2 0 0,5 1 0 16,3 3 81-16,2 0 127 0,-2 0 88 15,-4 0-88-15,1 0-56 16,-3 0-144-16,-2 0 0 0,1 0 8 31,0 0 0-31,-1 0 32 16,5 0-48-16,3 0 0 0,-2-3 0 16,-2 3-64-16,-3 0 64 15,-4-3 16-15,-4 3 32 0,-1 0 8 16,-3 0-56-16,0 0 0 31,8 0 40-31,15 0-32 16,21 6-8-16,23 3 0 0,1-2 16 15,-21-1-16-15,-26-2 0 16,-30-4 0-16,-3 3 0 16,8-3 0-16,8 0 0 0,11 3-16 15,17-3 16-15,16 0 24 16,27 0-16-1,0 3 48-15,-11-3-56 0,-24 0 0 16,-32 0 8-16,-17 0 0 16,-3 0 0-16,0 0 0 15,8 0 40-15,4 0 80 16,0 0 24-16,8 0-144 16,-1 0 40-16,24 0-48 15,22 0 88-15,18 13-88 0,12 3-8 16,-11-1 8-16,-33-2 64 15,-31-7-64-15,-20-2 8 16,-20-4-8 0,-5 0 56-16,-2 0 64 15,-5 0 0-15,-8 0-120 0,0-4-40 16,-24-5-1272-16,-1 3-1057 16,-2-4-2968-16</inkml:trace>
  <inkml:trace contextRef="#ctx0" brushRef="#br1" timeOffset="-99087.61">23160 15100 5249 0,'0'0'1160'0,"0"0"-704"16,0 0-160-16,0 0 304 15,0 0 280-15,0 0-272 16,0-54-263-1,-4 38 15-15,4-9 240 16,0-4 96-16,0-6-128 16,0-3-192-1,0-3-120-15,0-7-104 16,0 4-64-16,4-7 8 16,0 4 136-16,0-1 176 0,0 10-80 15,1 9-232-15,-1 13 473 16,-4 7-201-16,0 6-368 0,0 3-680 15,0 0-817-15,0 9 449 16,-4 13-112-16,-1-6-1753 16,1 0-2776-16</inkml:trace>
  <inkml:trace contextRef="#ctx0" brushRef="#br1" timeOffset="-98628.02">22930 14636 4624 0,'0'0'2217'0,"0"0"-1217"15,0 0-440 1,0 0 465-16,0 0-9 15,0 0-136-15,0 0-272 16,0 0-192-16,0 0 272 0,0 0 56 16,0-9-520-16,4-4-95 15,3 0-121-15,5-2-8 0,4-5 8 32,8-5-8-32,3 0 8 15,6-7-8-15,-1-3 8 16,8 0-16-16,-1 0 8 0,-3 0 0 15,-4 10 0-15,-4 0 0 16,-12 12 80-16,-4 7 96 0,-5 6 40 31,2 0-216-31,-1 15 0 16,3 11 8-16,2 6 48 16,6 6-48-16,9 6 0 0,0 1-8 0,20 18-152 15,-8-12-1521-15,-8-13-2840 16</inkml:trace>
  <inkml:trace contextRef="#ctx0" brushRef="#br1" timeOffset="-89006.86">20371 13852 56 0,'-4'-6'584'0,"-4"0"56"15,4-4-128-15,4 3-96 0,-3 5-416 16,-1-5-288-16</inkml:trace>
  <inkml:trace contextRef="#ctx0" brushRef="#br1" timeOffset="-88205.28">20459 13440 1840 0,'0'0'4281'0,"0"0"-3057"16,0 0-296-1,0 0-200-15,0 0-119 16,0 0-25-16,0 0 8 0,-79-45 112 16,51 39-224-16,-4 6-120 15,-9 0-48-15,-2 0 72 16,-5 9 256-16,-4 4-55 0,0 6-217 31,0 3-24-31,9 7-152 0,3 2 8 16,4 8 24-16,9 5-120 15,10-3 0-15,9 7-32 16,8 0 8-16,12-1 48 0,16 1-80 16,16-4 200-16,24 1 136 31,24-10-112-31,18-4 0 0,-9-12-72 15,-22-6-128-15,-27-9-72 16,-12-4-24-16,0 0-1448 16,15-29-905-16,-7 0-727 0,-16-12-6626 0</inkml:trace>
  <inkml:trace contextRef="#ctx0" brushRef="#br1" timeOffset="-85439.56">21100 13268 1064 0,'0'0'5977'0,"0"0"-3945"16,0 0-119-16,0 0-1073 0,0 0-560 31,-7-6-224-31,-14 31 96 16,2 7 208-16,-5 13-128 0,7 5 96 0,14 7-64 15,3 16-24-15,24 16 129 16,36 13-177-16,3-14-104 15,1-14 8-15,-12-33-96 16,-12-15-64 0,8 2-825-16,19-2-519 15,-7-4-1192-15,-16-13-3394 0</inkml:trace>
  <inkml:trace contextRef="#ctx0" brushRef="#br1" timeOffset="-84793.08">21531 13338 6433 0,'0'0'1808'0,"0"0"-223"16,0 0-169-16,0 0-568 15,-8-73-184 1,19 57-64-16,17 3-152 16,12 4-183-16,25-1-249 0,-2 4 168 15,5 3-80 1,-1 3-96-16,-23 0 16 16,-4 13-24-16,-16-1 0 15,-8 1-8-15,-16 3-120 0,0 0 80 16,-8 3 48-16,-16 0 16 15,-4 3 104-15,-4-6-112 16,8-1-8-16,0 2 16 0,9-5-16 16,7 1-8-16,8 3-96 0,0 0 96 15,15 6 8-15,9 3-64 32,4 4 64-32,0 3 0 15,-3-4-8-15,-2-2 8 0,-11-1-16 16,-4 0-40-16,-8 1 48 15,0-4-40-15,-8-3 48 0,-16-3 88 16,-4-7-32-16,-4-2 104 31,-7-4-16-31,-2-3-136 16,5 0-8-16,1-25-593 0,7 5-839 0,16-5-2857 16</inkml:trace>
  <inkml:trace contextRef="#ctx0" brushRef="#br1" timeOffset="-84309.94">22359 13503 6529 0,'0'0'1336'0,"0"0"-456"16,0 0 145-16,0 0-169 15,88-89-152-15,-67 64-200 0,-6-7-240 16,1 0-88-16,-8 0-120 0,-8-3 72 16,0 4-32-16,-16 5 0 31,-20 4 72-31,-11 6-48 16,-9 10 64-16,4 6 176 0,-1 0-64 0,14 16-7 15,15 6-225 1,8 6-56-16,16 11-8 0,4 2 8 31,20 7 0-31,16-1 56 16,12 4-64-16,4 0 0 31,-5 0 0-31,-6-7 0 0,-17 1-56 16,-13-8 0-16,-11-5 56 0,-4-3 8 15,-16-7-8-15,-12-12 200 0,-7-4 600 16,-6-6-40-16,-2 0-200 15,7-19-264-15,0-6-48 16,12-10-96-16,8 0-144 0,16-6-16 16,4-4-160-16,27 3-696 15,33-11-1048-15,1 12-593 0,-14 6-2384 0</inkml:trace>
  <inkml:trace contextRef="#ctx0" brushRef="#br1" timeOffset="-83912.36">22631 13147 6209 0,'0'0'1584'0,"0"0"1049"16,0 0-769-16,0 0 169 0,0 0-625 16,0 0-1008-16,0 0-352 15,-53 13 16-15,33 25-64 31,5 0-24-31,11-3 24 0,4 0 0 16,0-7 0-16,4-5-80 16,11-7-72-16,5-7 48 0,1-5 96 15,3-4-56-15,-1-13 64 16,-3-6 0-16,-3-7 0 31,-2 4 16-31,-7 3 88 0,-8 10 384 0,0 9 208 16,0 3-696-16,0 22 8 0,0 16-16 15,0 10 16-15,0 6-16 16,0 7 8-16,9-1-8 16,-2-2-448-1,1-4-552-15,-4-10-809 16,4-12-303-16,-4-12-729 0,0-17-4400 16</inkml:trace>
  <inkml:trace contextRef="#ctx0" brushRef="#br1" timeOffset="-83636.9">22846 12900 8809 0,'0'0'2145'15,"0"0"-913"-15,0 0-584 16,84-25 232-16,-45 25 161 0,8 15-353 15,9 14-168-15,4 12-80 0,0 7-320 0,8 19 288 0,-1 18-56 32,-2 20-192-32,-22-1-32 15,-27-2-48-15,-16-9-64 16,-36-8-16-16,-20 4-48 0,-12-6-592 16,-7-17-1376-1,19-21-1137-15,8-23-4561 16</inkml:trace>
  <inkml:trace contextRef="#ctx0" brushRef="#br1" timeOffset="-82370.55">23754 13221 9025 0,'0'0'2121'0,"0"0"-649"0,0 0-224 16,0 0-431 0,0 0-689-16,0 0-128 15,0 0-1281-15,0 0 673 0,-4 25-88 16,-4 4-1080-16,4-7-1409 15</inkml:trace>
  <inkml:trace contextRef="#ctx0" brushRef="#br1" timeOffset="-82212.11">23762 13582 4929 0,'0'0'824'15,"0"0"176"-15,0 0 136 0,0 0 296 16,0 0 169-16,0 0-393 31,0 4-720-31,4-8-488 0,4-8-2648 16,-4-4-7194-16</inkml:trace>
  <inkml:trace contextRef="#ctx0" brushRef="#br1" timeOffset="-81607.66">24133 13147 7825 0,'0'0'2273'16,"0"0"-1137"-16,0 0-416 16,0 0-256-16,64-89-72 0,-21 74-168 15,9 5-16-15,4 7-144 31,-1 3-56-31,-11 0-16 0,-8 3 8 16,-16 7-96-16,-16 5-48 16,-4 2 16-16,-7 1 128 0,-18 5 56 15,1-1-8-15,-4 0 72 16,0-3-32-16,8 0 8 16,5-3-88-1,11 3-8-15,4-3 0 0,0 3 8 16,24 3 0-16,8 0-8 15,7 4 0-15,5 0-88 16,-8-4-80-16,-9-3-144 0,-10-1 136 0,-13 2 24 31,-4-5 72-31,-8 2 80 16,-20-2 96-16,-8 1 160 0,-8-3 64 16,-3-3-80-16,-2-5-56 15,2 2-184-15,10-4 0 16,2 0-488-16,12-3-1232 0,10 0-2481 15</inkml:trace>
  <inkml:trace contextRef="#ctx0" brushRef="#br1" timeOffset="-81372.01">25080 13176 10202 0,'0'0'1792'0,"0"0"152"16,0 0-983-16,0 0-625 16,0 0-328-16,0 0 0 0,0 0 144 15,-107 67-104-15,63-29 16 16,8 3-64 0,0 1 0-16,1 2-608 15,7-6-497-15,4-3-199 0,1-4-528 16,6-11-697-16,1-11-2072 15</inkml:trace>
  <inkml:trace contextRef="#ctx0" brushRef="#br1" timeOffset="-81191.69">24738 13281 7617 0,'0'0'2265'0,"0"0"-209"16,0 0-232-16,0 0-999 15,0 0-825-15,0 0 0 0,0 0 0 31,67 114 64-31,-30-57-16 0,3 3-48 16,3 1-24-16,1-4-817 16,8-3-623-16,-16-16-1232 15,-13-19-2602-15</inkml:trace>
  <inkml:trace contextRef="#ctx0" brushRef="#br1" timeOffset="-80788.36">25200 13147 8993 0,'0'0'1161'16,"0"0"463"-16,0 0-832 31,0 0-528-31,0 0-192 16,112-54 8-16,-60 54-80 0,-1 4 0 0,-3 8 0 0,-16-2-8 15,-11-1-232 1,-14-3-288-16,-7 1 192 0,-4-1 336 15,-20-2 416 1,-8 2 272-16,4 0-80 16,-3 4 9-1,10 3-225-15,10-1-360 0,11 7-24 0,0 4-16 16,11 8-24-16,13 1 32 16,4 6 64-16,0 0-64 0,-3 0-184 31,-14-3-96-31,-11 0-73 15,0-3 193-15,-24 0 16 16,-8-7 136-16,-11 0 8 0,-2-5 8 16,2-1 88-16,-1-4-96 0,8 5 0 15,8-5-512-15,12 1-1640 32,13-10-2953-32</inkml:trace>
  <inkml:trace contextRef="#ctx0" brushRef="#br1" timeOffset="-80314.79">25802 13649 7761 0,'0'0'2057'0,"0"0"-9"0,0 0-992 15,0 0-80-15,0 0-327 16,0 0-345-16,0 0 104 0,44 63-208 15,-44-28 0-15,0 4-72 32,-25-2-128-32,-6 2 0 15,-24-4-1080-15,6-10-1337 0,6-12-4768 0</inkml:trace>
  <inkml:trace contextRef="#ctx0" brushRef="#br1" timeOffset="-79819.89">26312 13132 7801 0,'0'0'1977'16,"0"0"63"-16,0 0-664 0,0 0-87 15,0 0-73-15,-16-45-840 16,12 58-376-16,-4 15 0 16,0 10 56-16,4 13-56 0,4 7 120 15,0 1-56 1,0 5-64-16,8 0 8 15,4-1-8-15,4-9 0 0,-9-6-664 16,-2-10-688-16,-5-13-297 16,-8-9-967-16,-8-16-2201 0</inkml:trace>
  <inkml:trace contextRef="#ctx0" brushRef="#br1" timeOffset="-79594.5">26284 13071 5961 0,'0'0'2056'16,"0"0"-663"-16,0 0-337 15,84-25-40-15,-60 25-152 0,0 9-392 16,0 17-152-16,-9 5-232 16,-3 4-16-16,-12 10 0 15,0-1-72-15,-16-2 88 0,-15-1-32 16,-9-3-8-16,-4-6-48 31,-4-4-792-31,8-5-1000 0,12-11-2185 0</inkml:trace>
  <inkml:trace contextRef="#ctx0" brushRef="#br1" timeOffset="-79419.24">26603 13246 8089 0,'0'0'1184'0,"0"0"-567"16,116-13-273-16,-53 13-16 16,13 0 136-16,-9 0-256 15,1 3-200 1,-12 10-8-16,-16 0-1889 0,-24-7-3248 16</inkml:trace>
  <inkml:trace contextRef="#ctx0" brushRef="#br1" timeOffset="-79258.36">26814 13332 1432 0,'0'0'1256'16,"0"0"616"-16,0 0-567 0,0 0 487 15,0 0-112-15,92 69-615 16,-49-59-345-16,6 0-464 16,-2-4-160-16,13-6-96 0,-12 0-1592 31,-5-4-4138-31</inkml:trace>
  <inkml:trace contextRef="#ctx0" brushRef="#br1" timeOffset="-79063">27575 13033 1032 0,'0'0'7497'0,"0"0"-5264"0,0 0-849 15,0 0-768-15,0 0-416 0,0 0 496 16,31 73-7-16,-31-22-217 15,0 15-352-15,-3 23 16 16,-9 13-32-16,-4 6-104 16,-4-16-432-1,8-25-1601-15,0-32-4464 0</inkml:trace>
  <inkml:trace contextRef="#ctx0" brushRef="#br1" timeOffset="-77663.94">20228 12858 3104 0,'0'0'520'0,"107"0"-336"31,-19 0-112-31,32 4-24 16,3-1 264-16,-3 3 329 15,-13-2 167-15,-7-1-88 0,0-1-168 16,7-2-16-16,5 0 216 15,3 0-128-15,0 0-31 0,-3 0-169 32,0 0-136-32,-9 0 40 15,-3 0 16-15,-5 0 8 16,-3 0-120-16,-8 0-72 0,4 0-8 0,3-5-32 16,1 1-16-16,7-5 0 0,6 2-104 15,9-5 96 1,2 2 0-1,4-2-40-15,-1 2 56 16,-8 3-48-16,-6 4 48 16,-6 3 16-16,-4 0-80 0,5 0 32 0,0 0-8 15,7 0 0-15,9 0 80 0,4 7-64 32,3-4 88-32,1 0-24 15,-1 0-32-15,-12 1 88 16,-3-4-55-16,-8 0-49 15,-5 0 40-15,-3-10-136 0,-1-3 120 16,1 1-40-16,-4-1-80 0,-8 3 8 16,-20 1 40-16,-9 6 48 31,-3-1 152-31,20 4-160 16,23 0 120-16,25 0-144 0,-1 0-64 15,-7 4 48-15,-9 2-48 16,-15 0 40-16,4-3-32 0,-5 4-16 15,-10-4 8-15,-14 0 40 32,-11 0-48-32,-4-3 0 15,3 0 0-15,2 0-8 0,-6 0-512 16,-11-6-545-16,-32-19 201 16,0-1-624-16,-12 1-4969 0</inkml:trace>
  <inkml:trace contextRef="#ctx0" brushRef="#br1" timeOffset="-77042.69">23264 12643 3024 0,'0'0'4473'15,"0"0"-2865"-15,0 0-935 0,0 0 335 16,0 0 288-16,0 0-104 16,0 0-375-1,4-4-481-15,-4-2-168 16,4-4-160-16,0-5 224 0,-4-4-56 16,4-4-104-16,0-2 152 15,0-10-40-15,-1-3-32 0,1-7-80 16,-4 1-64-16,5-3-8 31,-5-1 16-31,0 10-16 16,0 6-8-16,0 9-104 0,0 11 40 15,0 12-48-15,0 0-1192 0,-9 22 391 16,-10 23-439-16,3-4-984 16,0-9-2874-16</inkml:trace>
  <inkml:trace contextRef="#ctx0" brushRef="#br1" timeOffset="-76670.61">23037 12332 6833 0,'0'0'1760'0,"0"0"-439"16,0 0-273-16,0 0 104 0,0 0-232 15,-4-13-368-15,4 9-272 16,4-2-200-16,7 0-72 16,2-4 105-16,2-5-105 15,6-5 0-15,7-8 40 16,0-1-48 0,7-6 32-16,1-3-32 0,0 0 0 0,-1 0 0 15,-3 3-48-15,0 7-89 16,1 8-183-16,-6 11-96 15,1 9 8 1,9 0 80-16,-2 25 176 16,9 13 144-16,4 13-64 0,-1 7 72 15,5 5 48-15,12 20-40 16,-17-14-16-16,-6-25-4625 0</inkml:trace>
  <inkml:trace contextRef="#ctx0" brushRef="#br1" timeOffset="-75721.03">20567 11271 4905 0,'0'0'2392'0,"0"0"-448"16,0 0-663-16,0-86-153 15,-8 64-328-15,-12 3 112 16,-4 6-71-16,-8 7-513 0,-12 6-328 15,-4 0-64-15,-8 16-32 32,-4 12-128-32,5 14 168 0,3 8 48 15,8 11 8-15,17 12 32 16,22 16-24-16,5-13-8 0,28-6 200 16,28-7 8-16,28-21-80 0,27-1-120 15,17-3 40 1,-4-19-48-1,-29-16-985-15,-35-3-1279 0,-24 0-3441 0</inkml:trace>
  <inkml:trace contextRef="#ctx0" brushRef="#br1" timeOffset="-75428.19">21172 11100 6433 0,'0'0'1832'16,"0"0"33"-16,0 0-977 0,0 0-472 31,-79-22 40-31,47 37-104 16,0 14-224-16,4 12-120 15,4 7-8-15,8 6 56 0,11 16-56 16,5 12 48-16,28 20 112 15,17-13 72-15,-2-19-8 0,2-26-168 32,-13-19 16-32,11 1-72 15,-4-4-312-15,25-6-936 16,-19-10-1353-16,-10-6-6240 0</inkml:trace>
  <inkml:trace contextRef="#ctx0" brushRef="#br1" timeOffset="-74886.03">21559 11293 4184 0,'0'0'2961'0,"0"0"-857"16,0 0-863-16,11-79-281 16,6 57-216-16,7 6-392 0,11 6-248 15,5 4-56-15,12 6-48 16,0 0-8-16,-5 3 0 0,-7 6 0 31,-16 4-48-31,-11 3-64 16,-13 3 8-16,-13 3 104 15,-19 1 8-15,-3 2 208 0,-5-3-8 16,8 1-40-16,8-1-88 0,11 3-64 16,10-3-8-16,3 4 0 15,12 2 0 1,11-2 0-16,5 2 8 15,0-3-8-15,-4 1 0 16,-12-7 0-16,-7 0-8 0,-5 0 0 16,-17-6 8-16,-22 3 0 15,-13-7 128-15,-8 4-56 16,0-6-64-16,9-1-8 16,14 3-208-16,18-6-616 15,27-3-1832-15,20 0 631 16,7-6-2832-16</inkml:trace>
  <inkml:trace contextRef="#ctx0" brushRef="#br1" timeOffset="-74466">22156 11395 5089 0,'0'0'1640'0,"0"0"-472"16,0 0-520-16,100-89 128 15,-81 61 1-15,-6-4-145 0,-13 3-360 31,0 1 112-31,-16 2-72 0,-9 4-8 0,-1 6 8 32,-2 3-104-32,7 13-128 0,1 0-80 15,5 10-152-15,15 15 48 16,0 4 16 0,0 9 80-16,24 3 0 15,-1 4-24-15,5 2 32 0,0 1 0 16,-4 0 8-16,-9-1 0 15,2-6-8-15,-17-5 0 0,0-8 8 16,0 0 0 0,-21-8 64-1,2-8 216-15,-13-2 424 0,1-10 377 16,3 0-305-16,0-7-96 0,11-5-232 16,6-11-264-16,11-2-32 15,0-6-160-15,24-8-32 0,4-2-320 31,11-3-752-31,5-1-497 16,8-16-367-16,-4 14-1065 0,-12-1-2832 16</inkml:trace>
  <inkml:trace contextRef="#ctx0" brushRef="#br1" timeOffset="-74166.33">22519 11096 328 0,'0'0'5857'16,"0"0"-3793"-16,0 0-463 0,0 0-1129 15,0 0-328-15,0 35 168 16,-4-9 136-16,0 2-112 0,4 1-232 16,0-4-88-16,0-6 16 31,0 1-24-31,0-11-8 0,4-6 0 16,3-3 72-16,10 0-32 0,-2-3-32 15,-2-6 64-15,-5-1 40 16,-1 3 80-16,-7 4 496 0,0 3-352 15,0 7-336 1,0 21-8 0,0 7-32-16,0 16 40 15,0 3 8-15,0 6-8 0,4 1-72 0,-4-7-720 16,0-4-704-16,0-15-1161 16,0-16-3848-16</inkml:trace>
  <inkml:trace contextRef="#ctx0" brushRef="#br1" timeOffset="-73797.14">22706 10972 624 0,'0'0'6241'16,"0"0"-4233"-16,0 0-407 15,0 0-545-15,0 0-568 0,0 0-392 16,112 17-40-1,-73 20-48 1,1 24 56-16,8 18-56 16,-16 20 48-16,-12 2 8 0,-20-2 272 15,-12-14-176-15,-16-18-80 16,-20 0-80-16,9-19-832 0,2-20-1904 0</inkml:trace>
  <inkml:trace contextRef="#ctx0" brushRef="#br1" timeOffset="-72262.22">23316 11217 9794 0,'0'0'2864'15,"0"0"-871"-15,0 0-1017 0,0 0-568 16,0 0-80-16,11-28 16 0,-11 28-344 16,0 0-648-16,0 22-2073 15,0 0 1257-15,0 3-1793 16</inkml:trace>
  <inkml:trace contextRef="#ctx0" brushRef="#br1" timeOffset="-72102.83">23368 11582 5937 0,'0'0'1096'0,"0"0"-520"31,0 0 592-31,0 0 1033 16,0 0-209-16,0 0-791 0,0 0-1145 15,0 0-56-15,0 0-1745 16,32-15-4472-16</inkml:trace>
  <inkml:trace contextRef="#ctx0" brushRef="#br1" timeOffset="-71579.44">23647 11112 7209 0,'0'0'1848'0,"0"0"-15"0,0 0-521 16,0 0-128-16,0-79 25 15,3 66-321 1,9 4-384-16,4 2-328 15,9 1-176-15,6 6-48 16,-3 0-24-16,4 0 64 0,-9 0 0 16,-6 9-104-16,-6 4-64 15,-7 3 8-15,-4-3 56 0,0 6 104 32,-11 0-8-32,3 0 16 15,-5-3 0-15,6-3-40 16,-1-1 40-16,8-2 0 0,0 2-88 15,0-2 72-15,8 0-56 16,3 2 72-16,2-2 0 0,2-1-32 31,-6 1 16-31,-1 2-224 16,-1-2-128-16,-7 3 80 16,0 0-17-16,0 2 185 0,-19 1 112 0,-9 3 8 15,-9 0 0-15,-2 0 8 16,-1 0 0-16,5-3-8 15,7 0-136 1,7 0-472-16,21-6-928 16,0-1-945-16,13-6-2168 15</inkml:trace>
  <inkml:trace contextRef="#ctx0" brushRef="#br1" timeOffset="-71367.51">24395 11071 6041 0,'0'0'4601'0,"0"0"-2105"16,0 0-1223-16,0 0-1273 16,0 0 0-16,-95 70 8 0,47-29 80 15,-4 3-88 1,4 4-24 0,5 0 16-16,7-4-72 15,12-6-609-15,4-6-39 0,12-7-456 16,8-15-744-16,0-10-281 15,0 0-503-15</inkml:trace>
  <inkml:trace contextRef="#ctx0" brushRef="#br1" timeOffset="-71202.19">24088 11109 8145 0,'0'0'2769'0,"0"0"-617"16,0 0-1640-16,0 0-408 15,0 0-104-15,56 86 473 16,-24-39-81-1,0 7-192-15,8 4-120 16,-5 2-80-16,-2-3-152 16,-14-6-1121-16,-6-13-735 0,-13-13-1905 0</inkml:trace>
  <inkml:trace contextRef="#ctx0" brushRef="#br1" timeOffset="-70823.13">24503 11052 9057 0,'0'0'1105'0,"0"0"-121"31,83-35-648-31,-34 25-184 16,3 7-8-16,-1 3 16 16,-3 0-8-16,-12 3-152 0,-16 4 0 15,-12 3 0-15,-8 2 0 16,0 1 72-16,-8-4 360 0,-12 4 112 31,3 3-112-31,6-3-248 16,-1-1-40-16,8 4-136 15,0 3 0-15,4 3-8 0,0 1 0 32,4 2 0-32,8 4 0 0,-4 3 0 15,-1-4 0-15,2 1 0 0,-5-1-8 16,-4-2 8-16,0-1-8 15,-4-3 8-15,-12-3 8 16,-12-3 0-16,-8 0 40 0,-4-7-48 16,-19 1-232-16,6-7-1664 15,10-3-3353-15</inkml:trace>
  <inkml:trace contextRef="#ctx0" brushRef="#br1" timeOffset="-69969.25">25316 11446 9249 0,'0'0'1481'15,"0"0"-33"-15,0 0-376 0,0 0-312 0,0 0-359 16,28 9-313-16,-17 10 32 16,-2 10-24-16,-1 5 16 0,-8 5-104 15,0-1 0-15,-13 0-8 31,-10 0-720-31,-21-3-441 16,8-13-1175-16,4-6-3481 0</inkml:trace>
  <inkml:trace contextRef="#ctx0" brushRef="#br1" timeOffset="-69688.28">25694 11233 9826 0,'0'0'1904'16,"0"0"208"-16,0 0-1519 31,0 0-593-31,0 0 0 0,0 0 128 0,36 76 320 16,-20-28-64-16,4 6-160 15,0 6 32-15,-4 4-104 0,0 2-88 16,-13-6-24-16,-3-6-40 15,0-9-176 1,-11-7-672 0,-17-6-801-16,0-10-871 15,4-9-3105-15</inkml:trace>
  <inkml:trace contextRef="#ctx0" brushRef="#br1" timeOffset="-69439.3">25782 11103 7633 0,'0'0'1897'0,"0"0"175"0,0 0-456 16,39-86-783-16,-11 83-345 15,4 3-368-15,9 19-40 32,2 13-32-32,2 6-32 0,-10 3-16 15,-15 4 0-15,-20-4 0 16,-8-6 48-16,-44 3-40 0,-40-6 96 15,0-7-64-15,6-6-40 16,13-6-272-16,26-1-745 31,15 1-647-31,8 3-992 0,24-10-3434 0</inkml:trace>
  <inkml:trace contextRef="#ctx0" brushRef="#br1" timeOffset="-69218.06">26384 11278 8529 0,'0'0'2025'0,"0"0"-993"16,88-30-248-16,-41 21 160 0,5 0-127 16,-1 5-281-16,1 1-288 15,-7 3-248 1,-18 0-128-16,-7 3-1241 15,-20 10-615-15,-20 9-121 16,-16-3 105-16,0 1-745 0</inkml:trace>
  <inkml:trace contextRef="#ctx0" brushRef="#br1" timeOffset="-69079.8">26451 11414 1504 0,'0'0'1416'16,"0"0"361"-16,0 0-489 15,0 0-312-15,0 0 0 16,-7 57 505-16,35-50-161 0,15-5-592 15,9 2-392-15,8-4-240 32,15 0-96-32,-11 0-752 0,-8-10-3585 0</inkml:trace>
  <inkml:trace contextRef="#ctx0" brushRef="#br1" timeOffset="-68885.38">27089 11112 6937 0,'0'0'2024'15,"0"0"9"1,0 0-481-16,0 0-800 16,0 0-648-16,0 0-72 15,0 0-16-15,36 83-16 0,-32-36 104 0,-4 11 80 32,0 11 72-32,0 17-87 15,0 9-169-15,0-15-657 0,-8-26-2439 16</inkml:trace>
  <inkml:trace contextRef="#ctx0" brushRef="#br1" timeOffset="-67547.06">20435 10909 6225 0,'0'0'920'15,"0"0"-480"-15,0 0-296 0,0 0 16 16,104 0 176-16,-65 0-40 31,10 0-40-31,14 0-96 16,33 0-16-16,20 0 169 0,11 3 23 15,-4 0 32-15,-7-3-40 16,-16 3 32-16,-1-3 136 0,-4 4 64 16,10-4-192-16,2 3 64 31,5 0-80-31,2-3-112 0,2 0 32 15,0 0-48-15,0 0-32 16,-5-3-63-16,5-7-121 16,-1-2 48-16,-4-1 40 0,1 0-88 15,-12 1 32-15,-1 2-32 16,-11 1-8 0,-16 5 40-16,-12 4-40 15,-13-3 0-15,2 3-8 0,18-3 0 16,21 0 8-1,28 0 8 1,-2-1-8-16,-2 2 48 0,-16 2-40 16,-21-4-8-16,-15 1 0 15,-12 0 8-15,0 0-8 0,4-1 8 16,7 1-8-16,5 0 8 0,0-4-8 16,0 7 0-16,-1-5 8 15,1 1-8-15,1 1 0 0,2-3 0 31,-7-1 0-31,4 4 0 16,-8 0 0-16,-1 0 8 0,4 0-8 16,1 3 0-16,0-4-8 15,20 4-104-15,23 0 104 0,17 4-8 16,3 5-32-16,-23 4 48 31,-24-3-72-31,-29-7 72 16,-6-1 0-16,-2 2-8 0,9 2 0 15,4-3-32-15,-9-3-41 16,5 0-15-16,-8 0 24 0,-3 0 72 16,-10 0-8-16,-3 0-56 31,-4 0 48-31,-20 0-680 0,0-6-912 16,-12-1-2825-16</inkml:trace>
  <inkml:trace contextRef="#ctx0" brushRef="#br1" timeOffset="-66906.24">23327 10769 6161 0,'0'0'1440'16,"0"0"248"-16,0 0-703 16,0 0-145-16,0 0 40 0,0 0-112 15,0-19 248-15,0 13-255 0,0-3-329 16,0-8-160-16,0 5-144 0,0-7-48 31,0-7-56-31,0-2-24 16,0-7 0-16,0-10-192 15,0 1-160-15,0-4-144 0,0 1 7 16,0 5 1-16,-4 7 264 0,4 7-104 16,-4 9 24-16,1 10 144 31,-1 9-24-31,-13 0-624 16,-6 25 368-16,-1 0-672 0,0 1-3457 15</inkml:trace>
  <inkml:trace contextRef="#ctx0" brushRef="#br1" timeOffset="-66502.23">23029 10442 1512 0,'0'0'6177'15,"0"0"-4272"-15,0 0-1145 16,0 0-488-16,0 0-120 0,0 0 232 16,0 0-96-16,0 0-160 15,4 0 40-15,0-3 40 0,12 0-96 0,-4-7-48 32,12-2 0-32,-1-8-56 15,5-2 0-15,0-6 8 16,4-4-8-16,-8-3-8 0,4 0-24 15,-8 0 24-15,-4 7-8 16,-4 2-136-16,-4 8-104 0,0 8-8 31,-5 3-120-31,5 7 16 16,9 0-232-16,3 13 56 0,12 6 464 16,3 7-16-16,5 5 80 15,4 8 0-15,11 11 0 16,-10-5 8-16,-10-17-6090 0</inkml:trace>
  <inkml:trace contextRef="#ctx0" brushRef="#br1" timeOffset="-57791.87">20148 9801 200 0,'0'0'1096'0,"0"0"-312"0,-4 6-544 16,-7-2-240-16,-2-1-48 0,1 0-1368 16</inkml:trace>
  <inkml:trace contextRef="#ctx0" brushRef="#br1" timeOffset="-57518.8">20009 9772 1872 0,'0'0'5025'0,"0"0"-3073"15,0 0 441-15,0 0-281 0,0 0-143 32,0 0-361-32,0-76-336 15,0 76-583-15,0 0-417 16,0 0-272-16,0 10-72 0,0 12-8 15,4 13 72-15,-4 6 8 16,4 13 56-16,3 6-56 0,1 4 8 31,1-4 40-31,-1-3-48 16,-1-6-216-16,2-7-345 0,-1-5-31 16,-1-11-160-16,-3-6-664 15,-4-18-905-15,0-4-783 0,-7 0 119 16</inkml:trace>
  <inkml:trace contextRef="#ctx0" brushRef="#br1" timeOffset="-57247.86">20000 9629 304 0,'0'0'5841'0,"-7"-82"-4065"0,3 38 65 16,0 2-217-1,0 17-472 1,4 6 16-16,0 9-39 15,0 10-513-15,8 0-360 0,16 7-256 16,12 18 0-16,7 7-8 0,1 6 0 16,-8 0 8-16,-12 3 0 0,-16-6-256 31,-8 3-96-31,-16-6 0 16,-16-3 272-16,-8-7 56 15,-3 0 16-15,-2-6-560 0,10 0-633 16,7-3-1375-16,16-7-3322 15</inkml:trace>
  <inkml:trace contextRef="#ctx0" brushRef="#br1" timeOffset="-56877.43">20658 9528 8025 0,'0'0'2217'0,"0"0"-569"0,0 0-1048 15,0 0-328-15,0 0-112 16,0 0 352-16,-76 66 64 0,48-27-119 16,1 5-41-1,7 4-168-15,7 6-120 16,9 0-48-16,4 0-16 16,9-1-56-16,19-5-8 0,12-7 0 15,3-2-328-15,25-4-737 16,-12-13-975-16,-12-10-4113 0</inkml:trace>
  <inkml:trace contextRef="#ctx0" brushRef="#br1" timeOffset="-56252.86">20762 9753 8225 0,'0'0'1769'0,"0"0"39"16,0 0-920 0,0 0 40-16,0 0-47 15,0 0-569-15,0 0-312 0,0 0-24 0,104 22 24 16,-89 4 0-1,2 2-48-15,-10 4-88 0,-7-6-320 16,0-1 103 0,0-6-47-16,-3-6 168 15,-10-10 152-15,5 0 32 16,1-3 48-16,3-6 80 0,0-10-72 16,4-6-8-16,4-7 0 15,7-2 0-15,10 2 0 16,-2 0 0-1,1 7 0-15,-5 6 8 16,-2 6-8-16,-1 10 0 0,0 0-48 16,0 20-48-16,-5 5 96 15,2 4 0-15,-5-1-8 16,0 1 8-16,-4-7-64 0,0-9-32 31,0-4-256-31,0-9 160 16,0 0 192-16,4-9 168 0,3-14-168 15,6-5-104-15,-1 2 8 16,3-2 96-16,1 2 0 16,1 4 0-16,-2 9 64 0,-3 4 24 31,-3 9-88-31,2 3-8 0,-3 20-64 16,-4 8 72-16,4 4 8 0,-4 6-8 15,4-2 0-15,0-8-16 16,20 4-1216-16,-4-12-1017 15,4-11-2168-15</inkml:trace>
  <inkml:trace contextRef="#ctx0" brushRef="#br1" timeOffset="-55923.82">21618 9779 6649 0,'0'0'2088'0,"0"0"-135"15,0 0-1049 1,0 0-520-16,0 0-120 15,-112 0-112-15,73 22-24 16,7 3-32-16,4 1-96 0,8-7 0 16,12 0-40-16,8-6-240 15,0-7 24-15,20-6 128 0,12 0 112 32,8-6 16-32,-1-14 0 15,2-2 16-15,-9 3 96 0,-4 3 128 16,-13 4 192-16,-7 9 80 15,-3 3-504-15,-5 12-8 16,0 14 0-16,-9 8 8 0,-3 8-8 31,1 2 0-31,-6-2 0 16,14 2-752-16,-5-9-984 0,8-13-2465 0</inkml:trace>
  <inkml:trace contextRef="#ctx0" brushRef="#br1" timeOffset="-55729.3">21957 9779 8385 0,'0'0'3257'0,"0"0"-1209"15,0 0-1752-15,0 0-239 16,0 0-1-16,-67 114 72 16,42-63-120-1,1 6-8-15,5-3-128 16,3-10-849-16,0-3-1151 15,4-12-769-15,8-16-1272 0</inkml:trace>
  <inkml:trace contextRef="#ctx0" brushRef="#br1" timeOffset="-55553.4">21837 9881 4905 0,'0'0'2472'16,"0"0"273"-16,0 0-353 0,0 0-271 15,0 0-1009-15,0 0-1064 16,68-32 24-16,-48 66-72 15,4 11 72-15,4-1-16 0,4 4-56 32,0-7-168-32,11-3-1096 15,-7-12-953 1,-4-11-2760-16</inkml:trace>
  <inkml:trace contextRef="#ctx0" brushRef="#br1" timeOffset="-55348.76">22200 9429 8633 0,'0'0'1993'0,"0"0"-937"0,0 0-984 15,0 0 8-15,47 74 128 16,-26-30 72 0,3 7-48-16,0 2-160 15,4 8 24-15,-9 2-88 16,-6 1 0-16,-13 0 8 0,0-4-16 15,-24 3-360-15,0-12-1104 16,-1-16-1721-16</inkml:trace>
  <inkml:trace contextRef="#ctx0" brushRef="#br1" timeOffset="-55163.55">22650 9788 7801 0,'0'0'1585'0,"0"0"15"15,0 0-952-15,0 0-344 0,0 0-256 16,0 0-48-16,0 0-896 16,-8 76-2993-16</inkml:trace>
  <inkml:trace contextRef="#ctx0" brushRef="#br1" timeOffset="-55014.76">22634 10023 8569 0,'0'0'3121'15,"0"0"-1177"-15,0 0-983 16,0 0 423-16,0 0-568 16,84-29-592-16,-80 29-224 15,0 0-2704-15,-4 0-3186 16</inkml:trace>
  <inkml:trace contextRef="#ctx0" brushRef="#br1" timeOffset="-54546.09">23016 9569 6553 0,'0'0'1560'15,"0"0"-480"-15,0 0-631 16,81-57-97-16,-42 48 16 0,2 2 16 16,-2 7-128-1,5 0 56-15,-9 0 56 16,-7 7-48-16,-11 2-128 15,-17 4-176-15,0 0 32 0,-8 2 16 16,-12 1 32-16,-8-3-40 16,4 3-40-16,8-4 96 15,4-2-96-15,8 3-16 16,4 3 8-16,12-1-8 16,4 2 8-16,8-2-8 15,-9 1-8-15,2 0-64 0,-10 0-16 16,-7 0 40-16,0-1 48 15,-15 2 0 1,-9 2 96-16,-12-4 152 16,1 1 32-16,-2-6 8 15,1 2-128-15,8-5-160 0,17-1-184 16,7 0-1376-16,4-6-2753 0</inkml:trace>
  <inkml:trace contextRef="#ctx0" brushRef="#br1" timeOffset="-54353.88">23602 9563 8065 0,'0'0'2689'15,"0"0"-217"-15,0 0-1135 0,0 0-1001 16,0 0-288 0,0 0-48-16,0 0 56 15,-8 79 72-15,-7-40-120 16,-5 2 64-16,-1 0-72 0,-2-6-896 15,-8-4-985-15,6-8-2312 16,5-14-2416-16</inkml:trace>
  <inkml:trace contextRef="#ctx0" brushRef="#br1" timeOffset="-54186.99">23475 9607 5857 0,'0'0'2632'0,"0"0"-279"15,0 0-449-15,0 0-880 16,0 0-880-1,0 0 113-15,0 0-9 16,99 99-96-16,-75-52 0 16,8-2-144-16,-4-1-8 15,13 1-352-15,-6-14-1121 0,-7-12-2552 0</inkml:trace>
  <inkml:trace contextRef="#ctx0" brushRef="#br1" timeOffset="-53789.28">23866 9429 8185 0,'0'0'2041'0,"0"0"-817"0,0 0-744 16,0 0 32-1,107-9-56-15,-67 15-240 0,0 7-136 16,-5 6-80-16,-10-3-168 15,-10 0-336-15,-15 0-144 16,0-7 344 0,-12 1 304-16,-12-1 80 15,-4-3 360-15,5 1 16 0,7 3-200 16,8-1-136-16,8 4-64 0,0 6-56 16,12 0 8-16,12 6 0 15,4-3 0 1,0 4 40-16,-4-4-48 15,-5 0 0-15,-6 1 0 16,-13-1-48-16,0 3 40 0,-13 0-40 0,-15 1 40 16,0 0 8-1,1 8-840-15,3-9-1760 32,8-5-5498-32</inkml:trace>
  <inkml:trace contextRef="#ctx0" brushRef="#br1" timeOffset="-53637.6">24447 9953 9514 0,'0'0'2984'0,"0"0"-2184"16,0 0-616-16,0 0 64 0,0 0 217 16,-63 102-177-16,31-70-288 0,-16 9-553 15,4-9-1639-15,9-10-5330 16</inkml:trace>
  <inkml:trace contextRef="#ctx0" brushRef="#br1" timeOffset="-52235.43">25005 9614 8529 0,'0'0'2465'0,"0"0"-937"16,0 0-112-16,0 0 49 0,0-32-113 0,-11 29-656 15,-10-1-392-15,-3 4-224 16,-4 0-32-16,4 0-40 0,5 0-8 16,6 13 0-16,5 3-136 15,5 3 128-15,3 0-8 16,3 7 8-16,18-1 0 0,3 4 0 31,3-4-56-31,10 3 56 0,-6-2-328 16,1-1 24-16,-4 1-32 15,-9-7 72-15,-10 0 64 16,-9-3-176-16,0-7 280 0,-16-2 104 16,-16-7 136-16,-8 0 48 31,0 0-40-31,0-4-144 0,16-18-328 15,5 3-1481-15,19-6-3072 0</inkml:trace>
  <inkml:trace contextRef="#ctx0" brushRef="#br1" timeOffset="-52046.23">25415 9642 10642 0,'0'0'2296'15,"0"0"-871"-15,84-16-921 0,-40 13 120 16,0 3 88 0,-1 0-368-16,-7 0-336 15,1 6-8-15,-14 11-1872 0,-7-2-1289 16,-8-2-4065-16</inkml:trace>
  <inkml:trace contextRef="#ctx0" brushRef="#br1" timeOffset="-51890.44">25523 9817 6057 0,'0'0'1768'0,"0"0"137"15,79 0-241-15,-30-6-472 0,3-1-336 16,3 4-472-16,1 3-224 31,11-9-160-31,-7 5-1224 0,-16-5-4337 16</inkml:trace>
  <inkml:trace contextRef="#ctx0" brushRef="#br1" timeOffset="-51624.79">26188 9617 7361 0,'0'0'1808'0,"0"0"-623"0,0 0 15 15,96-13-104-15,-65 13-56 16,2 6-319-16,-10 10-297 0,-14 9-296 15,-9 1-40 1,-12 6-80 0,-20-1 88-16,-8-2-24 0,1-4-24 0,11-2-48 15,7-4 0-15,17-3-16 16,12-4 16-16,40 1 0 16,32-3-8-16,24-4-48 0,-9-3-1377 31,-19-3-1319-31</inkml:trace>
  <inkml:trace contextRef="#ctx0" brushRef="#br1" timeOffset="-50189.4">19798 8928 200 0,'0'0'6657'0,"0"0"-4737"0,0 0-751 31,0 0-265-31,0 0-224 16,0 0-344-16,0 0-144 0,24 0-72 16,-13 0-8-16,6 0 64 15,6 0-32-15,5 0-16 0,8 6 8 16,4 0-88-16,11 4-32 31,5-4 0-31,8 4-8 16,3 3 40-16,10-4-40 0,-6 4-8 15,1-4 16-15,0-2-16 16,-8 2 8-16,-5-6-8 0,5 4 0 16,4-1 8-16,12-6-8 15,23 7 0 1,20-5 16-16,1 5-16 15,-8-1 8-15,-13 1-8 0,-15 2 8 16,0 1-8-16,3-1 0 16,-3-2 0-16,4 2 0 0,-1 1 0 15,5-7 0 1,-4 3-40-16,7-2 40 16,4-2 0-16,-2 2 0 15,-2 2 0-15,-4-3 8 0,1 1-8 16,-4 2 16-16,-1 0-8 0,1 0-8 15,0 1 8-15,-1-1 0 32,-3 0 64-32,4-3-64 15,-1 1 64-15,9 2-24 0,-1-3-40 16,5 1 40-16,-4-1-32 16,3 0 56-16,-4 0 16 0,-2 0-40 15,-2-3 72-15,-8 0 40 31,-11 3 8-31,-16-3 73 16,-8 0 55-16,-4 0-32 0,23 0-40 16,26 0-80-16,21 4 32 15,11 2-16-15,-11 0-16 0,-6 4-16 16,-9-4 0-16,5 4 0 16,-8 2 8-1,-16-2-64-15,-21-4 0 16,-19-2 8-16,-12-1-80 15,-4-3 8 1,-4 0 0-16,-8 0 8 0,-12 0 64 16,-4 0-80-16,-9 0-440 0,-10 0-1705 15,-13 0-2391-15</inkml:trace>
  <inkml:trace contextRef="#ctx0" brushRef="#br1" timeOffset="-49543.16">23192 9023 5977 0,'0'0'2584'0,"0"0"-719"16,0 0-833-1,0 0 88-15,0 0 216 16,0 0-231-16,0 0-625 0,-8-13-80 16,1 4 32-16,2-4-224 15,-7-9-8-15,1 0 0 16,-2-4-72-16,2-6 8 0,-2 1-80 31,9-7 0-31,0 0-8 31,4-1-48-31,0 2 0 0,4 5 0 16,5 6 0-16,-5 10 0 16,0 10-8-16,-4 6-496 15,0 0-1000-15,0 0-273 0,0 3 1065 16,-13 13-528-16,1 0-664 0,1-3-2825 16</inkml:trace>
  <inkml:trace contextRef="#ctx0" brushRef="#br1" timeOffset="-49107.73">22949 8804 2800 0,'0'0'2649'0,"0"0"-1369"15,0 0-160 1,0 0-232-16,0 0-31 15,0 0-249-15,0 0-144 16,-28 0 128-16,28 0-48 0,0 0-32 16,0 0-24-16,0 0-8 15,0 0 361-15,0 0 183 0,0-7-320 32,0-2-464-32,4-4-168 15,8-2-72-15,0-7 88 0,4-1-88 16,4-6 0-16,-4 1 0 15,3 2 8-15,-6-2-8 16,-2 6 16-16,-2 6-8 0,-5 6 104 31,0 7 24-31,0 3-136 16,0 0-136-16,12 16 48 0,3 3 88 0,17 7 0 16,8 5 8-16,12 1 0 15,-1 3-8-15,5-3 0 16,0 9-888-16,-16-9-1793 15,-16-13-3968 1</inkml:trace>
  <inkml:trace contextRef="#ctx0" brushRef="#br1" timeOffset="-47962.25">21515 7918 3168 0,'0'0'7274'0,"0"0"-4754"16,0 0-815-16,0 0-1089 0,0-3-616 15,0 13 40-15,0 12-40 16,0 6 240-16,4 4-112 0,4 6-8 16,-4 3-40-1,-1 1-24-15,5-1-16 16,-3-3-32-16,-1-6-16 15,0 0-80-15,0-10-432 0,-4-3-816 16,0-10-505-16,0-2-1184 16,0-7-3040-16</inkml:trace>
  <inkml:trace contextRef="#ctx0" brushRef="#br1" timeOffset="-47711.86">21471 7886 7009 0,'0'0'1496'0,"0"0"977"0,0 0-1193 32,0 0-584-32,0 0-336 15,0 0 272-15,119-44 177 0,-70 41-129 16,6 3-216-16,1 0-288 15,-8 0-88-15,-5 0-88 16,-11 13-1064-16,-28 6-865 0,-4-4-927 16,-8-2-1889-16</inkml:trace>
  <inkml:trace contextRef="#ctx0" brushRef="#br1" timeOffset="-47525.44">21431 8131 904 0,'0'0'1824'0,"0"0"-64"16,0 0 713-16,0 0-113 16,103 6-559-16,-50-6-721 15,10-3-432-15,-3-3-344 16,0-1-200-16,-4 1-104 16,0 3-664-16,-13-1-1208 0,-15-2-2369 15</inkml:trace>
  <inkml:trace contextRef="#ctx0" brushRef="#br1" timeOffset="-47159.43">22387 7912 7377 0,'0'0'2673'16,"0"0"-1073"-16,0 0-424 15,0 0 145-15,0 0-481 0,0 0-288 16,-108-29-224-16,73 42-168 16,-1 9-88-16,8 3 64 0,4 4-40 31,8 3-88-31,13 3 48 0,3 0-56 16,24 3 8-16,15-7 80 15,13 1-80-15,7-6 104 0,-3-10-24 16,-4-4-32-16,-8-2-8 15,-16-7-48-15,-12-3 16 16,-8 0 56 0,-4 0-8-16,-4-3-64 15,0-4-424 1,-4 4-560-16,-8 3-1209 16,0 0-1727-16,0 0-1946 0</inkml:trace>
  <inkml:trace contextRef="#ctx0" brushRef="#br1" timeOffset="-46490.44">23041 7899 7153 0,'0'0'2721'0,"0"0"-801"16,0 0-1024-16,0 0-384 15,0 0-8-15,-79 29 9 32,42-1-41-32,5 7-136 0,0 6-88 15,13 7-80-15,6 9-40 16,9 1-120-16,4 2 40 0,17 0 0 0,11-3-48 16,8-6 0-16,3-7 0 15,1-8-528 1,23-1-841-1,-11-7-551-15,-7-12-2329 0</inkml:trace>
  <inkml:trace contextRef="#ctx0" brushRef="#br1" timeOffset="-46025.78">23400 7978 6633 0,'0'0'2168'0,"0"0"-15"15,0 0-1209-15,0 0-752 16,0 0-192-16,0 0 168 31,0 0 176-31,-8 99 8 0,8-64-200 16,0-4-48-16,8-2-32 15,7-6-72-15,5-4 56 0,4-10 16 0,4-6 16 16,0-3 40-16,-1-6-80 16,-3-10 48-1,1-3-16 1,-9-3-8-16,-4 2 24 0,-5 5 449 15,-3 8 543-15,-4 7-240 16,0 0-848-16,0 19 0 0,0 7 0 16,-4 12 0-16,4 3 8 0,0 7-8 31,0-3-200-31,0-4-976 16,8 0-785-16,1-10-239 0,2-11-2113 0</inkml:trace>
  <inkml:trace contextRef="#ctx0" brushRef="#br1" timeOffset="-45666.33">23886 8131 6969 0,'0'0'2000'16,"0"0"297"-16,0 0-801 15,0 0-191-15,0 0-801 31,0 0-504-31,-9 6 0 0,-2 17 96 16,-1 8 24-16,-1 4 8 16,6 0 0-16,7 0-24 0,0-3-104 15,0-7 16-15,15-6-16 16,13-3 0-16,4-9 88 16,0-7 112-1,5 0-40-15,-10-16 72 0,-3-10 176 16,-8-2-8-16,-12-11-88 15,-4 2-112-15,0-2-72 16,-20 4-56-16,-12 10-72 0,0 12 0 0,-8 13-96 31,1 0-488-31,7 19-352 16,8 26-905-16,7-4-311 0,14-6-3193 16</inkml:trace>
  <inkml:trace contextRef="#ctx0" brushRef="#br1" timeOffset="-45186.36">24527 8080 6729 0,'0'0'1640'0,"0"0"-287"0,0 0-505 15,0 0-264-15,0 0 144 16,-83-41-272 0,51 41-240-16,-5 0-48 0,1 10 72 15,1 5 56-15,11 7-184 16,4 4-96-16,12 2-8 15,8-2-8-15,0 3-16 0,24-7 16 16,11-7 16 0,10-5 96-16,-2-3-104 15,9-7 96-15,-8 0-40 0,-8-7-56 16,-4-6 72-16,-13 4 64 16,-6 3 769-16,-5-1 191 15,-4 4-360-15,-4 3-568 0,0 6-176 31,0 13-160-31,-12 13 160 0,3 6 8 0,-2 3 0 16,7 4-8 0,-4-4-456-16,3-3-1096 15,5 1-321-15,0-11-1303 0,0-12-2322 16</inkml:trace>
  <inkml:trace contextRef="#ctx0" brushRef="#br1" timeOffset="-44847.1">25013 8058 9378 0,'0'0'2624'0,"0"0"-1288"16,0 0-920-16,0 0-248 15,-103 57 33-15,75-12 39 16,3 2-144-16,5 7-40 0,1 0-48 15,11 0-8-15,8-9-8 16,0-10-585-16,8-7-63 16,11-12 216-16,1-6 184 15,1-7 240-15,-6-3 16 32,-2-10 88-32,-9-9 80 15,-4-3 32-15,0-4 248 0,-8 1-104 16,-12 3 41-16,-5 9-385 15,1 7-128-15,-4 6-929 0,9 3-1503 16,3 3-4578-16</inkml:trace>
  <inkml:trace contextRef="#ctx0" brushRef="#br1" timeOffset="-44586.04">25241 7912 8617 0,'0'0'2737'31,"0"0"-1225"-31,0 0-680 0,0 0-399 0,0 0-81 16,86 44 368-16,-58-5-144 16,0 11-224-16,-4 4-144 15,-7 19-112-15,-13-6-48 0,-4 0-48 16,-17-1 56-1,-15-12-56 1,-15 0-456-16,-37 4-1088 0,8-14-1561 16,8-16-6561-16</inkml:trace>
  <inkml:trace contextRef="#ctx0" brushRef="#br1" timeOffset="-42222.19">21551 7032 1424 0,'0'0'8562'0,"0"0"-6258"0,0 0-1344 15,0 0-904-15,0 10-56 16,0 6 0-16,0 12 8 16,0 7 72-1,0 7-24-15,0 5-56 16,0 1 48-16,-4-4-48 15,-1-3-464-15,1 4-696 0,0-13-1160 16,1-10-1617-16</inkml:trace>
  <inkml:trace contextRef="#ctx0" brushRef="#br1" timeOffset="-41976.41">21503 7000 4016 0,'0'0'2601'0,"0"0"-553"0,0 0-1376 16,0 0-664 0,0 0 145-16,104 0 623 0,-21 0 24 15,5 0-264-15,-12 4-248 16,-16 2-288-1,-28 4-32-15,-21 2-1888 16,-3 1-1297-16,-12-4-3511 0</inkml:trace>
  <inkml:trace contextRef="#ctx0" brushRef="#br1" timeOffset="-41797.96">21531 7315 1376 0,'0'0'960'0,"0"0"1545"0,0 0 71 15,0 0-319-15,123 13-881 16,-63-13-624-16,4-7-280 0,7 1-232 31,-6 3-112-31,2 3-128 16,-20 0-1264-16,-19 0-2737 0</inkml:trace>
  <inkml:trace contextRef="#ctx0" brushRef="#br1" timeOffset="-41466.51">22571 7039 4977 0,'0'0'2664'0,"0"0"-1480"15,0 0-519-15,0 0-465 16,-80-22 408-16,32 25 240 0,-4 12-312 16,0 8-16-16,5 2-120 0,2 7-56 15,19 0-168 1,9 3-96-16,13 0-16 16,4 0 16-16,21-1-80 15,33 4 72-15,34-6 16 16,0-6-24-16,-4-11-56 0,-13-5-8 15,-11-10-536-15,-11 0-1984 0,-10-3-7794 16</inkml:trace>
  <inkml:trace contextRef="#ctx0" brushRef="#br1" timeOffset="-41051.42">23184 6886 4504 0,'0'0'4161'0,"0"0"-2392"16,0 0-1153-16,0 0-432 16,0 0 632-16,0 0-48 15,-95 86-72-15,75-51-7 0,4 3-217 16,7 3-160-16,9 7-160 0,0 0-80 31,28-1 24-31,12-2-88 16,20-1 8-16,8-6 40 15,4-6-56-15,12-3-376 0,-17-7-1457 16,-15-9-2504-16</inkml:trace>
  <inkml:trace contextRef="#ctx0" brushRef="#br1" timeOffset="-39102.79">23379 6975 6929 0,'0'0'2408'16,"0"0"-1247"-1,0 0-73 1,0 0 104-16,0 0 193 0,0 0-25 15,0 0-616-15,0-57-720 16,-4 73-24-16,-3 13-112 0,3 12 112 16,-9 9 0-16,6 5 8 0,-1 5-8 31,4-6 16-31,4-6-16 16,0-11 48-16,12-8-48 0,12-13 0 15,8-6 8-15,3-10 48 16,5 0 32-16,0-20-80 0,-8-8-8 15,-5-7 104-15,-7 0-96 32,-7-3 48-32,-9 6 40 0,0 10-40 15,0 6 72-15,-4 10 136 16,0 6-264-16,3 6-168 0,5 20-40 16,1 11 200-16,6 8 0 15,2 3 0-15,-2-1 8 31,5-2-584-31,-4 9-1008 0,0-13-577 16,-8-9-2104-16</inkml:trace>
  <inkml:trace contextRef="#ctx0" brushRef="#br1" timeOffset="-38705.36">24013 7102 1008 0,'0'0'8305'0,"0"0"-6376"15,0 0-969-15,0 0-608 16,0 0-304-16,-35 10 56 0,10 15 0 16,5 7-56-16,0 3 0 15,8 0 48-15,1 3-88 16,11-3 32-16,0-7-24 0,15-3-8 31,17-2 0-31,9-11 0 0,6-2 64 16,5-10-72-16,-1 0 0 15,-7-3 0-15,-12-16 56 16,-16-10 16-16,-16-6 136 0,0-9-112 16,-32-4 264-16,-15-2 273 31,-13 11-457-31,0 8-88 0,0 15-88 15,12 13-104-15,8 3-40 16,16 25-721-16,16 4-383 16,21 21-456-16,19-8-913 0,7-7-5016 0</inkml:trace>
  <inkml:trace contextRef="#ctx0" brushRef="#br1" timeOffset="-38271.17">24579 7023 4096 0,'0'0'2377'0,"0"0"-1025"0,0 0-472 16,0 0 57-16,11-80 39 16,-22 74 184-16,-13 3-640 15,-12 3-272-15,-4 3-112 0,-8 16-48 31,5 7-24-31,3 9-56 0,12 0-8 16,8-1 0-16,12 1 0 16,8-9-8-16,8-4-40 15,20-9 48-15,7-10 72 0,10-3-72 16,2 0 0-16,-2-13 0 31,-10-3 16-31,-7-3 64 0,-9 6 16 16,-11 4 680-16,1 3 265 31,-5 6-745-31,0 0-296 16,-1 22-168-16,1 6 168 0,5 8 0 15,-5 4 8-15,7 5-8 16,-3 3 56-16,5-7-56 0,-2-3-8 0,-3 0-296 16,5 3-961-16,-6-12-687 15,-3-7-2153-15</inkml:trace>
  <inkml:trace contextRef="#ctx0" brushRef="#br1" timeOffset="-37850.62">25132 6950 4729 0,'0'0'4384'0,"0"0"-2967"15,0 0-465-15,0 0-544 32,0 0-344-32,0 0 8 0,0 0 368 15,-103 92 16-15,63-45-256 16,0 7-64-16,8 0-8 15,12 7-112-15,8-11 64 0,12-2-72 16,0-13 8-16,17-6 32 31,10-10-48-31,-3-10 8 0,4-5 88 16,-12-4-88-16,-4-13 192 0,-8-6-15 16,-4-10-33-16,-8 1 0 15,-16-1-144-15,-4 3-8 0,-4 7-88 16,0 10-457-1,0 9-367 1,4 6-1120-16,17 7-1097 0</inkml:trace>
  <inkml:trace contextRef="#ctx0" brushRef="#br1" timeOffset="-37566.5">25296 6915 5761 0,'0'0'3248'31,"0"0"-1703"-31,0 0-889 16,0 0-408-16,0 0-32 0,111 44 32 15,-75-6 136-15,4 7 152 16,-7 6-208-16,-6 9-136 0,-7-3-104 15,-9 4 0-15,-11-8 32 32,-15-5-112-32,-21 0-8 15,-48 9-104-15,9-13-1632 0,3-12-3777 0</inkml:trace>
  <inkml:trace contextRef="#ctx0" brushRef="#br1" timeOffset="-36215.12">21817 6343 4048 0,'0'0'3193'0,"0"0"-968"0,0 0-785 16,0 0-304-16,0 0 120 15,-4-25-391-15,4 25-457 0,0 3-408 16,0 10 0 0,-4 6-8-16,1 3 16 15,-5 10-8-15,0 3 96 16,-4 0-88-16,0 3-8 0,3 0 56 16,2-3-48-16,3-1 40 15,0-4-48-15,4-5 0 16,-4-6-128-1,4-4-1121-15,0-5-55 16,0-10-888-16,8 0-529 0,3-10-1736 16</inkml:trace>
  <inkml:trace contextRef="#ctx0" brushRef="#br1" timeOffset="-35969.4">21909 6324 2456 0,'0'0'5889'16,"0"0"-4072"-16,0 0-609 16,0 0-440-16,0 0 192 0,0 0-184 31,0 0-455-31,24-38-185 0,8 38-120 16,12-3-16-16,3 3 8 0,6 0 0 15,3 0-8-15,-9 0-120 16,-7 0-465-16,-17 0-351 15,-23 6-848-15,-11 4-1177 16,-25-4 641 0</inkml:trace>
  <inkml:trace contextRef="#ctx0" brushRef="#br1" timeOffset="-35795.63">21798 6511 2864 0,'0'0'2217'15,"0"0"-945"-15,92 4-592 0,-41-4 48 16,5 0 88-16,3-4-160 16,-3 2-159-16,-7-2-321 15,-10 4-176-15,-11 0-1817 0,-16-3-2624 16</inkml:trace>
  <inkml:trace contextRef="#ctx0" brushRef="#br1" timeOffset="-35453.86">22913 6229 1736 0,'0'0'2985'0,"0"0"-1481"15,0 0-560 1,0 0 144-16,0 0-424 16,0 0-119-16,0 0-121 0,-95-32-40 0,50 48-152 15,2 3 136-15,-4 6 112 16,10 1-88-16,1 2 8 16,12 4-208-1,5 0 40-15,10 3-144 16,9 0-32-16,9 0-8 15,38 6-48-15,29 1 16 0,28-5 88 16,-1-5-96-16,-3-12-8 16,-36-8-200-16,-28-12-1880 0</inkml:trace>
  <inkml:trace contextRef="#ctx0" brushRef="#br1" timeOffset="-33681.5">23319 6035 7609 0,'0'0'2361'0,"0"0"-897"16,0 0-560-16,0 0 8 16,0 0 57-16,-7-35-313 0,3 35-432 31,-4 0-224-31,-4 16-16 0,-4 7 16 16,-4 12 0-16,-4 9-8 15,5 4 8-15,2-1 8 0,2-3 64 16,6 4-64-16,9-3-8 15,0-1 8-15,20-3 32 16,16 1-40 0,8-8-8-16,4-5-344 0,4-4-577 15,19-12-127-15,-19-3-1024 16,-8-10-3425-16</inkml:trace>
  <inkml:trace contextRef="#ctx0" brushRef="#br1" timeOffset="-33342.06">23643 6140 7529 0,'0'0'2209'15,"0"0"-553"-15,0 0-24 16,0 0 9-16,0 0-785 31,0 0-640-31,0 0-216 0,0-9-88 0,0 34 88 0,0 7 48 16,0 2 32 0,4 5 48-16,3-1-32 0,1 0 0 15,1-3-88-15,2 0-8 16,-3-3 0-1,1-4-304 1,2 4-1256-16,1-7-681 0,0-9-2328 0</inkml:trace>
  <inkml:trace contextRef="#ctx0" brushRef="#br1" timeOffset="-32961.56">24088 6169 5209 0,'0'0'3968'16,"0"0"-2703"-16,0 0-617 31,0 0-472-31,0 0-160 0,0 0 40 16,0 0 376-16,0 0-32 15,-43 98-56-15,31-72-232 0,4 2-8 0,8-3-96 0,0-2-8 31,16-7 8-31,16-4-8 32,4-2 16-32,7-10-8 0,2 0 0 15,-6 0-8-15,-7-16 0 0,-17-3 0 16,-6-3 8-16,-9-4-8 16,-20 1 16-1,-12-4 48-15,-15 7-64 16,6 3-8-16,2 6 8 15,11 10-8-15,16 3-144 0,12 0-1336 16,4 3-48-16,47 10 295 16,-7-3-1191-16,4-4-3568 0</inkml:trace>
  <inkml:trace contextRef="#ctx0" brushRef="#br1" timeOffset="-32637.47">24555 6216 4600 0,'0'0'1977'0,"0"0"-569"15,0 0-568-15,0 0 289 0,0 0-585 16,0 0-496-16,0 0 56 31,0 0 24-31,-32 58 192 0,20-33-112 16,4 0-112-16,5-3-40 16,3 1-48-16,3-11 8 0,13 1 48 15,8-7-64-15,0-2 56 16,-1-4 24-16,1-4-32 15,-7-8 48 1,-2-7-24-16,-11-4 8 16,-4-2 24-16,-8 0-104 15,-11 3 8-15,-14 2-8 0,6 5-80 0,-9 8-56 16,9 7-392-16,10 3-944 16,6 14-1041-1,6-2-3312 1</inkml:trace>
  <inkml:trace contextRef="#ctx0" brushRef="#br1" timeOffset="-32264.71">25073 6296 7033 0,'0'0'1504'0,"0"0"-952"15,0 0-135-15,0 0 127 32,-84-3-144-32,61 15-80 0,-2 7-136 31,9 3-112-31,4 4 32 16,5-1-88-16,7 0 88 0,0-2-96 15,19-4 48-15,1-6-40 16,12-7 64-16,4-6 24 15,0 0 24-15,-5-9 72 0,-3-7 312 16,-11-10 136-16,-10-6-216 16,-7 1-48-16,-11-1-184 15,-17 0-47-15,-4 7-153 0,-8 2-24 16,0 14-129-16,8 6-391 16,8 3-784-1,16 16-520-15,8 0-1153 0,0 0-3368 16</inkml:trace>
  <inkml:trace contextRef="#ctx0" brushRef="#br1" timeOffset="-31963.06">25232 5975 2496 0,'0'0'6673'16,"0"0"-5400"-16,0 0-937 15,0 0-240-15,84 29 120 16,-49 2 240-16,1 8 40 0,5 8 64 16,-2 4-280-16,-3 3-112 31,-4-3-104-31,-12 0-56 0,-20-4-8 15,-4 0 0-15,-28 1-152 16,-55 3-616-16,6-13-1656 16,2-12-6018-16</inkml:trace>
  <inkml:trace contextRef="#ctx0" brushRef="#br1" timeOffset="-29397.62">25870 8172 5497 0,'0'0'888'0,"0"0"1840"16,0 0-927-16,0 0-665 15,0 0 48-15,0 0-103 16,0-3-193-16,0-6-288 16,-4 2-184-16,0 1 8 31,0-7 0-31,-1 0-192 16,-2-2-48-16,-5-8-48 0,8-2 32 15,-8-4-88-15,4-5-32 16,0-5 24-16,-4-2-72 15,8 0 16-15,0-4-16 0,4-2 0 16,0 5 0-16,0 8 0 0,12 2 40 16,-4 12-40-16,-4 8-32 15,-4 6 24-15,0 6-480 16,0 3-2136-16,-4 25 671 0,-12 1 25 31,4-4-1961-31</inkml:trace>
  <inkml:trace contextRef="#ctx0" brushRef="#br1" timeOffset="-29019.39">25559 7886 3184 0,'0'0'4841'15,"0"0"-3208"-15,0 0-553 16,0 0-232-16,0 0 136 15,0 0 328-15,0 0-183 16,0 0-177-16,-4 0-72 16,4 0-8-1,0-12-504-15,0-1-264 0,8-6-96 0,3-6 32 16,6-4-32-16,7-6 0 16,-1-3 48-16,5-3-56 15,4-1 0-15,-4 5 0 16,0 5 0-1,-8 9 8-15,-8 7 0 0,0 10-8 16,0 6 0-16,-1 0-208 16,14 19 136-16,6 9 56 15,5 11 16-15,8 2 0 0,-4 3-56 32,-4 1-760-32,-8-1-1168 15,-8-12-1025-15,-16-16-5785 0</inkml:trace>
  <inkml:trace contextRef="#ctx0" brushRef="#br1" timeOffset="-28426.76">25778 7365 5065 0,'0'0'2456'0,"0"0"-624"16,0 0-663-16,0 0-81 15,0 0-200-15,0 0 56 0,0 0 113 32,0-6-537-32,0-6-232 15,0-4-120-15,0-7-24 0,0-5 32 16,8-7-120-16,0-6 120 0,4-4 16 16,-4-2-16-16,-1-1-32 15,2-3-72-15,-1 3 32 16,0 4 32-1,-1 6-128-15,-2 9 0 16,-1 10 48-16,0 13-56 0,-4 6-248 16,0 0-1592-16,0 6 447 0,-13 29 681 15,2 1-1016-15,-1-8-1321 0</inkml:trace>
  <inkml:trace contextRef="#ctx0" brushRef="#br1" timeOffset="-28016.92">25623 7112 2480 0,'0'0'128'15,"0"0"2417"-15,0 0-561 16,0 0-344-16,0 0 9 0,0 0-145 31,0 0-72-31,-8 0-575 16,8-10-401-16,4-6-32 15,3 1 8-15,-3-8-96 0,9 1 64 0,-2-4-240 16,6 1-16-16,2-7-16 16,1 0-128-16,0 1 8 15,4-4 0 1,-8 7 8-16,4-1-8 15,-8 6 0-15,-8 11 0 0,4 9 56 16,-4 3-64-16,4 3-184 0,4 22 64 16,8 7 112-16,8 10 0 15,4 5-40 1,7 7 48-16,9 0-216 16,20 22-1048-16,-13-19-929 15,-7-12-2648-15</inkml:trace>
  <inkml:trace contextRef="#ctx0" brushRef="#br1" timeOffset="-15502.87">5402 2308 5817 0,'0'0'3064'0,"0"0"-1919"0,0 0-705 16,0 0-312-16,0 0 184 15,12-60 720 1,-12 50-248-16,0 7 392 16,0 0-671-16,-7 3-305 0,-14 0-200 15,-27 3-120-15,-31 16-112 16,-1 3 168-16,9-3 64 15,11 0 0-15,24-6 0 16,8 3-16 0,4 0-80-16,12-1-409 0,12 2 113 15,12-2 88-15,24 5 240 0,12-1 56 16,12-1 8-16,7 5-56 16,5-4 56-16,-9 0 8 15,-7-4-8 1,-11 2 8-16,-14-2-8 15,-11-2 64-15,-8 0-56 16,-12 0-8-16,0-4 0 0,0 4 80 16,-20 3 808-16,-4-1 1 15,-12 2-385-15,1-5-144 0,-5 1-256 32,8-7-16-32,4 0-88 15,8-6-320-15,12 0-280 0,20-19-489 16,16-3-2935-16,7-6-3658 0</inkml:trace>
  <inkml:trace contextRef="#ctx0" brushRef="#br1" timeOffset="-15293.82">5626 2410 9778 0,'0'0'2088'16,"0"0"-1096"-16,0 0-728 15,0 0-264-15,0 0-112 16,0 0 8-16,0 0 104 15,15 79 120 1,-7-38-32-16,4 7-80 0,-4-4 144 16,4-3-72-16,-4-6-80 0,0-6-216 15,-4-10-376-15,-4-19-1136 16,0-12-873-16,0-17-1368 16</inkml:trace>
  <inkml:trace contextRef="#ctx0" brushRef="#br1" timeOffset="-15157.1">5761 2197 8329 0,'0'0'1633'0,"0"0"-1633"15,0 0-1529 1,0 0 481-16,0 0-504 16,52 95 143-16,-37-70 201 0,6-3-816 15</inkml:trace>
  <inkml:trace contextRef="#ctx0" brushRef="#br1" timeOffset="-14645.87">6111 2327 4368 0,'0'0'1897'0,"0"0"-217"0,0 0-175 0,0 0-329 16,0 0 80-16,0 0-464 16,-87-64-384-16,50 64-56 15,2 4-64-15,-1 15-280 16,12 0-16-1,9 6-120-15,11 1 8 16,4-8-24-16,0 2 128 0,11-8 8 0,13-2 0 16,8-10 8-16,8 0 144 15,4-16-32-15,0-6 40 16,-9 3-8 0,1-1 201-16,-12 8 703 15,-4 2-464-15,0 10-464 16,0 0-120-16,4 20-32 0,8 12 24 15,-4 21-32-15,0 30 40 16,0 28-8-16,-9 7 8 0,-2-14 0 31,-10-28 24-31,-3-31-16 16,-4-13-16-16,0 5 8 16,0 2 0-16,-8 2 104 0,-3-9-104 15,-6-10 0-15,-3-6 64 16,1-13 56-16,-9-3 784 0,-13-12-16 31,2-17-416-31,-1-12-47 16,-4-26-209-16,17-28-56 15,22-29-72 1,10-7-88-16,27 20-8 0,3 35-288 16,-3 38-617-16,12 7-535 15,-9 8-1144-15,-3 4-2794 0</inkml:trace>
  <inkml:trace contextRef="#ctx0" brushRef="#br1" timeOffset="-13571.89">6386 2314 6433 0,'0'0'2640'15,"0"0"-591"-15,0 0-689 16,0 0-8-16,28-73-119 0,-24 70-193 15,1 3-680-15,-5 0-360 0,7 10-672 32,-3 15 424-32,4 7 200 15,0 6 40-15,-3 3 8 16,-2 1 0-16,1-8-8 0,-4-5 16 16,0-7-8-16,0-9 0 15,0-10 0-15,0-3 80 0,4-6 216 31,4-17 168-31,4-15-464 16,4-9-144-16,8-7 0 16,-4-3 48-16,-1 9 96 0,2 7 16 15,-10 12-8-15,-3 13-8 16,-3 10 120-16,3 6-120 0,-1 3-520 16,6 19 232-1,-2 4 192-15,5 9 24 16,-4-3 88-16,4-4-16 15,-7-6 0-15,-2-6 0 0,1-6 56 16,-8-4-48-16,4-6-8 0,-4 0 384 16,4-16 400-1,8-9-528-15,0-10-256 16,4-3-96-16,3-1 88 16,2 4-32-16,-6 10-40 15,2 6 8-15,-10 10 24 0,2 9-48 16,-1 0-320-16,-1 12 88 0,10 14 328 31,-2 2-96-31,6 7-8 16,-2 3 48-16,5 0-440 15,0-6-545-15,4-3 97 0,4-10-64 16,4-10 392-16,-1-9-136 16,5-3-273-16,-7-19 353 0,-6-10 392 31,-3-6 280-31,-8-3 432 15,-8-1 177-15,-4 7 903 16,-4 7 40-16,0 6 449 0,0 12-553 16,-8 7-520-16,0 3-928 15,-8 16-96-15,1 9 24 0,-2 7 8 16,2 6 16 0,6 0 32-16,5-3-56 15,4-3-8-15,0-3 72 16,8-14-32-16,8-2 40 0,0-10 48 15,4-3-48-15,0-3 152 16,-1-16-32-16,-2-9 32 16,-13-4 80-16,-4-3-232 15,0 0 8-15,-17 3-72 16,-2 7-8-16,3 9-328 16,8 3-104-16,8 10-680 0,0 3-1569 15,11 0 233-15,21 0 1871 0,5 0 281 31,3-7-280-31,3 1-32 16,-11 0-352-16,-4-4 1032 16,-8 4 704-16,-8 0 1336 0,-9-1 121 15,-3 7-681-15,5 0-680 16,-5 0-728-16,0 7-72 0,8 15-176 31,0 13 168-31,-1 9 8 16,10 7 0-16,-2 3 0 15,2 0 0-15,-2-9-720 0,2-7-216 16,-10-10 24-16,-3-22-264 31,-4-6-681-31,0-2-87 0</inkml:trace>
  <inkml:trace contextRef="#ctx0" brushRef="#br1" timeOffset="-13437.85">7598 1933 7785 0,'0'0'3305'15,"0"0"-1081"1,0 0-2224-16,0 0-792 16,0 0-672-16,0 0 600 0,15 83-665 15,2-51-1719-15</inkml:trace>
  <inkml:trace contextRef="#ctx0" brushRef="#br1" timeOffset="-12984.69">8100 2121 5657 0,'0'0'1480'16,"0"0"72"-16,0 0-383 15,20-93 55-15,-20 71-104 32,-13 0-88-32,-11 9-71 0,-3 7-577 15,-10 6-384-15,2 9-72 16,-5 20-88-16,8 12 144 0,8 7-232 15,9 9 79-15,15-3 9 16,0-3 88-16,11-7-32 31,14-9-120-31,3-16 136 0,3-12 88 0,9-7 0 16,3-22 640-16,9-17-39 16,4-24-113-16,8-26 40 0,-4-22 0 15,-8-13-224-15,-24 10-8 16,-16 12-176-1,-12 16 64 1,0 20 256-16,-8 15 232 0,-1 19-120 0,5 10-359 16,0 12-97-16,4 10-96 15,0 16-753-15,0 54-87 0,0 35 568 16,13 22 200-16,2 0 0 31,10-6 72-31,-6-17-384 16,-3-2-488-16,-8 0-424 0,-8-10 127 15,-12-26-1759-15,-12-21-3522 0</inkml:trace>
  <inkml:trace contextRef="#ctx0" brushRef="#br1" timeOffset="-12562.9">5649 3082 6009 0,'0'0'200'0,"-83"35"80"16,42-15-216-16,9-5 88 0,9-2 504 16,15-7 384-16,4-2-272 15,4-4-559 1,4 0-201-1,36 0 328-15,52-6 1256 0,67-17-80 0,60-12-440 16,40-6-287 0,19-1-177-16,6 5-128 0,14-8 48 0,1 1-280 15,-12-4-72-15,-27-3-120 32,-34 4-48-32,-39 5 0 15,-35 10 48-15,-53 7-56 0,-39 13 0 16,-28 2-320-16,-19 7 144 15,-10 3 8-15,-3 0 152 0,0 0-384 16,-24 6-1008-16,-15 29-249 31,-2-3-383-31,9 0-1905 0</inkml:trace>
  <inkml:trace contextRef="#ctx0" brushRef="#br1" timeOffset="-9674.55">28264 7347 3024 0,'0'0'6914'16,"0"0"-4578"-16,0 0-239 0,0 0-553 16,0 0-440-16,0 0-504 0,0-35-376 15,0 38-136-15,-3 13-88 0,-1 16 0 16,-9 18 72 0,5 30 128-1,-4 18 40-15,4 17-184 16,4-8 24-16,4-8 81 0,0-14-161 15,0-18 48-15,0-13-48 0,0-12-24 0,0-11-25 16,0 4-647 0,0-3-648-1,0-10-1096-15,0-12-473 16,0-10-3448-16</inkml:trace>
  <inkml:trace contextRef="#ctx0" brushRef="#br1" timeOffset="-9200.95">28073 7242 10042 0,'0'0'680'0,"8"-118"416"0,8 90-152 15,8-1-200-15,8-3-159 16,16 4 79-16,23 3-240 0,36 15 24 16,33 10-240-16,0 22-128 31,-25 16-72-31,-43 4-8 15,-28 18-312-15,-28 13-456 0,-8 0-121 0,-8 0 393 16,-13-16 144 0,-19-15 272-16,-11 8 16 0,-25 17 64 0,-27 12 56 15,-21 1-48 1,13-17 0 0,15-18 248-16,28-23-104 15,21-9 104-15,2-7-80 0,5 0-48 16,9-3 121-16,14-3 319 15,13-9 136-15,28-14-704 16,20-2-656-16,8 0 368 16,8 3 160-16,-9 9 128 15,-3 13 80-15,-12 0 0 16,-4 19 192-16,-4 10 128 0,-4 12 128 16,0 7-32-16,-4 21-208 15,-4 23-224-15,-1 19 136 16,-3-6-200-1,-3-22 8-15,-2-29-8 0,1-23-136 0,4-2-672 16,28-1-960 0,-5-2-737-16,2-17-4873 0</inkml:trace>
  <inkml:trace contextRef="#ctx0" brushRef="#br1" timeOffset="-8841.95">29093 8128 11258 0,'0'0'1648'16,"0"0"-912"-16,0 0-584 0,0 0-152 15,0 0 0 1,0 0 513-16,20 0 199 16,4 0-120-16,8-3-456 0,3-4-136 0,1-3-56 15,-4-2-272 1,1-10-216-16,-10-3 8 15,-11-4 231-15,-8 0 305 16,-4 4 297-16,-28 6 343 16,-11 6-80-16,-10 10-64 15,-7 3 280-15,5 3-264 0,11 19-440 16,8 10-72-16,16 6-8 16,16 7 8-16,4 9-64 15,32-1 64 1,32 11 80-16,27 2-16 15,25-8-64-15,-8-20-56 0,-9-22-632 16,-31-13-1288-16,-32-3-1153 0</inkml:trace>
  <inkml:trace contextRef="#ctx0" brushRef="#br1" timeOffset="-8279.02">29834 7328 3488 0,'0'0'4977'0,"0"0"-3024"0,0 0 55 16,0 0-31-16,0-74-337 16,0 68-280-16,0 6-688 0,0 4-656 31,0 15 32-31,0 16-48 16,0 12 104-16,8 23 16 0,7 22 128 15,6 25-47-15,-1 11-25 16,-1-5-80-16,-2-11-48 15,-10-11 96-15,1-9-144 0,1-19-8 32,-9-19 0-32,4-16 8 15,-4-12 0-15,0-8-240 0,4 2-257 0,-1-5-143 16,1-5-536-16,16-10-960 16,-4-13-385-16,0-9-6793 15</inkml:trace>
  <inkml:trace contextRef="#ctx0" brushRef="#br1" timeOffset="-7347.42">29938 8486 5881 0,'0'0'1848'16,"0"0"-480"-1,0 0-559-15,0 0 39 16,0 0 216-16,0 0-248 15,0 0 280-15,0 0-23 0,7-12-393 16,34 9 96-16,26-1-528 0,25-5 0 16,0 0 56-1,-13 2 48-15,-11-3 72 16,-20 1-288-16,-4 0-80 16,-5-4-56-16,-11 3 0 15,-12 1-104-15,-12-1-24 0,1 7-248 16,-5 0-120-16,-9 3-1064 15,-7 0-2657 1,4 0-1152-16</inkml:trace>
  <inkml:trace contextRef="#ctx0" brushRef="#br1" timeOffset="-6771.55">30750 7423 6785 0,'0'0'2440'0,"0"0"-183"15,0 0-1177-15,0 0-704 16,0 0-376-16,0 0 0 16,5 51 0-16,-5-7 104 0,0 26 24 15,0 16 80-15,0 22-208 16,0 9 8-1,4-6 32-15,7-9-32 16,6-10-8-16,2-16-8 16,5-16-64-16,0-18 64 0,12-17-80 15,20 0-216-15,32-6 160 16,-2-6 144-16,-2-13 216 0,-11-6 152 31,-10-32 216-31,13-39 329 16,4-37 7-16,-13-19-176 15,-27-10-264-15,-20 7-72 0,-12 8-8 16,-8 2-200-16,0-1-96 16,0 3 256-16,-12 32-360 0,4 25 8 15,-4 29-8 1,8 22 0-16,-7 10-112 16,-2 6-888-16,-23 47-2913 15,5 13 2961-15,3 1-1960 0</inkml:trace>
  <inkml:trace contextRef="#ctx0" brushRef="#br1" timeOffset="-5542.68">28734 9121 8249 0,'0'0'1353'16,"0"0"-481"-16,0 0-456 16,0 0 0-16,36-82 496 31,-8 50-160-31,8-6-168 0,4 3-264 16,8 0-151-16,0 4 151 15,7 12 16-15,5 6-88 0,3 9-120 16,17 4 16-16,16 23-8 15,-4 8 32-15,-12-2-40 32,-13 9 72-32,-23-3-144 0,8 6-56 15,-9 7-56-15,-2-4-40 0,-13-2 88 16,-9-8-152-16,1-8-192 0,-8-7 168 16,0-10 80-16,0-9 104 15,-1 0 288 1,2-15 16-1,7-14-304-15,0-9-104 0,4-13-152 16,-4-3 8-16,-5 7 88 0,2-1 160 16,-10 17 152-16,-3 11 360 0,-4 11 168 15,4 6-496-15,0 3-184 32,0 0-608-32,1 15 232 15,6 4 296-15,1 7 80 0,0 2-56 16,4 4-72-16,-4-7-504 0,4 7 47 15,-8-3 233-15,4-3 80 16,-4 2-16-16,-4-6-128 31,3-3 88-31,-2-3 104 0,-5-10-296 16,4-2 424-16,0-4 96 16,4-4 1272-16,3-18-840 0,13-3-200 15,4-13 112-15,12 0-80 16,12-7-103-16,4 1-161 31,4 9-17-31,0 9-55 0,-1 10 72 16,1 16-48-16,-5 0 48 0,5 10 193 15,-4 9 263-15,8 6 272 0,-4 1-184 16,7 3-272-16,2-1 56 16,14-2-176-1,17-8-48 1,11-11 96-16,-7-7 96 0,-21-10 128 15,-23-12-88-15,-16-6-104 16,4-11 56-16,8-21-288 0,-8 0-72 16,-16-4-16-16,-9 4-96 0,-23 15-88 31,0 8-376-31,-36 17-1152 16,-3 11-1385-16,-1 9-4553 0</inkml:trace>
  <inkml:trace contextRef="#ctx0" brushRef="#br1" timeOffset="6518.19">21001 10172 936 0,'-4'0'2632'0,"0"0"-231"16,0 0-793-16,-1-3-560 16,2 0-47-16,3-3-241 0,-4 6 104 31,4-3 16-31,-4-1-264 15,4 4 192-15,0 0-352 16,0 0-199-16,0 0-193 0,0 0-64 16,0 0 0-16,0 0 0 0,0 0 16 15,0 0 24-15,0 0 16 16,0 0 0 0,0 0 120-16,20 0-32 15,31-3 8-15,45 3-24 0,36 0 96 0,20 0 80 16,-17 0-200-1,-32 7 136-15,-47-4-104 16,-21-3-64-16,-10 3 8 16,-5-3-80-16,-5 3 0 15,-6-3 40-15,-5 0 8 16,0 0 128-16,-4 0 0 16,0 0-40-16,0 0-136 0,0 0 8 31,0 0-16-31,0 3-304 15,-13 10-1680-15,-2-3-1081 0,-2-1 256 0</inkml:trace>
  <inkml:trace contextRef="#ctx0" brushRef="#br1" timeOffset="7973.73">11546 16526 1376 0,'0'0'920'0,"0"0"-712"16,0 0-208-16,0 0-584 0,0 0-168 15</inkml:trace>
  <inkml:trace contextRef="#ctx0" brushRef="#br1" timeOffset="8618.01">11123 16491 4216 0,'0'0'1753'0,"0"0"-865"0,0 0-584 16,0 0 616-16,0 0 1305 15,0 0-633-15,-27-7-320 16,27 7-119-16,0 0-225 0,0 0-264 31,0 0-184-31,0 0-176 0,0 0-176 16,0 0 56-16,0 0-24 15,0-3-32-15,0 3-32 16,3 0-80-16,18-3 32 0,10 3 80 31,29-13-128-31,36 0 72 16,27-2 80-16,5 2 152 0,-5 10-8 15,-27 3-232-15,-33 0 48 16,-14 0-96-16,-10 6-16 16,2 0-104-16,-6 1-104 0,-3-1 8 15,-12-3 72-15,-8 0-40 16,-8 1 120 0,-4-4-8-16,0 0-248 0,0 0-640 15,0 3-1208-15,0-3-1793 16,4 0-4545-16</inkml:trace>
  <inkml:trace contextRef="#ctx0" brushRef="#br1" timeOffset="9932.4">11099 12382 6905 0,'0'0'2080'0,"0"0"-311"0,0 0-977 16,0 0-568-16,0 0-96 0,0 0 88 15,0 0 120 1,5 0-112-1,18-6-88-15,29-4 472 0,32-6 161 16,31-2-73-16,21-5 88 0,-12 7-264 16,-12 3-184-16,-33 7-8 15,-19 3-32-15,-17 3-168 0,-11 0-128 32,1 0-8-32,-6 0 8 15,1 7-8-15,-8-5-120 0,-12 2 120 16,-4-4-216-16,-4 0-344 15,0 3 8-15,0-3 104 0,0 0-176 16,0 0-361-16,0 0-895 31,0 0-2657-31</inkml:trace>
  <inkml:trace contextRef="#ctx0" brushRef="#br1" timeOffset="21817.12">21534 14166 6793 0,'0'0'1688'15,"0"0"329"-15,0 0-761 16,0 0-688-16,0 0-280 16,0-2-16-16,0 2-64 0,0 0-32 31,0 0-16-31,0 0-80 15,0 0 40-15,8 0 160 0,9 0 201 16,11 0 279-16,3-4-384 0,18 1 0 0,26 0 104 16,37-4-104-1,31 1-40-15,21 0-96 0,3 0-168 16,-8-1-64 0,-19 1 64-1,-5-4 0-15,-8 4-72 16,-31-4 0-16,-20 7 0 0,-29 0 96 0,-15 3-96 15,-8-3 8 1,0 3-8-16,-12-4 0 0,-12 4-440 0,-23 0-1136 31,-14 4-969-31,-10-1-1560 16</inkml:trace>
  <inkml:trace contextRef="#ctx0" brushRef="#br1" timeOffset="22221.62">21730 14366 7393 0,'0'0'2441'0,"0"0"-937"15,0 0-696 1,0 0 96 0,115-18 425-16,-63 11-121 15,8-2-280-15,15 2-248 0,30 1-312 16,22-4-48-16,8 4-96 15,-8-3-152-15,-15 5 8 0,-32-2 0 16,-20-1-64 0,-20 7 48-16,-12-2-64 15,0-2 0-15,0 1-224 16,-5 0-440-16,-11 3-696 0,-12-3-184 16,0 0-1505-16,-7-1-5049 15</inkml:trace>
  <inkml:trace contextRef="#ctx0" brushRef="#br1" timeOffset="23542.8">21682 12147 7153 0,'0'0'1120'0,"0"0"-312"15,0 0-560-15,0 0-7 0,0 0 47 16,43-19 480-16,-18 13-88 15,6-4-176-15,10 4-224 16,6-3-48-16,9-1 136 0,4 1-96 31,8-1 96-31,16-3 80 16,19 1-7-16,13-5-41 0,7-1-144 0,-20 5-160 0,-30 3-88 31,-22 4-8-31,-7 0 120 16,0-1-104-16,0 1-16 0,-4 0-296 31,-12 6-136-31,-13 0-993 16,-15 0-607-16,0 9-633 0,-8 1-1432 0</inkml:trace>
  <inkml:trace contextRef="#ctx0" brushRef="#br1" timeOffset="23851.74">21937 12297 3696 0,'0'0'3169'0,"0"0"-1113"0,0 0-1311 16,0 0-529-16,0 0-16 15,108-19 368-15,-61 12 160 0,9-2-96 32,17-1-160-32,17-3-96 15,-2 4-192-15,-8 2 0 0,-20 1-96 16,-17 0-88-16,-2 3 0 16,-14-7-504-16,-11 3-712 15,-16-2-864-15</inkml:trace>
  <inkml:trace contextRef="#ctx0" brushRef="#br1" timeOffset="30502.69">9164 8445 1408 0,'0'0'312'0,"0"0"1296"0,-5 19-1152 16,1-9-304 15,4-1-72-31,0 7-72 0,0 0 96 16,-4 3 392-16,-3 0 401 16,-1 7-73-16,-1 5-344 0,1-2-16 15,1 6-152-15,3 3-48 16,-5 0-32-16,5 6-88 15,0 4-16-15,1 0 16 0,-1 2-40 32,0-2 120-32,-4 0 88 15,-1 2 25-15,2 2 7 0,-1 4-16 0,-8 14-48 16,8-6-48-16,-4 2-120 16,9-2-16-1,3-7-16 1,0 3-72-16,0-6 56 0,0 0-56 15,0 0 0-15,0 1 64 0,3-1-64 16,5 3 0-16,-4-3 48 0,0 6 0 16,0-6 48-16,0 0-96 15,-4-3-8-15,4 2 16 16,-4-1-8 0,4 2 8-16,0-1-8 15,-4 5 48-15,4-1 8 16,-4 0-64-16,0 0 88 0,0-6-16 15,0-1-24-15,0-2 16 16,-4-3 24-16,0 2 16 0,0 4 0 31,4-3-104-31,-4 2 48 16,4 1 32-16,0 0 0 0,-4 0 104 16,0 3-64-16,4 0 8 15,-4 0 48-15,0 0-16 16,0 3 120-16,0-3 56 0,4 3-56 15,0-3 1-15,0 0-153 32,0-3 16-32,0 0-40 0,4-4-96 0,0 4 56 15,0 0 8-15,-4 0-16 16,0-1-8-16,0 1-48 16,0-3 0-16,0-4 56 15,-4 0-48 1,0-2 64-16,0 3-64 15,1-8 0-15,3 5-8 0,-5-8-56 16,5 2 56-16,0-1 16 0,0-10-16 16,0 3-56-16,0-5-64 15,0-1-112 1,0-6-96-16,0 6-1 16,5-3 33-16,-5 7-72 15,0-4-16-15,0 3-512 0,0 0-488 16,-5-2-769-16,1-10-2376 0</inkml:trace>
  <inkml:trace contextRef="#ctx0" brushRef="#br1" timeOffset="30907.86">8706 12604 5753 0,'0'0'2168'0,"0"0"-872"0,0 0-775 15,0 0-289-15,0 0-80 0,0 0 56 16,0 23 944-16,7-11-344 16,5 7 72-1,0 1-408-15,0-1-256 16,0-1-64-16,8 1-95 16,-9 1-9-16,10-1 32 0,-5-3-72 15,-1-4-16-15,2 1-96 16,-6-4-513-16,1-2-119 15,1-4-576 1,-10 0-592-16,5-3-1377 0</inkml:trace>
  <inkml:trace contextRef="#ctx0" brushRef="#br1" timeOffset="31144.27">9155 12528 7937 0,'0'0'1489'0,"0"0"-697"16,0 0-424-16,0 0 64 0,0 0 448 15,0 0-272-15,0 0-376 16,0 0-56 0,-43 41 440-16,11-9-184 15,0 3-15-15,-7 7-73 16,2-1-120-16,1-3-224 0,8-3-192 15,9 0-849-15,10-13-999 0,9-13-3201 16</inkml:trace>
  <inkml:trace contextRef="#ctx0" brushRef="#br1" timeOffset="57668.94">19579 11274 3384 0,'0'0'4209'0,"0"0"-2993"16,0 0-151-16,0 0-49 16,0 0-512-16,15-38-288 0,-15 35 64 31,4 0 96-31,-4 3 296 16,0 0-336-16,0 0-168 0,0 0-168 15,-8 0-8-15,-7 0-80 16,-13 0 8-16,-13 0 80 15,2 6-48-15,-1 0 56 0,-4 4-8 32,0-1 0-32,5 1 0 0,-6 2 24 15,6 5-24-15,3 2 0 0,0 3 16 16,0 3-16-16,0 7 0 16,0 6 0-16,1 10 8 15,3 3 128-15,-8 6-120 16,8 3 96-1,1 0 40-15,-1 4-80 0,4 9 32 16,-9 13 40-16,5 15 113 16,-3 7 71-16,7-9-168 0,8-14 8 15,8-9-56-15,0 7 32 16,8 3 8 0,4 3-64-16,0 3-80 15,0-19 176-15,0-10-184 16,12-21 0-16,-4-1 8 0,8 9 0 15,4 2 48-15,3 5-56 16,2-3 0-16,-1-7 24 0,4-5-24 31,-9-5 0-31,1-2-64 16,-7-6-24-16,-5-4-32 16,-5 1-176-16,-3-7 64 0,-3 3 184 15,-18-3-112-15,-3 0 64 16,-8-3 40-16,-11 0 56 0,-2-3 56 31,2 0-56-31,4-4 0 0,3 0 136 16,8-2-56-16,11-1-40 15,10-3-40-15,3 4-136 0,4 2 136 16,0 0-88-16,8 4 40 16,8 3 48-16,7 3 8 15,5 0 48 1,4-3-48-16,4 7-8 15,0-5 160-15,0 1-160 16,4 1 64-16,-9 2-64 0,-3 0 8 0,-3 3-8 16,-10-3-88-16,-11 1-368 15,-4 2 135 1,-4-3 105-16,-15 1 176 16,-9-1 40-16,-13 4 176 15,2-4 233-15,-5 3-33 0,4 4-72 16,8-1 152-16,5 7-328 15,7 3 24-15,12 10-72 0,3 3-64 32,5 19 136-32,16 21-152 15,9 33 0-15,-6 19 72 16,-11 0 344-16,-8-6 32 0,0-20-96 16,-8-6-56-16,-4-12 168 15,5-20-136-15,-1-15-136 0,8-20-72 31,0-6-15-31,11 0-105 16,33 3-721-16,47-6-335 0,65-35-544 0,-12 0-1129 16,-1-35-5553-16</inkml:trace>
  <inkml:trace contextRef="#ctx0" brushRef="#br1" timeOffset="77151.92">18754 10061 3016 0,'-4'0'1937'0,"0"0"-537"15,4 0-512-15,0 0-208 16,0-3-352-16,0 3 144 0,0-3 521 15,8-3-361-15,7-1-184 16,5 1 240-16,1-1-320 16,7 1-96-16,4 3-192 0,11 3-72 31,1 0 104-31,7 0-112 16,5 0-16-16,0 6-40 0,-4 4-200 15,0-4-8-15,0 4-240 0,-13-4-152 16,6-3-264 15,-2-3-457-31,-7 0-383 0,-8 0-673 0</inkml:trace>
  <inkml:trace contextRef="#ctx0" brushRef="#br1" timeOffset="77481.53">19304 9814 3648 0,'0'0'1593'16,"0"0"-529"-16,0 0-224 0,0 0-176 15,0 0-512-15,0 0-48 16,0 0 64 0,0 0 112-16,-21-13-104 15,38 23-168-15,6 5 216 16,18 5 273-16,10 2-161 0,12 6-72 15,6-2-104-15,-9-1-96 16,-9 0 32-16,-19-3-96 0,-16 1-72 31,-16-4 72-31,-13 3 0 16,-38 7 0-16,-33 9 0 16,-23 16-40-16,11-10-905 0,24-9-2999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4:45:38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14837 3788 160 0,'0'0'1216'16,"0"0"1232"-1,0 0-1263-15,0 0-377 16,0 0-312-16,0 0 272 16,-7-10 48-16,7 10-256 0,0 0-184 0,0 0-16 31,0 0-135-31,0 0-73 16,0 0-40-16,0 0-56 0,0 0 88 15,0 0-64-15,0 0 48 16,0 0 88-16,0 0 16 15,0 0 16-15,0 0 8 0,0 0 16 32,0 0 112-32,0 0-152 0,0 0-64 15,0 0-88-15,0 0-80 16,0 0 48-16,0 0-40 16,7 0 48-16,1 0 152 0,8 0-8 15,0 0 24-15,4 0 32 16,-4 0-72-16,0 0 16 0,-1 0 32 31,-2 0 25-31,-1 0-25 16,-1 0-56-16,-6 0-56 15,6 0-40-15,1 0-72 0,1 0 72 16,2 0-24-16,5 0 32 31,-4 0-32-31,4 0 16 0,-4 0-16 0,0 0 40 16,-5 0-96-16,2 0 8 15,-1 0 8-15,-5-3 40 16,2 3 24-16,-1 0-72 0,3 0-8 16,-2 0 0-1,3 0 8 1,4 0 24-16,-1 0-24 0,-3 0-8 0,8 0 8 31,-3 0-8-31,-2 0 0 16,-2 0 0-16,-6 0 0 15,1 0 40-15,0 0-40 0,0 0 0 16,4 0 0-16,0 0 0 16,0 0 0-16,4 0 8 0,0 0-8 15,3 0 72-15,5 0-64 16,-3-4-8-16,-1 4 0 0,-1-3 16 16,-2 3-16-16,-2-3 72 31,5 3-72-31,-8 0 0 0,4 0 8 15,0 0 16-15,0 0-24 16,3-3 0-16,-2 3 16 16,3 0-16-16,3 0 0 0,5 0 8 15,-4 0 0-15,0 0 0 16,4 0-8-16,-3 0 0 16,2 0 8-1,-3 0 0-15,0 0-8 0,0 0 48 16,0 0-48-16,3 0-8 15,-3 0 8-15,4 0-8 0,0-3 8 16,0 3 0 0,0-3 0-16,-4 0 8 15,-1 3 0 1,2-4 0-16,-1 4-8 0,4-3 0 0,-4 3 0 16,-1-3 8-16,-3 3-8 15,4-3 0-15,-4 3 0 0,0 0 8 31,0 0-8-31,4 0 0 16,-4-3 40-16,0 3-40 16,-1 0 0-16,1 0 0 0,5-3 0 15,2 3 16-15,-2 0-8 0,2 0-8 16,1-4 56-16,3 4-48 31,1-3-16-31,-4 3 8 16,0 0 0-16,0 0-8 0,-4 0 0 15,0 0 8-15,-4 0 8 16,0 0-8-16,0 0 0 0,0 0 0 16,4-3 8-16,-4 3 56 47,3-3-64-47,1 0 8 15,-3 3 0-15,3-4 0 0,-9 4-8 0,1 0 0 16,0 0 0-16,0 0 16 15,4 0-16-15,4 0 0 0,0 0 8 16,4 0 8-16,0 0-8 16,4 0-8-16,-4 0 8 15,3 0 40-15,-3 0-48 0,0-2 8 16,-1 2-8-16,-6-4 8 0,-1 4-8 16,-5 0 0-16,2 0 0 0,2 0 32 31,-2-3-32-31,3 3-8 15,-1 0 8-15,1 0 0 0,4 0 0 16,0 0 0-16,0-3 0 16,0 3 40-16,0 0-40 0,0 0-8 15,-5 0 0-15,-2 0 0 32,-2 0 8-32,2 0 0 15,-6 0 0-15,10 0 0 0,-2 0 0 16,1 0 0-16,4 0 0 15,0 0 0-15,4 3 8 0,-1-3-8 16,5 3 0-16,-4-3 32 31,0 0-32-31,-4 4-8 16,0-4 0-16,0 0 0 0,-4 2 8 16,4-2 16-16,-4 0-8 0,3 0-8 15,5 0 0-15,0 0 8 0,4 4-8 16,0-4 16-1,0 0 72 1,0 0 0-16,-4 0 16 16,0 3 96-16,3-3 0 0,-6 3-40 15,-1-3 64-15,0 3-64 0,-1-3 96 16,1 3-88-16,0 1-40 0,4-1 16 31,-9-3-88-31,-2 3 8 16,-9-3-56-16,-5 0-8 15,2 0 96-15,-5 0-96 0,0 0-48 16,-20 0-680-16,-4 0-1296 16,-8-13-2977-16</inkml:trace>
  <inkml:trace contextRef="#ctx0" brushRef="#br0" timeOffset="2146.02">20256 2280 6065 0,'0'0'5057'16,"0"0"-3865"-16,0-23 24 0,0 23-551 15,0 0-337-15,-13 0-128 16,-6 19-120-16,-13 10 144 0,-8 25-16 31,-11 22-8-31,-5 26 32 16,7 6-64-16,18-1-48 16,19-21 8-16,12-25 32 0,0-14-40 15,24 7-32-15,4-3 0 0,12 9 24 16,7 4-64-16,1-16 24 15,12-1 32 1,-4-9-40-16,4-12-8 16,-9-11-56-16,25-15-648 15,-20 0-1624-15,-9-15-3130 0</inkml:trace>
  <inkml:trace contextRef="#ctx0" brushRef="#br0" timeOffset="2618.17">20606 2581 5065 0,'0'0'6025'32,"0"0"-4281"-32,0 0-552 15,0 0 65-15,0 0-129 16,0 0-440-16,0 0-432 0,0 0-96 0,120-44-152 16,-72 44 32-16,-4 2-40 15,-9 15-96-15,-11 5 88 0,-8 3-40 16,-16 7 48-1,0 3 0 1,-12 6 104-16,-16 0 56 16,-4 4 96-16,1-4-104 0,3-6 96 15,3-9-136-15,14-8-104 16,7-8 56-16,4 0-64 16,4-4 0-16,24-3 0 15,11 3 8-15,14-6-8 16,6 0-72-16,5-3-568 15,24-38-1384-15,-17 0-2233 0,-11-4-5553 16</inkml:trace>
  <inkml:trace contextRef="#ctx0" brushRef="#br0" timeOffset="2956.43">21411 2534 10298 0,'0'0'1784'15,"0"0"537"-15,0 0-1081 16,0 0-240-16,0 0-256 0,0 0-400 31,-24 3-328-31,5 19-8 16,-9 10 0-16,0 5 48 15,3 8-56-15,10-4 0 0,2-3 0 16,13 1-16-16,0-8 16 16,4-5-8-16,20-4 0 0,4-6 8 15,12-10-8 1,1-6 0-16,2 0-8 15,-4-16 16-15,-7-9 40 16,-8-7 64-16,-11-6 256 0,-9-4 145 16,-4-2-73-16,-20 6 112 15,-16 3-32-15,-7 10-288 16,-10 6-104-16,5 10-120 16,1 9-144-16,6 6-656 15,9 35-1097-15,13-6-2472 16,10-4-4529-16</inkml:trace>
  <inkml:trace contextRef="#ctx0" brushRef="#br0" timeOffset="3479.42">21781 2457 8161 0,'0'0'2729'16,"0"0"-753"-16,0 0-167 15,0 0-177-15,0 0-480 0,0 0-384 16,-11-19-416-16,7 19-167 31,4 3-185-31,0 16-32 16,-4 7 32-16,4 12 96 0,0 9 104 15,0 8 56-15,0 1-136 0,0 5-24 16,4-1-80-16,4-3-8 16,-1-6 72-16,6-10-80 31,-5-2-264-31,-4-11-473 0,3-9-823 15,2-3-1473-15,-9-10-3272 0</inkml:trace>
  <inkml:trace contextRef="#ctx0" brushRef="#br0" timeOffset="3946.09">22096 2371 9402 0,'0'0'2416'0,"0"0"-416"16,0 0-607-16,0 0-57 0,0 0-336 15,0 0-608-15,0 0-264 16,0 0-80-16,0 0-48 15,-27 61 176 1,7-26-80-16,3 3 24 16,2 0 8-16,-5 0-39 0,8-3 7 15,0 0-48-15,4-4-48 16,0-5 56-16,4 0-56 16,0-8 16-16,1 1-16 0,3-6 0 31,0 0 48-31,0-4-48 15,7-2 0-15,13 2 0 0,7-6 56 16,18 0 104-16,2-3-80 16,9 0-80-16,-4-3 0 15,-5-6-104-15,-2-4-352 0,-13 4-465 32,-8-4-663-32,-16-6-633 0,-5 3-1007 15,-3 0-6290-15</inkml:trace>
  <inkml:trace contextRef="#ctx0" brushRef="#br0" timeOffset="4219.59">22292 2562 8833 0,'0'0'2921'16,"0"0"-809"-16,0 0-615 15,0 0-337-15,0 0-456 16,0 0-608-1,0 9-96-15,-4 14 0 32,4 9 200-32,0 12 264 0,0 7-136 15,0-1-152-15,0 1-48 16,0 0-56-16,8-7-56 16,-1-2 89-16,6-4-97 0,-5-7-8 15,-1 5-737-15,6-5-463 16,-9-5-1809-16,0-10-3616 0</inkml:trace>
  <inkml:trace contextRef="#ctx0" brushRef="#br0" timeOffset="4747.52">22595 2156 7161 0,'0'0'2849'0,"0"0"-617"16,0 0-359-16,0 0-441 0,0 0-296 15,0 0-384-15,4-7-360 32,11 17-288-32,13 12-96 0,13 16 264 15,10 13 144-15,9 6-47 16,-4 10-217-16,0 12-80 0,-17 19-72 16,-11 20 0-16,-20-4 48 15,-8-18-48-15,-16-24-8 0,-19-11-56 16,-21 9-521-16,4-7-1103 31,-1-5-3569-15</inkml:trace>
  <inkml:trace contextRef="#ctx0" brushRef="#br0" timeOffset="20692.8">5362 4902 1064 0,'0'0'7857'0,"0"0"-6416"16,0 0-73-16,0 0-288 31,-11-45-112-31,2 43-151 15,-3 2-137-15,1 0-384 0,-13 0-112 16,-4 12-104-16,-12 10 56 16,-4 13-24-16,-3 13 8 0,2 3-32 15,2 9 16-15,7 0 8 32,8-3-80-32,12 0 16 0,8-5 8 15,8-5-56-15,11-6 0 16,17-6-120-16,17-3-8 15,11-10 128-15,4-9 128 0,7-7-128 32,-3-6 224-32,-8 0-176 15,-13-13-48-15,-7-5-264 0,-16-2 256 16,-12-2 8-16,-8 0 0 16,0 0 0-16,-12 2 168 15,-12 5-96-15,0 2 56 0,-4 4-72 0,0 5-48 16,0 1 72-1,9 3-80 1,6 0 0-16,9 0-96 0,4 0-224 16,4 0-744-16,24-3 232 15,4 0 832-15,16-4-224 0,0-2 224 16,4-1-216 0,-8 1 120-16,-4-1 96 15,-16 7 176-15,-9 0 0 16,-2 3-176-16,-9 0 0 0,-4 6 0 15,0 10 64-15,0 6 528 16,0 10-88-16,-4 3-152 0,-1 7-200 16,-3 2-24-16,-3 1 16 31,7-1-96-31,-9-3-48 0,9-3-48 16,4 7-1096-16,-3-13-1577 15,3-10-3752-15</inkml:trace>
  <inkml:trace contextRef="#ctx0" brushRef="#br0" timeOffset="21616.49">4219 5185 10882 0,'0'0'1832'0,"0"0"-544"16,0 0 81-16,0 0-401 15,0 0-424-15,-8-19-288 0,8 25-256 32,0 10-144-32,8 16 144 0,7 12 8 15,2 6 152-15,11 11-80 16,-4 2-64-16,8-2 48 16,-4-7-64-16,0-7 8 0,-5-8-8 15,-3-11 8-15,-8-12-8 31,-4-7 0-31,-4-9 0 0,0 0 296 16,4-15 993-16,-1-17-681 16,2-25-440-16,7-26 152 15,0-19-96-15,-1 8-40 0,-2 17-104 16,-5 23 16 0,-1 19-88-16,-3 3 40 15,5 0-40-15,-5 4-8 16,0 12 0-16,0 13-416 0,-1 3-1161 15,-3 54-3280-15,4-3 3129 16,-4 3-3081-16</inkml:trace>
  <inkml:trace contextRef="#ctx0" brushRef="#br0" timeOffset="22481.8">6127 4902 8265 0,'0'0'2489'0,"0"0"-849"0,0 0-368 16,0 0 561 0,0 0-49-1,0 0-576-15,0 0-575 16,4-45-337-16,-8 45-152 0,-7 10-144 0,-17 15-136 16,-9 14 128-16,-2 11 8 15,-5 7 0-15,9 7 0 0,3 0-48 31,15-4 40-31,6-3-64 16,11 0 64-16,0-9-88 16,15-7-128-16,17-9-297 0,4-7 1 15,8-9-40-15,3-13-72 0,5-3 136 16,-3-9-256-16,-6-13-312 31,-3-7 736-31,-12-6 328 16,-8 0 24-16,-16-3 280 0,-4 0 456 15,0 6 32-15,-24 7-232 16,-4 6 200-16,-8 6-288 0,-4 6-224 16,5 7-128-16,3 0-72 31,12 0-48-31,3 4-80 0,13 2-96 0,4 1-424 16,4-4-48-16,24 6 208 15,9-3 200-15,10-2 232 16,-3-1-80-16,4 3 80 0,-9-6 8 15,-2 6 72 1,-14-2-56 0,1 2 192-16,-7 4-120 15,-6 5-72-15,-7 2 16 0,-4 8 144 0,0 9 272 16,-4 1-128-16,-7 10-104 16,-2-1-80-16,2 1-64 0,-2-4-72 31,9-3-176-31,4-3-1224 15,17-9-1057-15,-2-11-2032 16</inkml:trace>
  <inkml:trace contextRef="#ctx0" brushRef="#br0" timeOffset="22680.9">6665 5378 12082 0,'0'0'2801'0,"0"0"-1273"16,0 0-1056-16,0 0 96 31,88-19-200-31,-40 13-40 16,4-1-40-16,3 1-288 0,17 0-1008 16,-12-1-1584-16,-16 1-1937 0</inkml:trace>
  <inkml:trace contextRef="#ctx0" brushRef="#br0" timeOffset="23138.05">7287 4800 13522 0,'0'0'2985'0,"0"0"-1345"15,0 0-479-15,0 0-577 0,0 0-584 16,0 0-320-16,8 83 200 16,-8 15 120-16,4 10 64 0,-4-12-64 31,4-33-168-31,-4-22-440 16,0-9-185-16,0 0 17 0,0 0-776 15,0-7 336-15,0-12 119 16,3-13 337-16,-3-3 680 31,13-26-296-31,-1-6 24 0,8-10 352 16,3 1 216-16,1 0-48 15,4 2 344-15,0 11 136 0,4 8 113 16,0 7-481-16,7 16-160 16,-2 0-120-16,-5 13-24 0,-4 13-48 15,-17 5-32-15,-11 8 104 16,0 2 152-1,-28 0 48-15,-11 0 88 16,-13 1 40-16,-8-4-328 0,-20 0-264 16,12-13-1409-16,17-6-2768 15</inkml:trace>
  <inkml:trace contextRef="#ctx0" brushRef="#br0" timeOffset="23371.19">7757 4689 14251 0,'0'0'2920'0,"0"0"-1544"0,0 0-1224 16,0 0-95-16,-4 77-57 0,-8-1 72 16,-8 28 80-16,4 7-56 15,1-2-88-15,6-30-8 16,5-25-88-16,4-16-1345 0,4 3-855 31,8-6-273-31,8-6-2624 0</inkml:trace>
  <inkml:trace contextRef="#ctx0" brushRef="#br0" timeOffset="23746.65">8075 5079 9097 0,'0'0'2193'0,"0"0"447"16,0 0-471-16,0-72-57 16,-3 68-727-16,-9 4-769 15,-12 20-472-15,0 11-144 16,-4 17-48-16,0 9 48 16,5 4 0-16,10-2-64 15,5-1 16-15,8-7-96 0,0-7-152 31,8-12-152-31,12-10 104 16,5-12 55-16,6-10-407 16,1-4 688-16,0-24 8 0,-9-7 48 15,-6-13 96-15,-10-6 16 0,-7 0 32 16,-7 4 201-16,-21 5-121 16,-4 13 96-16,-8 13-72 31,5 10-184-31,-2 9-112 0,10 0-48 15,10 13-504-15,14 6-561 16,14 9-1055-16,21-3-689 0,4-5-2400 0</inkml:trace>
  <inkml:trace contextRef="#ctx0" brushRef="#br0" timeOffset="24009.39">8530 5048 10850 0,'0'0'2560'0,"0"0"-583"16,0 0-865 0,0 0-288-1,0 0-208-15,-103-3-328 0,75 35-152 0,4 12-40 16,3 3-80-16,10 5-16 16,7-2 48-16,4 1-48 0,11-6 0 15,14-8-256-15,10-11-408 16,10-7-200-16,2-13-128 15,17-15-360 1,-8-20-665-16,-8-2-4344 16</inkml:trace>
  <inkml:trace contextRef="#ctx0" brushRef="#br0" timeOffset="24212.03">8637 4820 9994 0,'0'0'1984'15,"0"0"-368"-15,0 0 153 0,0 0-905 16,0 0-864-16,0 0 8 16,0 72 0-16,0-8 48 15,0 0 8-15,0 5-64 0,0 4 16 32,-4-12-16-32,0 2-1176 0,4 1-881 15,-4-17-1808-15,4-15-2896 0</inkml:trace>
  <inkml:trace contextRef="#ctx0" brushRef="#br0" timeOffset="24511.62">8956 5042 9217 0,'0'0'3033'16,"0"0"-280"-16,0 0-1721 0,0 0-720 31,0 0-216-31,0 0-96 15,-115 50 288-15,75-31-32 0,0 1-80 16,4-5-80-16,8 1-96 16,12-3 0-16,13 0 0 0,3 2-56 15,3 2 56-15,22 1 8 16,6 8 96-16,9-1-48 0,-1-3-48 31,-3 1 0-31,1-4 0 16,-5 0-8-16,-9-6-72 15,-3-4-152-15,-8-3-152 0,-4-6-456 16,-4 0-1601-16,-4-3-5784 0</inkml:trace>
  <inkml:trace contextRef="#ctx0" brushRef="#br0" timeOffset="27608.93">5355 6972 7217 0,'0'0'1504'0,"0"0"-847"16,0 0 55-16,0 0 296 0,0 0 72 31,0 0-344-31,-32-44-8 16,19 37 33-16,5 4 247 0,-7-4-576 15,2 5-88-15,-6 2-32 16,-1 0-112-16,-4 0 64 0,0 0-40 16,-3 9-48-16,-6 4 144 31,6 3-136-31,-5 6-16 0,4 3 0 16,4 4-40-16,0 6 0 15,3 0-80-15,6 9-40 16,3 1 120-16,4 5-120 0,8-5 48 15,0-1-7-15,4-2-41 32,12-8 72-32,12-2-8 0,0 0-64 15,12-10 176-15,-5-3-88 16,14 0 32-16,-2-9 168 16,9-1-128-16,-4-9-16 0,-1 0-24 15,-3 0-128 1,0-3-176-16,-8-6-320 15,0-20-657-15,-12 4-1471 0,-8-1-4970 16</inkml:trace>
  <inkml:trace contextRef="#ctx0" brushRef="#br0" timeOffset="28291.96">5896 7074 9337 0,'0'0'6826'0,"0"0"-5346"15,0 0-512-15,0 0-527 0,0 0-17 16,0-29-112-16,0 29-184 16,0 0-128-16,0 13-912 15,-12 22-297-15,1 0-1567 0,-2-4-3946 0</inkml:trace>
  <inkml:trace contextRef="#ctx0" brushRef="#br0" timeOffset="28485.1">5956 7489 12290 0,'0'0'2673'16,"0"0"-841"-16,0 0-296 0,0 0-279 16,0 0-329-16,0 0-464 0,0 0-312 15,28-35-152-15,-28 33-104 16,0-8-1144-16,-4 4-1569 0,-12-4-6009 15</inkml:trace>
  <inkml:trace contextRef="#ctx0" brushRef="#br0" timeOffset="31605.36">6593 7017 7241 0,'0'0'2761'0,"0"0"-1233"0,0 0-816 16,0 0 144-16,0 0 24 16,0 0 417-16,21-74-577 0,-2 62-352 31,9 2-112-31,8 0-184 16,0 8-24-16,4-1-8 0,-1 3-40 15,-11 3-120-15,-3 9-224 0,-10 4-296 16,-10 3 240-16,-5 3 296 15,0 0 80-15,-17 1 24 16,-7-1 80 0,-8 0 24-16,4-3-32 15,0 1 0-15,5-11-72 0,11 0 16 16,4-2-16-16,8-4-344 0,0-3-368 16,20 3 127-16,12 0 577 15,12 4 0 1,4-1-8-16,-1 0-248 15,-2 4-88-15,-10 3 128 16,-7 0 160-16,-12 2-48 0,-13 7 72 16,-3 0 40-16,-3 1 232 15,-25-1 352-15,-4 0 81 0,-12 0-9 32,0-2-200-32,1-8-208 15,3 1-40-15,8-1-208 16,4-8-200-16,19-4-1104 0,9-4-809 15,0-8-8409-15</inkml:trace>
  <inkml:trace contextRef="#ctx0" brushRef="#br0" timeOffset="31838.85">7370 6975 10626 0,'0'0'2424'15,"0"0"-1624"1,0 0-632-16,0 0 1 16,0 0 959-16,0 0-40 15,-88 89-472-15,53-54-336 0,7 6-104 0,-4 1-104 16,4-1-72-16,1-6 0 16,7 0-528-1,-1-4-824-15,10-8-921 16,3-11-1792-16</inkml:trace>
  <inkml:trace contextRef="#ctx0" brushRef="#br0" timeOffset="32037.04">6996 7118 9642 0,'0'0'3032'15,"0"0"-1015"-15,0 0-1273 0,0 0-456 16,0 0 368-16,84 35-64 31,-49-10-40-31,9 7-256 0,0 0-112 16,0 0-112-16,-9 0-72 15,-2-7-72-15,3 0-912 16,-13-9-1328-16,-7-6-1801 0</inkml:trace>
  <inkml:trace contextRef="#ctx0" brushRef="#br0" timeOffset="32486.57">7446 6877 10282 0,'0'0'1888'16,"0"0"-640"-16,0 0-431 15,107-67-209-15,-62 51 400 16,-2 4-200-16,-3 8-360 15,-3 4-336-15,-14 0-56 0,-3 10-88 16,-12 9 32-16,-8 3 0 16,0 3 16-1,-16 4-8-15,-12-1 104 16,-4 4-8-16,4-3-80 16,4-1 120-16,4-5-144 0,12-1 0 15,8 0 0-15,0-6 0 16,21 3 0-16,10 0-200 31,5-3-136-31,0 3 8 0,-1-3 104 16,-7 0 24-16,-3 0 40 15,-9 0 16-15,-8-1 144 0,-4 2 0 16,-4 2 8-16,-4-4-8 16,-17 1 112-16,-3-3 136 15,-8 0 112 1,1-7-128-16,-9-3-64 0,1-3-168 15,-21-6-568-15,11-17-2209 16,10-2-9385-16</inkml:trace>
  <inkml:trace contextRef="#ctx0" brushRef="#br0" timeOffset="33268.04">8199 7175 13202 0,'0'0'2945'31,"0"0"-1801"-31,0 0-576 16,0 0 240-16,0 0-111 0,0 0-377 0,72 7-256 15,-56 6-64 1,-5 5 0-16,-2 8-8 0,-9 2-96 0,0 1-96 15,-16 3-24 1,-8-1-513 0,-20 10-1023-16,5-9-2297 15,7-6-3552-15</inkml:trace>
  <inkml:trace contextRef="#ctx0" brushRef="#br0" timeOffset="33639.56">8689 6947 13354 0,'0'0'2801'16,"0"0"-1465"-16,0 0-920 16,0 0-16-16,0 0-120 31,0 0-160-31,0 0 473 0,0 76-81 16,4-35-224-16,0 4-184 0,5 5-96 15,-6 1 112-15,5 0-120 0,-4-4 64 16,0-2-64-16,0-3-120 15,-4-5-456 1,0-2-505 0,0-3-1567-16,0-3 343 0,0-14-2152 0</inkml:trace>
  <inkml:trace contextRef="#ctx0" brushRef="#br0" timeOffset="33924.61">8665 6909 9874 0,'0'0'1944'16,"0"0"-160"-16,28-74-311 0,-12 52-305 15,9 6-184-15,-2 7-40 32,9 3-416-32,4 6-263 0,8 0-169 15,-5 12-96-15,-7 11-96 16,-4 2 40-16,-8 3-40 15,-12 8 88-15,-8 1 8 0,-4 2 0 32,-20-1 8-32,-8-4 0 15,-7-2-8-15,-6 0 0 0,2-7-513 16,-5-5-943-16,12-5-1729 16,17-11-4768-16</inkml:trace>
  <inkml:trace contextRef="#ctx0" brushRef="#br0" timeOffset="34223.33">9203 6950 6185 0,'0'0'7129'0,"0"0"-4744"16,0 0-1329-16,0 0-288 0,0 0 104 31,111-35-143-31,-74 26-289 0,3 2-280 16,-9 1-152-16,1 2-8 15,-11 1-32-15,-10 3-728 16,-3 0-969-16,-16 7-1399 0,-12 6 391 15,-8 2-3880-15</inkml:trace>
  <inkml:trace contextRef="#ctx0" brushRef="#br0" timeOffset="34426.75">9151 7195 6481 0,'0'0'2624'15,"0"0"-199"-15,0 0-521 0,120-13 89 16,-77 3-593-16,6-6-512 16,-1 3-440-16,-5 1-448 0,-7-1-504 15,-4-6-1824-15,-12 6-1593 0,-8-2-4865 16</inkml:trace>
  <inkml:trace contextRef="#ctx0" brushRef="#br0" timeOffset="34732.11">9741 6696 10962 0,'0'0'2584'0,"0"0"-383"0,0 0-713 16,0 0-456-16,0 0-487 31,0 0-241-31,0 0 328 0,0 0-24 16,72 95-312-16,-56-57-80 15,-4 0-56-15,0 6-96 16,-1 1-16-16,-7 3-48 0,5 0-8 16,-9-1-120-16,0 17-768 15,-4-14-1129 1,-5-9-3384-16</inkml:trace>
  <inkml:trace contextRef="#ctx0" brushRef="#br0" timeOffset="35289.01">10135 7017 10898 0,'0'0'4313'0,"0"0"-3441"15,0 0-464-15,0 0 168 16,0 0 40-1,0 0-168-15,64 50-176 16,-60-28-64-16,-4 7-160 16,0 3-48-16,-15 3 0 0,-10 0-384 15,-23 9-824-15,9-9-1744 16,7-6-4042-16</inkml:trace>
  <inkml:trace contextRef="#ctx0" brushRef="#br0" timeOffset="36793.21">10650 6778 9217 0,'0'0'2169'0,"0"0"-529"0,0 0-375 16,0 0 487-16,0 0-64 16,0 0-1080-16,-36-63-400 15,8 63-80 1,-8 0-79-16,8 0-1 0,4 13 32 15,0 2-80-15,9 5 0 16,6 2 0-16,1 3-32 0,8 4-16 16,0-1 24-16,8 4 16 15,16-3-8 1,8 2-25-16,4-5 41 16,4-1 0-16,0-3-48 0,-8-2-152 15,-1-1 0-15,-15-1 112 16,-7-1-56-16,-9 1-48 0,-4-2 192 15,-24 0 48-15,-13-3 48 32,-6 0 8-32,-1-10-32 0,0 0-8 15,4-3-64-15,16-6-488 16,9-13-1112-16,15-1-2513 0</inkml:trace>
  <inkml:trace contextRef="#ctx0" brushRef="#br0" timeOffset="37058.61">11024 6854 10626 0,'0'0'2968'15,"0"0"-815"1,0 0-745-16,0 0-736 15,0 0 96-15,0 0-335 0,0 0-225 16,99-25-200-16,-63 22-8 16,5 3-176-1,-2 0-201-15,1 0-439 16,-4 0-952-16,-24 13-657 0,-4-4-1952 16,-8 1-199-16</inkml:trace>
  <inkml:trace contextRef="#ctx0" brushRef="#br0" timeOffset="37239.78">10992 7106 5937 0,'0'0'2472'0,"0"0"-599"16,0 0-561-16,107 6-136 16,-62-6 145-16,-2-6-209 31,2-4-648-31,-2-3-464 0,-3 1-88 15,-4-11-1288-15,-13 4-977 16,-6-3-4112-16</inkml:trace>
  <inkml:trace contextRef="#ctx0" brushRef="#br0" timeOffset="37439.93">11578 6715 10426 0,'0'0'4241'0,"0"0"-2945"0,0 0-928 15,0 0-360-15,0 0 176 16,0 0 536 0,20 79-56-1,-16-38-312-15,4 1-160 0,-4 5-56 0,3 4-128 16,2 3-8-16,-1-3 0 16,-1 12-1152-16,-3-15-2056 0,0-10-5930 15</inkml:trace>
  <inkml:trace contextRef="#ctx0" brushRef="#br0" timeOffset="44722.95">4805 6817 5577 0,'0'0'1880'31,"0"0"-1104"-31,0 0-488 0,0 0 280 32,0 0 521-32,3 0 7 15,1 0-552-15,0 0-280 0,9 0-120 16,-6 0 168-16,10-7-112 16,-6 1 168-16,5 2 8 15,0-2 40 1,8 0-95-16,4 3-97 0,0-4-16 15,4 1 64-15,4-1-64 16,3 5-64-16,5-5 72 0,-4 4 96 16,4-4-24-16,0 4 24 0,-4 0-152 31,3-3 16-31,-2 6-88 16,2-3 0-16,0 0-88 0,-2 3 0 15,2 0 56-15,-3 0-56 16,4-4-8-16,-4 4 8 0,-1-3 72 15,10-3-64-15,-10 2-8 32,6 2 8-32,-6-2 48 0,6-2-56 15,-10 3 8-15,5-4-8 16,-1 4 8-16,-3 0 0 0,-4 0-16 16,0 0 24-16,1 0 24 15,-6-1-40-15,4 1-8 31,-3 3 8-31,4-3-40 0,0 3 32 16,5 0 8-16,-1-3 0 16,3 0 8-16,4-3 0 0,2 6 32 15,-2-4-40-15,2 1 0 16,-2 0 0-16,2 0 0 16,-6 3-8-16,4-4 8 0,-2 4-8 15,-1 0 0-15,3-3 8 16,1 0-8-1,0-4 8-15,0 2 8 0,3-2 0 16,2 4-8-16,2-4 0 16,1 1 40-16,-4 0-40 15,-1-1 0-15,-2 1 16 16,-2 3-16-16,-3 0 0 16,-5-1 0-16,6 2-8 15,-9-2 8-15,0-2 0 0,0 3 8 16,3-1 16-16,1 4-24 15,5-3-8-15,-2 3-40 16,4 0 48 0,2-3 0-16,2 3 8 15,1-3-8-15,3 0-40 0,-2 3 32 16,3-3 8-16,-9 3-8 16,6-3 0-16,-6 3 8 15,0-4-8-15,2 4 8 0,2-3-8 31,1 3 16-31,1-3-16 16,2 0 8-16,1-1 0 0,0-2 32 16,-5 3-32-16,1 0-8 15,-4 0 0-15,0 0 8 32,-4 3 8-32,-1-4-8 0,1 4 8 0,4 0 0 15,0-3-8-15,0 3 0 16,3 0 8-16,-2 0-8 0,2 0-8 15,-6 0 8-15,-2-3 0 0,-3 3 8 16,-1 0 0 0,-7 0 8-16,0 0-16 15,0 0 8-15,0-3 24 16,0 3-32-16,4-3-8 16,4 3 8-16,3 0-48 0,1 0 48 15,1-3-48-15,-10 3-88 31,5-4 128-31,-8 4 8 16,0-3 32-16,-4 3-32 0,-1-3 0 16,1 0 56-16,4 0-48 0,8 3 0 31,0-4 0-31,1 2 0 16,6-2-8-16,-4 1 16 15,1 3-8-15,1-3 0 0,-6 3 0 16,-3-3-8-16,0 3 104 15,0 0 40-15,3 0-88 0,6 0-48 16,-1-4-8-16,3 4 8 16,1 0 48-16,0 0-48 15,-1 0-8-15,2-3 56 16,-2 0 32-16,-2 3 24 16,-2-3-16-16,1-1 72 15,4 4-120-15,3-2 72 16,2-1-24-16,2 3-88 0,9-4 80 15,-5 1-88 1,5 3 0 0,-4-3 72-16,-7 3-72 0,-2-3 0 15,-4-1 40-15,-10 1 56 16,-1 0 153-16,-5 3-169 16,1-3 88-16,0 0 48 0,0 0-168 0,8-1-48 31,-1 4 48-31,6 0-40 15,2-3 48-15,-2 3-48 0,-2 0 0 16,-3 0 64-16,-4 0-72 16,-4 0-8-16,-4 0 8 15,-5 0 0-15,-2 0-32 0,-6 3 32 16,2 1-264-16,2-1-256 0,-2 3-313 31,2-3-239-31,-3 0-264 16,-4 1-161-16,-4-4-751 15,-4 0-1745-15</inkml:trace>
  <inkml:trace contextRef="#ctx0" brushRef="#br0" timeOffset="47040.39">11932 6413 1736 0,'0'0'6289'16,"0"0"-5417"-16,0 0-736 0,0 0 48 16,0 0 257-1,0 0 223-15,56 41 160 16,-47-25-200-16,2 0-88 16,1 3-104-16,0 4-176 0,-4-1 48 15,0 3 32-15,0 0 97 16,0 1-97-16,-4 0-16 0,0 2 136 15,0 1-104-15,0 2-176 16,3-2 56-16,-7 2-104 16,9 1 48-16,-5 0 48 0,8 3-16 15,-4 3-8-15,4-3-104 0,-1 6 0 32,-2-2 48-32,3 2-144 15,-5 0 8-15,-3-3 8 16,0 3 64-16,-4 0 96 0,0-2 0 15,0-1-56-15,0-6-40 32,0 2 8-32,0-5 0 0,0-1-16 15,5-2-72-15,-1 0 80 16,3-4-80-16,-3-7 0 16,0 2 0-16,-4-5 0 0,4-2 0 0,1-1 8 15,-5-3 0-15,4 1 40 16,-4-1-48-16,4-3 0 15,-1 1-8 1,-3-1 0-16,4 0 0 16,-4 0-88-16,0-3-40 15,0 3 72-15,0 0-304 0,0 1 144 0,0-1 152 32,-11 3 0-32,-2-6 72 15,-2 7 0-15,-9-5 8 0,0-2-16 16,-4 4-104-16,-8-1-80 15,-4 0-120-15,1 0-160 16,-13 4 136-16,3-4 8 0,-2 3-224 31,-5 0 48-31,4 1-57 0,0 3 369 0,1 2 80 16,-1-2 32 0,0-1 80-16,1 1 8 15,-2-1-8-15,1 1 0 0,1-4-56 16,-1 0 56-16,0 1 0 31,1-4 0-31,3 0 104 0,-4 1-56 31,0 2 88-31,0-3 16 16,-4 3-24-16,5-3-112 16,-5 1-16-16,0-1 0 0,0 0 97 0,-4 3-89 15,5-3 0-15,-5 4-8 16,5-4 8-16,-1 4 40 0,0-2 8 15,4 2-48-15,-4 3 80 16,1-4-80-16,3 3 48 16,-4 1-48-16,0-4-8 0,1 4 0 15,-5-4-80-15,-4 4 8 16,0-4-32-16,0-3-73 16,4 3-119-16,-4-6 160 15,5 0 48-15,0 4 80 16,7-4 8-16,-4 0 0 15,3 0 72-15,2 0-16 0,-5 0 88 32,0 3 8-32,-3 0-64 0,-5 0 33 15,-4 1-121-15,1 2 16 16,-2 0-8-16,10 0-8 16,0 1 16-16,7-1-16 0,-1 0 8 15,6 1 0-15,-1-1 8 31,1 1-16-31,2-1 8 16,-2 3-8-16,-1-2 64 0,0 3-64 16,-4-5-8-16,-4 5-72 15,4-3-57-15,-4-1-39 0,1 0 96 16,3 1 40-16,-4-1 32 16,0 0 8-1,5-2-88-15,-5-2-56 16,-4 2-40-16,4-4 112 0,0 3 24 15,-3 0 40-15,-1 0 8 16,-4 1-8-16,0-1 8 0,1 3-48 16,-1 0 48-1,-3-3-16 1,3 4-320-16,-4-4 88 16,5 0 96-16,-1 1-80 0,4-1 48 0,-5 0 8 15,7 0 176-15,-2 3 40 16,0-6 152-16,-4 3 56 0,8 4-32 31,-3-7-72-31,3 3-8 16,0-3-128-16,4 0-8 0,-3 3 40 15,2-3-32-15,-6 0-8 16,-1 0 0-16,-4 0 0 0,0 0 0 16,1 0-8-16,3 0 0 15,0 0 8-15,4-3-120 31,0 0 64-31,5 3-16 0,-1 0-88 16,0 0 104-16,-3 0 40 16,3 0 8-16,0 0 0 0,-4 6 0 15,5-2-8-15,-2 2 8 16,1-3 8 0,5 0 16-16,7 0-16 15,0 1 168-15,4-4 16 0,1 0-176 16,7 0 48-16,0 0-56 15,0 0 0-15,0 0 112 0,0 0-104 16,0 0 80 0,-4 0-24-16,5 0-64 15,-1 0 8-15,0 0 8 0,4 0 96 16,0 0 144-16,-1 0-24 16,10 0 128-16,2-7-7 15,2-3 159-15,-1 1-128 0,8-4-32 31,0 1-136-31,0-1 120 16,4 3-64-16,0-2 112 0,0 2-8 16,0 0-104-16,0-2-56 15,0-4-88-15,0 0 24 0,0-3 48 16,0-3-104-16,4-4-8 31,-4 1-80-31,4-4 48 16,0 1 96-16,-4-1-88 0,4 1 136 15,-4-4-55-15,0 3-57 16,0-2 0-16,0-1-88 0,0 0 0 16,-4-3 80-16,0-3-80 31,0 0 0-31,4 3 8 0,0-3-8 16,0 3 0-16,0 0 0 0,0 4 8 15,4 2-8-15,0-3 64 16,-4 4-64-16,0-1 0 15,0 1 0-15,0-4 48 16,0 3-48 0,0-3 0-16,0 4 56 15,0-1-56-15,-8-3-8 0,8 1 8 0,-4 2 0 16,4-6 8-16,0 6-8 16,0 4 0-16,0 3 0 0,0 3 8 31,0 6 40-31,0 4-48 15,0 2 0-15,0 4 32 16,0 0-32-16,0 3-8 0,0 0 8 16,0 0 0-16,0-3-8 0,0 0-80 15,0-1-24-15,4 2 104 32,4-5 8-32,0 1-8 15,4-1 8-15,4 4-72 0,8-3-56 16,8 3-121-16,8-4-15 15,3 4-8-15,9-3-208 0,0 2-16 16,8-2 32-16,0 0 208 31,-5 0 136-31,1-4-520 16,7-9-872-16,-10 6-553 0,-10-6-4904 0</inkml:trace>
  <inkml:trace contextRef="#ctx0" brushRef="#br0" timeOffset="49061.78">5274 8839 7681 0,'0'0'2545'16,"0"0"-1225"-16,0 0-488 0,0 0-408 15,9-19 616-15,-9 16 65 16,0 0-241-1,0 3-336-15,0 0-120 16,0 0 120-16,0 0-184 16,-12 0-232-16,-4 0-112 0,-4 0 0 15,-8 0-8-15,-4 0 8 16,4 0-16-16,-4 9 8 0,0-3-64 31,1 4 64-31,3 2-48 16,-4 5 56-16,4-2-80 15,0 5 88-15,5-2-8 0,2 1 16 16,5 4-16-16,4 2 8 16,9-3 128-16,-1 7-128 0,4 0 192 31,0 2-48-31,11 1 88 16,10 3 112-16,3-4-87 0,-1 1 55 15,9 3-80-15,-1-6-64 0,1-1 40 16,9-2-72-16,-2-4 8 15,5-9 24-15,8-1 24 16,-4-5 56 0,3-7 16-16,-2 0-120 15,-2 0-40-15,-7-7-64 0,-4-2-48 16,0-1-64-16,-4-5-408 0,-4-11-224 16,-4 4-1001-16,-9-4-4120 15</inkml:trace>
  <inkml:trace contextRef="#ctx0" brushRef="#br0" timeOffset="49440.63">5873 8931 14123 0,'0'0'4024'16,"0"0"-2743"-16,0 0-289 16,0 0-448-16,0 0-272 15,0 0-80-15,4-6-192 0,-4 6 0 16,0 0-608-16,0 22-1448 0,-4 0-377 16,-5-3-3896-16</inkml:trace>
  <inkml:trace contextRef="#ctx0" brushRef="#br0" timeOffset="49616.21">5936 9271 9578 0,'0'0'4897'0,"0"0"-3801"16,0 0 288-16,0 0-24 15,0 0 17-15,0 0-321 0,0 0-544 16,4 0-416-16,-4 0-96 31,0 0-1288-31,0 0-4177 0</inkml:trace>
  <inkml:trace contextRef="#ctx0" brushRef="#br0" timeOffset="50392.08">6733 8721 10906 0,'0'0'1928'0,"0"0"-896"0,0 0 345 16,0 0-481-1,0 0-280-15,0 0-320 16,120-44-208-16,-77 44-80 0,1 0-16 16,-4 3-328-16,-12 10-32 15,-12 2-40 1,-12 5-96-16,-4 2 360 16,-8 3 144-16,-16-3 144 0,-4-2 184 15,9-5-8-15,2 2-8 0,9-8-240 16,8 1-64-16,0 2-8 15,25-2-80-15,10 6 72 32,9-1-136-32,0 4-288 0,-1-3 80 15,-3 3-24-15,-8-2 192 16,-12 1 8-16,-8 1 72 0,-7-3 96 16,-5 3 8-16,-9 0 0 15,-19 4 632-15,-8-8 152 16,-7 4 96-16,-9-2-144 0,-1-2-288 31,6-2-48-31,15-6-376 16,12-5-24-16,20-11-1120 0,20-10-1440 15,8-9-8451-15</inkml:trace>
  <inkml:trace contextRef="#ctx0" brushRef="#br0" timeOffset="50589.86">7514 8699 14947 0,'0'0'2768'16,"0"0"-1960"-16,0 0-688 0,0 0-112 16,0 0-8-16,0 0 217 15,-40 92-17 1,16-44-16-16,4 3-168 16,-4 3-16-16,5-4-440 15,-6-2-841-15,5-7-1271 0,1-9-1481 16,6-19-3385-16</inkml:trace>
  <inkml:trace contextRef="#ctx0" brushRef="#br0" timeOffset="50753.67">7295 8829 12562 0,'0'0'3201'16,"0"0"-1593"-16,0 0-1096 31,0 0-416-31,0 0 240 0,0 0 121 15,84 109-225-15,-52-72-168 16,3 8-64-16,5 9-633 0,-8-10-1991 16,-8-15-2937-16</inkml:trace>
  <inkml:trace contextRef="#ctx0" brushRef="#br0" timeOffset="51165.15">7757 8744 12634 0,'0'0'2697'15,"0"0"-1737"-15,0 0-424 0,0 0-416 0,0 0-112 16,96-58-8-16,-65 55-40 16,9 3-304-16,-8 0-600 15,-4 3-584-15,-16 10 343 0,-4-4 217 31,-8 4 328-31,0 0 640 16,-20 0 360-16,4 0 688 0,-4 2 48 16,5-2-159-16,6 3-321 0,9 0-392 15,0 3-96-15,16 6-88 16,20-3-40-16,0 4-272 31,8-4-360-31,-4 4-144 0,-8-1 471 16,-12-3 97-16,-16 4 96 15,-4-4 112-15,-9 3 288 0,-18-2 697 16,-10-1 79-16,2-7-104 16,-1 5-288-16,0-8-456 31,16 1-216-31,8-6-2008 0,12-5-4105 0</inkml:trace>
  <inkml:trace contextRef="#ctx0" brushRef="#br0" timeOffset="51328.54">8470 9023 15107 0,'0'0'2712'16,"0"0"-2240"-16,0 0-376 0,0 0-96 16,-8 95-64-16,-16-56 64 0,-36 21-376 15,12-13-1432-15,5-5-4561 16</inkml:trace>
  <inkml:trace contextRef="#ctx0" brushRef="#br0" timeOffset="51567.59">8777 8718 15619 0,'0'0'2600'0,"0"0"-2031"16,0 0-561-16,0 0-8 16,39 89 48-1,-22-35 72-15,-6 10-72 16,6-1 40-16,-6 4-88 16,1-1-393-16,1 17-719 0,-10-16-1384 15,5-17-1761-15</inkml:trace>
  <inkml:trace contextRef="#ctx0" brushRef="#br0" timeOffset="51822.8">8848 8588 12946 0,'0'0'1993'0,"0"0"-1001"0,0 0-504 15,108-25-328-15,-68 25-32 16,-8 16-120-16,0 9 80 0,-16 10-88 16,-12 6-8-16,-4 7-88 31,-24-1-96-31,-12-2 184 0,-12-1-32 16,4-5-128-16,0-2-592 15,17-11-1545-15,11-10-4976 0</inkml:trace>
  <inkml:trace contextRef="#ctx0" brushRef="#br0" timeOffset="52013.45">9299 8699 13970 0,'0'0'2617'15,"0"0"-1537"1,88-25-768-1,-41 18-112-15,5 1 8 0,0 6-88 16,-8 0-120-16,-5 0-744 16,-15 13-2120-16,-11-4-2569 0</inkml:trace>
  <inkml:trace contextRef="#ctx0" brushRef="#br0" timeOffset="52170.2">9379 8915 7417 0,'0'0'1993'16,"0"0"71"-16,0 0-656 0,87 16 81 16,-43-16-361-16,4 0-648 0,20-10-480 31,-13-2-1824-31,-11-4-4738 0</inkml:trace>
  <inkml:trace contextRef="#ctx0" brushRef="#br0" timeOffset="52364.98">9892 8490 13450 0,'0'0'3145'16,"0"0"-1857"-16,0 0-960 0,0 0-176 16,0 0 561-16,21 73 15 15,-14-29-328 1,1 7-208-16,5 6-176 0,-10 7-16 15,9 18-872-15,-3-18-2025 16,-2-14-5905-16</inkml:trace>
  <inkml:trace contextRef="#ctx0" brushRef="#br0" timeOffset="52553.78">10311 8807 13714 0,'0'0'3073'0,"0"0"-2193"0,0 0-688 32,0 0-136-32,96 16-56 0,-76 12-8 15,-12 11 8-15,-8 2-504 16,-25 16-1016-16,-6-9-945 16,-5-10-2600-16</inkml:trace>
  <inkml:trace contextRef="#ctx0" brushRef="#br0" timeOffset="52949.84">10992 8477 11978 0,'0'0'1800'15,"0"0"-1063"-15,0 0 311 16,0 0-184-16,0 0-48 0,-88-32-208 16,53 38-224-1,-5 10-112-15,8 7-64 16,8 5-159-16,8 1-41 16,12 3-8-16,4 3 0 0,4 0-105 15,16 2-39-15,4-2-56 16,4 0 32-16,-5-3-64 0,-2-6 40 31,-5-1 144-31,-8 0-24 16,-8-6 72-16,0-3 0 0,-13-3 72 15,-14 0 128-15,-1-7-48 16,-8-3-144-16,9-3-8 0,-1-6-808 16,11-13-2208-16,9-4-5634 0</inkml:trace>
  <inkml:trace contextRef="#ctx0" brushRef="#br0" timeOffset="53160.27">11176 8610 14523 0,'0'0'2744'0,"0"0"-1600"15,0 0-823-15,87-25-97 0,-43 15 168 16,0 4-272 0,0 3-104-16,-1 0-16 15,-11 3-897-15,-12 0-1607 16,-12 6-2233-16</inkml:trace>
  <inkml:trace contextRef="#ctx0" brushRef="#br0" timeOffset="53312.78">11187 8817 7009 0,'0'0'2040'0,"0"0"-367"15,0 0-641-15,92 3-136 0,-40-16-312 16,32-9-584-16,-17 0-656 16,-3-1-4529-16</inkml:trace>
  <inkml:trace contextRef="#ctx0" brushRef="#br0" timeOffset="53505.92">11857 8420 11930 0,'0'0'3825'0,"0"0"-2089"16,0 0-848-16,0 0-535 0,0 0-265 15,0 0 112-15,24 95 144 16,-24-44-112-16,0 6-96 0,0 6-104 15,0 20-32 1,-4-13-1425 0,0-16-4656-16</inkml:trace>
  <inkml:trace contextRef="#ctx0" brushRef="#br0" timeOffset="54867.25">5207 10246 7241 0,'0'0'1240'16,"0"0"-768"-16,0 0 9 15,0 0 423-15,-92 3 512 0,72 12-152 16,-7 4 81-16,-1 13-329 15,4 6-128-15,0 7-144 16,3 6-192 0,6 3-40-16,7-4 16 15,8 1-263-15,0-3-49 0,23-7-56 16,5-3 24-16,17-12 40 16,2-1-56-16,5-13-72 15,4-5 64-15,0-7-160 0,4 0-80 16,-9-19-632-16,5-16-841 31,-13-3-2832-31,-15 0-6257 0</inkml:trace>
  <inkml:trace contextRef="#ctx0" brushRef="#br0" timeOffset="55119.28">5837 10274 14299 0,'0'0'3776'16,"0"0"-2527"-16,0 0-457 0,0 0-432 15,0 0-24-15,0 0-184 16,0 0-152-16,0 0-440 15,36 13-1208 1,-36 9-3514-16</inkml:trace>
  <inkml:trace contextRef="#ctx0" brushRef="#br0" timeOffset="55266.86">5873 10626 14563 0,'0'0'4233'0,"0"0"-3177"15,0 0-200-15,0 0-152 16,0 0 0-16,0 0-136 0,0 0-568 16,51-38-216-16,-46 26-2216 15,-5-7-13196-15</inkml:trace>
  <inkml:trace contextRef="#ctx0" brushRef="#br0" timeOffset="56411.21">6917 10083 11362 0,'0'0'3833'0,"0"0"-2393"0,0 0-152 15,0 0-39 1,0 0-505 0,0 0-288-1,0 0-184-15,0 0-152 16,111-60-112-16,-72 54 8 0,6 6-16 16,-10 0-264-16,1 0-328 15,-12 12 160-15,-7 1 56 0,-14 3 8 16,-3 3 127-16,0 0 145 15,0 0 96-15,-8-3 0 16,0 0 8-16,-4 0 112 0,9 0-120 16,3-1-8-16,0 2 8 0,7-2-40 15,9 5 32-15,8-2-40 16,4-1-64-16,-4-2 8 31,-9 1-48-31,2-3 144 0,-10 3 0 16,-7-4-16-16,0 7 24 15,-28 3 152-15,-15 1 216 0,-9-1 33 32,-4 0-185-32,1-6-64 15,11 0-152-15,19-13-592 0,14-3-2161 16,11-3-3937-16</inkml:trace>
  <inkml:trace contextRef="#ctx0" brushRef="#br0" timeOffset="56592.61">7665 9985 15443 0,'0'0'2528'16,"0"0"-1784"-1,0 0-647-15,0 0-97 0,0 0 0 32,-80 96 0-32,52-55 0 15,9 6-16-15,-1 4-56 0,-1 16-1489 16,6-13-2368-16,7-13-1264 15</inkml:trace>
  <inkml:trace contextRef="#ctx0" brushRef="#br0" timeOffset="56771.74">7522 10172 12546 0,'0'0'4713'0,"0"0"-3705"15,0 0-624-15,0 0-287 16,0 0 55-16,56 77 208 31,-28-39-136-31,3 3-104 0,5 0-120 16,4-3-128-16,12 1-993 15,-13-11-2991-15,-2-12-3146 0</inkml:trace>
  <inkml:trace contextRef="#ctx0" brushRef="#br0" timeOffset="57142.41">7928 10077 14251 0,'0'0'2200'0,"0"0"-1088"15,0 0-768-15,0 0-344 0,108-70-8 16,-65 64 0 0,6 6-56-16,-10 0-256 15,-7 0-680-15,-8 13-96 16,-20-1 448-16,-4 4 448 0,0 0 200 15,-24 3 400-15,5 3 184 32,-2-6 152-32,6 4-48 0,6-8-336 15,9 4-144-15,0 0-112 16,20-1-8-16,8 5-48 0,8 2-40 16,0-3-176-16,-4 3-176 15,-8 1 32-15,-13-1 72 31,-7-3-104-31,-4 0 96 0,-15 0 208 16,-13 0 48-16,-12-3 336 16,-4-4-56-16,-11-2-280 0,10 0-464 15,14-10-4297-15</inkml:trace>
  <inkml:trace contextRef="#ctx0" brushRef="#br0" timeOffset="57372.18">8737 10312 16659 0,'0'0'1968'0,"0"0"-1968"15,0 0-616-15,0 0 328 0,0 82-24 16,-16-47-88-16,-27 19-784 31,7-12-2649-31,-1-4-4377 16</inkml:trace>
  <inkml:trace contextRef="#ctx0" brushRef="#br0" timeOffset="57623.77">8884 10017 15307 0,'0'0'2512'0,"0"0"-1143"15,0 0-1185-15,0 0-184 16,0 0 0-16,0 0 40 0,41 114 192 16,-26-60-88-1,9 0-48-15,-7 3 16 16,-2-3-112-16,-2 0 0 0,2-6-128 15,-3-4-808-15,4-5-1169 16,-1-14-1968-16,-6-13-2000 16</inkml:trace>
  <inkml:trace contextRef="#ctx0" brushRef="#br0" timeOffset="57863.35">9032 9849 12706 0,'0'0'2881'16,"0"0"-649"-16,0 0-1263 16,0 0-681-16,0 0-280 0,108-10 72 15,-69 35-80-15,-3 7 0 16,-12 6-72-16,-12 3-729 31,-12 1 1-31,-16-1 432 0,-23-3 296 16,-10-3 64-16,-7-3 8 15,1-3 0-15,3 2-648 0,17-12-2081 16,14-6-4112-16</inkml:trace>
  <inkml:trace contextRef="#ctx0" brushRef="#br0" timeOffset="58080.87">9506 10036 13122 0,'0'0'2705'16,"0"0"-1865"-1,0 0-568-15,107-29-168 0,-79 26-64 16,-3 3-40-16,-10 0-288 16,-11 13-2024-16,-4-1-2129 0,0 1-4913 15</inkml:trace>
  <inkml:trace contextRef="#ctx0" brushRef="#br0" timeOffset="58215.61">9486 10236 7761 0,'0'0'2593'0,"0"0"-433"0,0 0-351 16,80 6 207-16,-40-6-424 0,7-9-519 31,5-7-705-31,20-7-368 16,-13 5-1409-16,-10-5-4216 0</inkml:trace>
  <inkml:trace contextRef="#ctx0" brushRef="#br0" timeOffset="58553.1">10096 9788 12586 0,'0'0'4041'31,"0"0"-2313"-31,0 0-399 16,0 0-369-16,0 0-288 0,0 0-400 15,0 0-216-15,0 0 304 16,19 102-144-16,-10-55-40 0,-1 8-104 16,3-1-72-16,-2-1 0 15,-1-2-248-15,-1 16-480 0,1-16-1248 32,-3-10-3586-32</inkml:trace>
  <inkml:trace contextRef="#ctx0" brushRef="#br0" timeOffset="58980.87">10538 10093 13946 0,'0'0'3833'31,"0"0"-3345"-31,0 0-128 0,0 0 249 16,95 16 47-16,-82 3 32 16,-9 3-448-16,-4 10-168 15,0 3-72-15,-24 3-552 0,-16 7-824 16,4-8-2801-16,8-14-2793 0</inkml:trace>
  <inkml:trace contextRef="#ctx0" brushRef="#br0" timeOffset="59361.87">11204 9709 8873 0,'0'0'3169'0,"0"0"-1993"0,0 0-768 15,0 0-304 1,-84-26 681-16,56 26 423 16,0 7-376-16,8 6-384 0,4 6-216 15,8 3-32-15,8 3-120 16,4 7 64-16,20 0 8 15,8 3-136-15,8-4 32 0,-1 4-48 16,2-6 8-16,-6 0 24 31,-7-4-32-31,-12-6 0 0,-7 3 0 16,-9-3-8-16,-9 0 8 16,-19 0 16-16,-12-3-8 0,-8 0 160 15,-3-3-160-15,7-4-8 16,0-9-392-16,20 0-1992 31,12-3-3642-31</inkml:trace>
  <inkml:trace contextRef="#ctx0" brushRef="#br0" timeOffset="59589.37">11621 9906 13706 0,'0'0'2945'0,"0"0"-1889"15,0 0-776 1,0 0 288-16,112-29 89 16,-76 20-273-16,4 5-272 0,0-2-112 15,0 3-664-15,-12 3-1273 16,-8 0-2912-16,-20 0-3073 0</inkml:trace>
  <inkml:trace contextRef="#ctx0" brushRef="#br0" timeOffset="59752.75">11701 9963 7889 0,'0'0'2153'0,"0"0"-817"0,0 0-704 15,0 0 304-15,0 0 905 16,49 76-273-16,-10-69-760 15,5-1-392-15,12-6-384 0,3 0-32 16,22-13-896-16,-18-6-1448 16,-8-3-3290-16</inkml:trace>
  <inkml:trace contextRef="#ctx0" brushRef="#br0" timeOffset="59911.49">12383 9642 13202 0,'0'0'3153'16,"0"0"-2001"-16,0 0-832 15,0 0-88-15,0 0 328 0,0 0 1 16,4 95-289-16,-8-53-176 16,0 8-96-1,-8 14-304-15,7-7-2353 16,-2-13-8833-16</inkml:trace>
  <inkml:trace contextRef="#ctx0" brushRef="#br0" timeOffset="60826.03">7000 11252 12802 0,'0'0'4713'0,"0"0"-3424"16,0 0-385-16,0 0-136 0,0 0-96 15,-4 0-16-15,4 0-392 32,0 0-264-32,0 3-360 0,-12 20-1488 15,0-5-2641-15,0 5-3433 0</inkml:trace>
  <inkml:trace contextRef="#ctx0" brushRef="#br0" timeOffset="60989.65">6996 11678 11202 0,'0'0'3969'15,"0"0"-3025"-15,0 0-312 0,0 0-48 16,0 0-272-1,0 0-312 1,0 0-2040-16,0 0-2801 0</inkml:trace>
  <inkml:trace contextRef="#ctx0" brushRef="#br0" timeOffset="61140.48">7048 11966 824 0,'0'0'9674'15,"0"0"-8434"-15,0 0-928 16,0 0-312-16,0 0-1168 0,0 0-3425 16</inkml:trace>
  <inkml:trace contextRef="#ctx0" brushRef="#br0" timeOffset="61289.77">7056 12160 6769 0,'0'0'2625'0,"0"0"-1249"16,0 0 464-16,0 0-760 0,0 0-551 15,0 0-529-15,0 0-1009 16,80 31-1975-16,-76-31-5474 0</inkml:trace>
  <inkml:trace contextRef="#ctx0" brushRef="#br0" timeOffset="62317.68">5514 13357 10082 0,'0'0'2032'16,"0"0"-1184"-1,0 0 265-15,0 0-217 0,0 0 128 16,0 0 40-16,-100-51-248 16,72 51-400-16,-7 0-200 0,-6 6 9 0,-2 16 7 15,-6 4 200-15,2 9 8 16,3 3-112-16,4 6-96 16,12 8-128-16,9 1-8 0,10 5-24 15,9-1-24-15,5-3 128 16,22-7-128-1,10-2 56-15,14-11 40 16,21-5 16-16,28-19-32 16,19-10-80-16,-8-10-48 0,-23-12 80 15,-28 0-80-15,-24 0-432 16,4-4-520-16,7-22-721 0,-7 4-2791 31,-16 3-8651-31</inkml:trace>
  <inkml:trace contextRef="#ctx0" brushRef="#br0" timeOffset="62775.78">6219 13430 14475 0,'0'0'3920'15,"0"0"-2783"-15,0 0-433 0,0 0-304 16,0 0-232-16,0-16-168 16,0 16-192-16,0 16-1608 0,-8 19-473 15,0 0-1832-15,0-3-5697 0</inkml:trace>
  <inkml:trace contextRef="#ctx0" brushRef="#br0" timeOffset="62909.33">6234 13821 13570 0,'0'0'2873'16,"0"0"-1481"-16,0 0-255 16,0 0 79-16,0 0-376 15,0 0-576-15,0 0-264 0,0 0-1224 0,0 0-4001 16</inkml:trace>
  <inkml:trace contextRef="#ctx0" brushRef="#br0" timeOffset="63907.07">7275 13278 10562 0,'0'0'2208'0,"0"0"-1312"0,0 0-31 15,0 0-145-15,44-74-112 16,-8 62 48-16,7-1-424 0,9 7-152 16,-5 6 40-16,2 0-112 15,-14 6-8 1,-10 13-8-16,-10 6 8 16,-15 7 8-16,-4 3 120 0,-15 3 80 15,-13-2 112-15,0-2-8 16,0-5-40-16,4-7-160 0,12-6-40 31,4-4-8-31,12-5-64 16,0-1-104-16,12 1 88 0,16 2 16 15,11 1 8-15,6-1-8 16,-2 4-112-16,-2 0 64 0,-5 2-192 16,-13 1-80-16,-15 0 136 15,-8 3 0-15,-3 0 184 31,-25 0 144-31,-17 1 160 0,-6-5 192 16,-9 1-200-16,0-6-144 16,1-4-39-16,18-6-113 0,18-10-129 15,14-8-1383-15,9-11-3657 0</inkml:trace>
  <inkml:trace contextRef="#ctx0" brushRef="#br0" timeOffset="64122.84">8180 13195 9177 0,'0'0'8426'16,"0"0"-7289"-1,0 0-889 1,0 0-176-16,0 0 8 0,0 0 40 0,0 0 368 16,-80 108-240-16,52-57-192 15,3 3 72-15,2 0-128 0,7 0-640 16,-4-6-873-16,4-4-1471 31,4-12-1545-31,4-17-4593 0</inkml:trace>
  <inkml:trace contextRef="#ctx0" brushRef="#br0" timeOffset="64310.09">7905 13316 13362 0,'0'0'2481'0,"0"0"-505"0,0 0-527 15,0 0-665-15,0 0-336 16,0 0-360-16,47 35-32 0,-3-4 56 16,4 10-104-16,8 1-8 15,0-1-296-15,0 0-640 32,3-6-1185-32,-11-6-2896 0,-13-13-6449 0</inkml:trace>
  <inkml:trace contextRef="#ctx0" brushRef="#br0" timeOffset="64739.71">8459 13160 4096 0,'0'0'8362'0,"0"0"-6802"15,0 0-295-15,0 0-593 31,75-85-184-31,-36 72-208 16,6 3-8-16,2 7-120 0,-3 0-144 16,-4 3 40-16,-8 0-48 0,-16 9-96 15,-8 7-88-15,-8 3 8 16,-4 3 176-16,-16 4 112 31,-4-1 48-31,4 1 200 0,0-4-88 16,9 0-104-16,11 0-96 15,0 1-72-15,15-1 0 16,13 3-168-16,12 4-296 0,0-7-256 16,-8 3-512-16,-4-5 336 31,-9-1 271-31,-15-4 241 0,-4 5 384 0,-15-5 16 16,-13-2 729-16,-12 3 519 15,-4-6-208-15,-4-5-272 16,4 2-496-16,-7-7-288 0,10-7-2320 15,13-8-7306-15</inkml:trace>
  <inkml:trace contextRef="#ctx0" brushRef="#br0" timeOffset="65348.63">9123 13462 15547 0,'0'0'2640'0,"0"0"-2184"0,0 0-448 16,0 0 56-16,0 0-15 15,0 0 47-15,68 92-96 0,-63-57 0 32,-5 3 0-32,-5 3-153 15,-11-3 1-15,-8-3-112 16,0-3-672-16,-4-7-1208 0,9-9-1833 15,6-9-3273-15</inkml:trace>
  <inkml:trace contextRef="#ctx0" brushRef="#br0" timeOffset="65621.07">9419 13084 8769 0,'0'0'6146'0,"0"0"-4834"0,0 0-888 16,0 0-224-1,0 0 440-15,0 0 424 0,63 76-239 0,-42-32-369 32,-2 4-272-32,-3 6-16 15,0 0-160 1,-9-3 8-16,2-4-16 0,-5-2-280 15,0 6-576 1,-4-13-1337-16,0-13-3016 0</inkml:trace>
  <inkml:trace contextRef="#ctx0" brushRef="#br0" timeOffset="65850.92">9478 12989 5169 0,'0'0'7433'15,"0"0"-5752"-15,0 0-249 0,0 0-624 32,100-55-136-32,-65 65-360 15,1 15-40-15,0 14-32 16,-12 11-240-16,-15 4-96 0,-9-3-408 0,-9 3-8 0,-23-6 200 31,-11-7 40-15,3-6 0-16,-4-3-736 0,12-10-1009 15,17-9-2856-15</inkml:trace>
  <inkml:trace contextRef="#ctx0" brushRef="#br0" timeOffset="66056.03">9984 13173 10386 0,'0'0'3104'0,"0"0"-2015"32,88-32-289-32,-45 23 384 15,-6-1-112-15,-5 7-544 0,-4 3-528 16,-9 0-296-16,-19 15-1568 16,0 5-2057-16,-12-1-544 0</inkml:trace>
  <inkml:trace contextRef="#ctx0" brushRef="#br0" timeOffset="66207.97">9960 13395 9329 0,'0'0'4145'0,"0"0"-3833"0,0 0-216 16,88-9 393-16,-44-4 663 16,7-3-520-1,22-7-632-15,-10 5-48 16,-7-1-3041-16</inkml:trace>
  <inkml:trace contextRef="#ctx0" brushRef="#br0" timeOffset="66417.59">10594 12843 6969 0,'0'0'7762'15,"0"0"-5946"-15,0 0-960 16,0 0-360-16,0 0-256 0,0 0 529 31,15 73 23-31,2-26-256 16,-1 7-344-16,3 4-48 0,2-1-144 15,-6 0-24-15,-2 12-784 16,-2-15-1561-16,-7-9-4088 0</inkml:trace>
  <inkml:trace contextRef="#ctx0" brushRef="#br0" timeOffset="66657.92">10957 13160 3912 0,'0'0'11331'15,"0"0"-9235"-15,0 0-1360 0,0 0-536 16,0 0 64-16,95 29-128 15,-83 5 25-15,-5 8-9 0,-7 5-144 16,-3 1-8 0,-21 0-337-1,-32 9-399-15,8-13-752 0,-3-9-2825 16</inkml:trace>
  <inkml:trace contextRef="#ctx0" brushRef="#br0" timeOffset="67192.82">11466 12906 9882 0,'0'0'2696'0,"0"0"-623"16,0 0-817-16,0 0-800 0,0 0-32 15,-120-19 464-15,77 19-168 16,0 0-295 0,6 10-209-16,14 5-168 15,6 1 48-15,17 7-96 0,4 8 0 16,24 4 0 0,17 3-8-16,2 7-88 0,9-1-192 0,-4 1-89 15,-13-7 153-15,-7-7 128 31,-8-2 80-31,-16-7 16 0,-8-6-104 16,0 0-240-16,-16-10 144 16,-11-2 200-16,-14-4 200 0,-6 0-192 15,-1-10-8-15,8-3-776 32,8-18-2153-32,12 5-1519 15,16-2-4162-15</inkml:trace>
  <inkml:trace contextRef="#ctx0" brushRef="#br0" timeOffset="67384.17">11932 12982 13362 0,'0'0'4305'0,"0"0"-3417"15,0 0-439-15,97-41-137 16,-54 32 104-16,0 2-120 15,6 4-248-15,-1 3-48 16,-9 0-336 0,-11 10-1177-16,-16 5-2760 0,-12-2-496 0</inkml:trace>
  <inkml:trace contextRef="#ctx0" brushRef="#br0" timeOffset="67550.63">11928 13157 9217 0,'0'0'1553'0,"0"0"-73"16,0 0 0-16,0 0 417 16,88 29-553-16,-40-29-608 0,8 0-680 31,31 0-56-31,-11-4-1800 16,-12-2-2345-16</inkml:trace>
  <inkml:trace contextRef="#ctx0" brushRef="#br0" timeOffset="67741.88">12777 12858 14963 0,'0'0'2896'0,"0"0"-1503"16,0 0-937-16,0 0-352 0,0 0-56 16,0 0 144-16,21 99-16 15,-14-48-80-15,1 9-88 16,4 0 48-1,0 4-56-15,4 9-848 16,-4-19-3169-16,-4-13-7778 0</inkml:trace>
  <inkml:trace contextRef="#ctx0" brushRef="#br0" timeOffset="85762.78">5514 14741 12290 0,'0'0'5201'0,"0"0"-4433"15,0 3-752-15,-4 17 0 16,-8 11 320-16,0 11 41 0,4 11 79 31,4 11-152-31,4 15 80 16,0 10-120-16,0-9-104 0,4-10 48 16,-4-13-112-16,4-13-40 0,0 1 24 15,-4 2-32 1,0-5-48-1,0-11-168-15,0-6-440 0,0-9-432 16,-4-9-817-16,-13-14-919 0,-2-15-481 16,3-9-5273-16</inkml:trace>
  <inkml:trace contextRef="#ctx0" brushRef="#br0" timeOffset="86024.63">5430 14840 1376 0,'0'0'6361'0,"0"0"-4777"15,20-102-39-15,-5 67 279 16,6 7 193-16,7 5-745 0,11 4-504 31,30 6-176-31,-5 7-240 0,7 6 24 16,-4 13-152-16,-18 22-104 16,-6 10-72-16,-19 21-40 15,-24 20-8-15,-7-7 96 0,-25-9-32 16,-28-3 49-16,8-23 7 31,-16 7-32-31,1-1 8 0,11-15-96 0,4-3-168 16,8-12-593-16,16-14-1567 15,16-6-2897-15</inkml:trace>
  <inkml:trace contextRef="#ctx0" brushRef="#br0" timeOffset="86535.18">6279 14878 14459 0,'0'0'4248'15,"0"0"-2711"1,0 0-393-16,0 0-144 0,0 0-280 15,0 0-231-15,0 0-241 16,0-29-248-16,0 29-72 0,0 0-505 0,0 13-671 16,-8 6-1744-16,-4 0-3946 15</inkml:trace>
  <inkml:trace contextRef="#ctx0" brushRef="#br0" timeOffset="86722.03">6299 15183 12466 0,'0'0'5609'0,"0"0"-4448"15,0 0-137-15,0 0 112 16,0 0-104-16,0 0-480 0,0 0-280 16,4 0-272-16,0 0-208 31,-4-4-680-31,0-5-672 15,0 0-4865-15</inkml:trace>
  <inkml:trace contextRef="#ctx0" brushRef="#br0" timeOffset="87599.52">6358 14605 9706 0,'0'0'2344'15,"0"0"-1608"-15,0 0-528 0,0 0 857 16,-15 85 375-16,3-18-504 31,-4 22-80-31,4-6-64 16,-1-4-151-16,2-12-73 0,7-20-152 0,4 7-72 15,0 3-80-15,8-9-120 16,20-7-16-16,11-6-120 0,10-6 56 16,14-10-64-16,5-10-64 15,-5-5-400-15,9-4-896 16,-20-13-1729-16,-16-3-3681 0</inkml:trace>
  <inkml:trace contextRef="#ctx0" brushRef="#br0" timeOffset="88418.56">6601 15018 9193 0,'0'0'4561'0,"0"0"-3320"0,0 0-161 0,0 0 128 16,0 0-120-16,20-89-735 16,5 67 7-16,3-1-32 15,0 4-152-15,-2 6-112 16,2 7-64-1,-3 6 0-15,-1 3 0 16,-9 23-8-16,2 8 0 0,-14 11-8 0,-3 6 16 16,0-4-8-1,0-2 8-15,-11-7-56 0,-6-7 112 16,10-8-56 0,-1-7 0-16,-1-10-48 15,9-6 48-15,0-3 8 16,0-19-8-16,13-13-328 0,6-22 80 15,1 0 192-15,8-4 48 16,-7 7-32-16,-6 22 40 0,-2 7 112 31,-6 15-40-31,-3 10-72 16,4 10-96-16,0 15 96 0,0 10 72 16,0 6-64-16,0-2 88 15,-8-4-96-15,0-10 0 0,0-9 0 16,0-3 8-16,0-10-8 31,0-3 8-31,0-3 144 16,9-19-152-16,-6-13-128 0,13-13-64 15,-4-9 176-15,8 3 8 16,-4 9 8-16,-4 13 8 0,-5 17 392 16,-3 15-336-16,5 3-64 15,-5 26 0 1,7 8 0-16,2 11 80 15,-2 3 16-15,1-3-96 0,1-7-8 16,2-6-184-16,1-6-456 16,5-7-961-16,2-13-927 0,25-9 479 15,-8-9-1880 1,-5-7-1848-16</inkml:trace>
  <inkml:trace contextRef="#ctx0" brushRef="#br0" timeOffset="88747.88">7466 14833 8241 0,'0'0'3217'15,"0"0"-1409"-15,0 0-151 0,0 0-457 32,-92-13 16-32,56 30-408 15,4 11-256-15,8 4-191 0,5 0-265 16,11 0-40-16,3-4-56 16,5-9 0-16,5-9-48 15,15-8-152-15,8-2 72 0,3-9 64 31,5-13-265-31,-4-6-87 16,0-4 48-16,-8 3 0 0,-8 7 360 16,-4 9 8-16,-12 10 184 15,0 3 336-15,0 19-408 16,-8 13 8-16,-4 9 48 0,4 3-112 16,0 1 40-1,4-10-96-15,4-6-96 16,0-14-600-16,0-5-424 0,4-10-1208 15,12 0 951-15,15-42-1231 16,-6 4-2497-16,3-6 2784 0</inkml:trace>
  <inkml:trace contextRef="#ctx0" brushRef="#br0" timeOffset="89068.9">7665 14684 4656 0,'0'0'5578'16,"0"0"-3130"-16,0 0-1192 15,0 0-783-15,-3 102 519 0,-1-42-472 16,-5 7-296-16,1-1-168 15,4-12-56 1,1 0-480-16,-1-9-808 16,-5-11-249-16,1-11-439 15,-3-17 39-15,-2-6 745 0,2-12-472 16,-5-20-281-16,0-10 1049 16,-1-12 896-16,2-6 296 0,3 3 2201 31,4 9 1640-31,4 17-1057 15,4 18-527-15,0 13-1545 16,12 16-832-16,8 19 120 0,8 6 136 16,0 7-216-16,7-4-136 0,-3 1 32 15,4-4-112-15,-4-3 0 16,-4-3-760 0,-4-6-3409-16,-4-10 1241 15,-12-10-5466-15</inkml:trace>
  <inkml:trace contextRef="#ctx0" brushRef="#br0" timeOffset="89295.64">7677 14507 10562 0,'0'0'2360'0,"0"0"-47"0,0 0-785 15,0 0-472-15,0 0-616 16,0 0-112-16,108 2-63 0,-57 37-97 31,9 18 128-31,0 25-144 16,-8 36-104-16,-16 9-32 0,-29-4-16 15,-7-15 0-15,-19-16-88 16,-17 1-400-16,8-27-921 0,4-12-3128 16</inkml:trace>
  <inkml:trace contextRef="#ctx0" brushRef="#br0" timeOffset="90173.17">8350 14837 14507 0,'0'0'4040'15,"0"0"-3183"-15,0 0-169 0,0 0-48 32,0 0-232-32,0 0-288 15,0 0-120-15,0-10-504 0,0 23-1336 16,-3 22-17-16,-5-3-2368 0,4-4-2608 16</inkml:trace>
  <inkml:trace contextRef="#ctx0" brushRef="#br0" timeOffset="90329.4">8326 15138 7865 0,'0'0'2649'0,"0"0"-1065"16,0 0 264-16,0 0-183 0,0 0-529 15,0 0-584-15,0 0-192 16,0 0-184-16,45 16-176 16,-38-16-288-1,1 0-1896-15,1 0-4274 16</inkml:trace>
  <inkml:trace contextRef="#ctx0" brushRef="#br0" timeOffset="91689.59">8940 14779 10058 0,'0'0'4401'0,"0"0"-2601"0,0 0-120 15,0 0-335-15,0 0-1 31,-4-19-568-31,4 19-224 16,0 0-304-16,8-3-48 0,12 3-64 16,8 0-128-16,4 0 0 15,0 3-8-15,-8 13-352 0,-9 9 144 16,-6 4-40-16,-9 6 64 31,0 3 128-31,-16-3 56 0,-9 0 8 31,2-6 48-31,3-4-48 16,9-9 72-16,2-7-80 16,9-6-8-16,0 1-40 0,16-4-288 15,16 0 136-15,11 0-256 0,6-4-528 16,7-8-465-16,4-1-511 0,19-15-705 16,-12 5-527-16,-7 5-4162 15</inkml:trace>
  <inkml:trace contextRef="#ctx0" brushRef="#br0" timeOffset="91874.98">9681 14741 8913 0,'0'0'4969'15,"0"0"-3712"-15,0 0-657 16,0 0 432-16,0 0 208 16,-103 92-327-16,67-47-377 0,0 2-384 31,1 7-80-31,2-3-72 15,1-3-640-15,5-7-937 0,-1-3-1487 16,8-16-1425-16,8-6-2993 16</inkml:trace>
  <inkml:trace contextRef="#ctx0" brushRef="#br0" timeOffset="92068.14">9342 14843 9634 0,'0'0'4865'0,"0"0"-2545"16,0 0-632-16,0 0-479 15,0 0-361-15,0 0-560 0,0 0-232 16,0 0 64-16,41 44 128 31,-9-6-80-31,0 10-160 0,7-3 8 0,-3 2-16 16,0-3-232-16,-9-2-776 16,9-1-1073-16,-16-13-2296 15,-3-8-3616-15</inkml:trace>
  <inkml:trace contextRef="#ctx0" brushRef="#br0" timeOffset="92430.4">9777 14713 11586 0,'0'0'3089'0,"0"0"-985"0,0 0-240 16,0 0-1023-16,0 0-329 31,0 0-248-31,96-19-168 0,-60 38-32 16,-4 6-56-16,-13 7-16 15,-7 6-32-15,-12 6-40 16,-3 7 32-16,-25 0 48 0,-8-3 56 15,-1-7 48-15,5-6 88 32,9-10 96-32,7-9-176 0,16-3-48 15,0-10-64-15,24 0-216 0,15-3 72 16,21 0-424-16,32-19-760 16,-8 0-1217-16,-17-3-3376 0</inkml:trace>
  <inkml:trace contextRef="#ctx0" brushRef="#br0" timeOffset="92684.84">10431 15024 11226 0,'0'0'5953'0,"0"0"-5281"15,0 0-24-15,0 0 185 16,0 0-169-16,0 0-48 0,4 70-256 31,-4-39-288-31,0 1 80 0,-13 6-152 16,-6-3-360-16,-17 3-792 16,4-6-1961-16,4-13-6337 0</inkml:trace>
  <inkml:trace contextRef="#ctx0" brushRef="#br0" timeOffset="93883.85">10992 14605 10522 0,'0'0'2080'0,"0"0"-439"16,0 0 479-16,0 0-384 0,0 0-327 16,0 0-577-16,0 0-424 15,-16-13-152-15,-7 16-192 0,-9 10-56 31,4 3-8-31,4 6 8 16,4 4-16-16,12 5-40 0,8 4-16 16,8 0 0-16,16 0-240 15,15 3-232-15,6 0-272 0,2-6-465 16,-3 0-119-16,-8-7 144 31,-12-3 232-31,-12-3 455 16,-12-3 161-16,-8-3 400 0,-24-4 616 15,-8-2 313-15,-4-4-161 16,5-3-424-16,-2 0-344 0,18-22-152 16,6-4-2257-16,17-2-7209 0</inkml:trace>
  <inkml:trace contextRef="#ctx0" brushRef="#br0" timeOffset="94088.73">11479 14694 12322 0,'0'0'4073'15,"0"0"-3529"-15,0 0-352 16,0 0-16-16,103-48 96 0,-71 45-128 16,-4 3-144-16,3 6-408 0,-6 10-2024 31,-10 0-2129-31</inkml:trace>
  <inkml:trace contextRef="#ctx0" brushRef="#br0" timeOffset="94237.55">11402 14909 4705 0,'0'0'6217'0,"0"0"-5425"15,0 0-376-15,0 0 1184 0,0 0 73 16,124-15-985-16,-68-1-648 15,28-7-40-15,-17 1-1712 16,-11 3-2761-16</inkml:trace>
  <inkml:trace contextRef="#ctx0" brushRef="#br0" timeOffset="94555.35">11956 14538 10762 0,'0'0'2768'16,"0"0"-1023"-16,0 0-225 0,0 0-80 0,84-51-303 15,-60 48-385-15,4 3-288 16,-8 3-408-16,-4 13 0 16,-8 6-56-1,-8 13-136-15,0 0 128 16,-12 6-48-16,-8 4 40 15,0-7 16-15,0-6 0 0,12-7 0 16,8-6-8-16,0-6-120 16,28-10 128-16,12-3 248 0,28-3-248 31,23-22-144-31,20-10-600 16,-14 0-873-16,-26 3-2568 0</inkml:trace>
  <inkml:trace contextRef="#ctx0" brushRef="#br0" timeOffset="104891.6">3820 6607 7681 0,'0'0'1176'16,"0"0"-736"-16,0 0-287 0,0 0-153 0,0-3-129 31,0 6 129-15,0 7 8-16,0 8 201 0,0 1 207 16,0 4-80-16,0 5 176 0,0 4 56 15,0 3-80-15,0 3-144 16,0 4-120-16,0 5-64 0,0 7 72 31,0 3-104-31,0 16 48 16,0-6 80-16,0 3 64 0,0-4-8 15,0-9 9-15,-3 7-57 16,-1 0 240-16,0-1-224 0,0 0-104 16,4 4 0-16,0 3-24 31,0 0-8-31,0 0-40 15,0-4-32-15,0 4 16 0,0 0-80 16,0 10 64-16,4 11-64 16,-4-11 48-16,4-7 8 0,0-6-64 15,-4-10 0-15,3 25 56 16,1 20-56-16,0-13 0 16,0-13 104-1,1-22-96-15,-1-10 72 0,0 4-80 16,-1 9 0-16,1 20-8 15,4 11 8-15,-4 14-8 0,1-13 8 16,-5-13 0-16,0-25 0 16,0-7 8-1,0 7-8-15,0 19 0 16,0 19 0-16,0 12 8 0,0-8-8 16,0-17 0-16,0-23-8 15,0-8 8-15,0 6-8 0,0 6 8 31,4 10 0-31,-1-1 0 16,1-2-8-16,0-4 8 0,0 1 40 16,0-1-32-16,1-3 40 15,-5 0 8-15,0 0-48 0,0 7-16 16,0-1 16-16,-5 4-8 16,-7-3 64-16,5-1-56 31,3 0-8-31,-5-6 0 0,5 1 0 0,0-4 40 0,0 3-40 31,1-3 0-31,-1 3 0 0,4 0 0 16,-4 1-48-16,4-1 48 15,-5 0 8-15,5 0-8 16,0 0 16 0,0 0-16-16,0 0 8 0,0 1 0 15,0-1-8-15,5-1 0 16,-1 5 0-16,0-1 24 0,3 4-24 15,-3-1 8 1,4 13 8 0,1 10-8-16,-2 13 0 0,1 2-8 15,1-9 0-15,-2-6 64 0,-3-7-64 16,-4-3 0-16,4 7 0 16,-4 0 8-16,4-7 32 0,4 3-40 31,0 4 0-31,8 0 8 15,0 2-8-15,3 4 0 0,6 0 0 16,3-3 0-16,-4-1 56 16,0 1-56-16,-5 0 0 0,-2 3 0 15,-2 0 0-15,1-4 16 32,0-2-16-32,-4-1 16 15,4-5-8-15,-4-8 0 0,-4-15-8 16,0-12 16-16,-1-1-16 15,2 4 8-15,-5 5-8 16,4 4 0-16,-4-3 0 0,-1-6-32 31,-3-1 24-31,0-6-120 16,0-3 72-16,0-3 48 0,0-3 8 0,0-1 0 16,-3-6 0-16,-1 7 8 15,0-4-8-15,-4 1 8 16,3 2-8-16,-2 1 16 0,3-4-16 15,-4 4 0 1,4-1 40-16,0-2-40 16,-4 2 0-16,4 1-8 0,0-1 8 15,0 1 40-15,4-1-32 16,-4-2 0-16,4-7 96 16,0 3-88-1,0-3 64-15,0-6-24 16,0 3-48-16,0 0 64 15,0-1-72-15,0 2 0 0,0-5 0 16,4 4-112-16,4 3-56 16,-4-6 0-16,4 3-264 0,0-1 160 15,4 1 264-15,-5-3 0 16,6-3-128 0,-2-1 72-16,2 0 64 15,6-5 8-15,5 2 0 16,1 1 0-16,6-4 56 15,1 0-56-15,8 0-8 0,-5-3-64 32,6 0-168-32,-1 0 8 15,3 0-152-15,-2 0-48 0,2 0-32 0,1 0-33 16,0 0 217 0,4-3 200-16,-1-3 72 0,5 2 48 15,-1 1 160-15,2-3 97 16,-1 6-137-1,-1 0 56-15,-7 0-40 16,8 0 0-16,-8 0 288 0,4 0-264 0,-1 6-192 16,2 1-8-16,-2-1-8 15,9-3-176-15,0 3 88 16,4-2-256 0,-1-1-705-16,1-3 193 15,0 0 568-15,-9 0 240 16,5 0 48-16,0 0 288 0,-4 0 144 15,-5-7-200-15,6 1-72 32,-6 0-152-32,1 3-8 0,-1-7 0 15,2 3-232-15,-1 2-80 16,-5-2 80-16,6-3 80 0,2 4 144 16,1 0-40-16,0-1 48 15,3-2 8-15,5 2 0 16,3 5-8-16,2-8 16 0,3 3-16 31,-5 1 0-31,1 0 0 16,0 0-80-16,-5-1 16 0,-3 1 64 15,4-1 8-15,0-5 40 0,-5 2 104 16,5-2 232-16,3-1 48 16,1 3 25-16,5-2-201 15,2 2-136 1,0 0 8-16,2 4 296 15,19 0-16-15,18 6-208 0,27 0 464 16,9 0 480-16,-2 9-776 16,-17 4-272-16,-11-3-24 0,-9-1-72 15,1 0-8 1,-5 1-240-16,2-3-96 16,-2 2 40-16,-8 1 152 15,-14-7 64-15,-18 3 8 0,-15-3 0 16,-4-3-560-16,-5 3 424 15,5-3-432-15,-4 0-624 0,-4 0 543 32,-4-9 497-32,-4-4 232 15,4 3-8-15,0-5 0 0,11 2-528 16,1 4-328-16,9-1 576 16,-2 3 272-16,5 1 16 15,-4 3 400-15,8 0 224 0,-1 0 192 31,17 0 17-31,36-4-1 16,39 7 536-16,16 0-296 0,0 0-696 16,-12 0-376-16,-26 7-192 15,-2 2-112-15,-12-3 224 16,-3 1 80-16,-9-4 168 0,5 0-80 16,-9-3 24-1,1 0-40-15,-4 0-24 16,-4 0 72-16,-17 0-120 15,-15 0 0 1,-17-3 0-16,-7-4-416 16,5 1 120-16,-2-3 216 0,9-1 80 15,0-6 104-15,-4 0-104 0,-1 1 0 16,1-2-8-16,0-1-144 16,4 2 0-16,-4 0 56 15,3 3 40-15,9 0 56 0,-4 1 0 16,4 2 72-16,4 1 152 0,0 2 104 31,7-2 16-31,-3 3-168 16,24-1-168-16,19 1 96 15,24 3-104-15,1 3 248 0,-8 0-152 16,-32 0-96-16,-33-3-192 16,-19 3 112-16,-12-4-248 0,-4 1 264 31,-5 0 8-31,-6-7 56 15,-9 1 272-15,-4-7-240 16,-8-9-32-16,-8-1-8 0,-5-6 8 16,6 1 80-16,-1-7-16 15,4 0 16-15,4-4-16 0,4 1-56 16,0-4-8 0,4-2 48-16,0-1-48 15,0-3 152-15,0-3 40 16,4-12 313-16,8-16-185 0,8-14-224 15,-4-9 96-15,0 10-72 16,-12 3-24-16,-4 9 8 16,0-6-24-16,0 0-32 15,-4 1-32-15,0-4-16 16,-1 6 152-16,2 0-40 16,3 3-8-16,0 4-24 0,0 10 32 15,0 15 136-15,3 9-80 0,-3 1-160 31,5-4 200-31,-5-13-104 16,0-2-16-16,0 0-8 16,-5-4-24-16,-2 0 48 0,-5 1-104 15,3 2 0-15,6 0 64 16,-5 1-56-16,4 0-8 0,4 2 8 31,-8-2 0-31,4-1 24 31,-8 4-32-31,0 0 0 16,-4 6-48-16,-3 3 24 0,2 3-32 16,-3-2 48-16,4-4-56 15,5 0 64-15,2-3-128 0,2-4-24 0,-1 1 152 16,0-1-16-16,-1 1-32 16,-2 0 40-16,3-1 16 15,-8-12-16-15,0-16 8 0,4 7-64 16,4 9 56-16,4 10-64 15,4 11-80-15,-4-8 56 16,4-10 64 0,-8-9 16-16,0-13 16 0,-4-9-56 15,0-8 40-15,-4 14-24 16,4 6 32-16,4 4-56 0,4-1 24 16,4-3-32-16,0-3 72 15,-4 9 0 1,4 1-8-16,0-1 16 15,0-2-8-15,-4-1 0 16,-3-6-80-16,-2 3 72 0,-3-3-184 16,1-7 16-16,-2-3 72 15,6-2-104-15,-1-1 208 0,4 7-56 32,-5 5 16-32,2 4 32 15,3 1 16-15,-4 2-16 16,3-3 8-16,1 6-56 0,1 1 56 15,-1-1 0-15,4-6-56 16,0 0 8-16,4 1 48 0,12 5 0 31,-4 13 0-31,-5 13 0 0,2 13 8 16,-5 3-8-16,-4-20 0 16,0-21 0-16,-4-17-8 0,-12 4-40 15,0 22-24-15,7 22 16 16,6 7 56-16,-5-23-72 15,4-19 16-15,0-22-72 16,0-3-88-16,4 13 47 16,0 22-7-16,0 22 176 15,0-10 16-15,0 10-16 0,0 0 0 16,4-6 0-16,0 9 0 16,0-6 24-1,4-6-24-15,-5 2-72 16,1-2 64-16,-4 5 8 15,0-2-96-15,0 3-24 0,0 6-120 16,-7 6 8-16,-5 8-160 16,4 5 192-16,0 6 96 0,0 4 8 31,4 6 88-31,0 1-112 16,0 5-96-16,0-3 112 15,0 7-72-15,-8-4 104 0,0-3 24 16,-8 1-96-16,0 2-72 15,-3 1 8-15,-1-1 96 0,-1 4 104 16,-2-1-152 0,-1 2-96-1,-4 1-144-15,0 1 152 0,-4 0 192 16,-3 0 8-16,-10-1 0 0,2 4 32 16,-5-3 16-16,-8 3-8 15,4 0 8 1,-4 0 0-1,-3 0-8-15,-1 3 8 0,0 1 0 16,1 2 8-16,-1-3 0 16,0-3-8-16,1 4 24 0,-6-4-16 0,2 0 144 15,-1 0-152-15,0 0 0 32,1 0 48-32,3 0-48 15,-4 0 104-15,4 0-104 0,-4 0 8 16,5 0-8-16,-5 0 0 15,5 5 0-15,3 2 8 0,-4-4-8 16,0 4 8-16,1-1-8 31,3 0 8-31,0 1 24 0,-4-1-32 16,1 0 0-16,-1 0-8 16,-4 1 8-16,4-1 16 0,0 1-16 15,-7-1-8-15,7 0 0 16,-7-3 8-16,-2 4-48 31,-2-4-48-31,-13 0 56 0,12-3 32 16,-3 0 8-16,3 0 0 15,12 0 32-15,-7-3-32 0,3 0 8 0,1 0 40 16,-2-1 8-16,9 4 144 16,0 0-112-1,5 0 0 1,3 0-8-16,4 0-80 0,5 0 0 15,-6 4-56-15,2-1 56 0,-1 0 8 0,-7 0-8 16,-1 1 0-16,-8-1 0 16,-12 3 8-16,1-3-8 31,-2 0 0-31,2 4 8 16,8-4 48-16,-10 3-56 0,-2 0-8 15,3 1 0-15,5-1 0 16,-6-3 8-16,6 1 0 0,4 2 8 15,-1-3-64-15,0 0 40 32,0 0 8-32,4 1-8 0,-3 2 16 15,-1 1-8-15,1-4 0 16,-2 3 8-16,2-3 24 0,-5 3-24 16,1 1 0-16,-2-4 0 15,2 3 0-15,0 1 24 31,-6-4-24-31,2 0-48 0,-1 3 40 16,1-2 8-16,-2-2 0 0,2 5-8 16,3-4-136-16,-3 4 32 15,3-1-168-15,0 0 184 0,-3 0 96 16,-2 1 0 0,6 3-8-1,0-4 8-15,-2 3 0 0,6 1 64 16,-1 0-64-16,1-1-16 15,-1 1 16-15,-12 5-8 0,9-2 8 16,-6 0 0-16,-2 3 0 0,16-4 0 31,-14 1 0-31,6-3-16 16,3-1 8-16,5 1 8 0,3-4-8 16,4 1 8-16,0-2 0 15,4-1 16-15,-4 2-8 0,5 1-8 16,-5 2 0-16,0 1-16 15,5-1 8 1,-1 0-104-16,-1 1 64 16,10-3 40-16,-1 2 8 15,4-3-8-15,1 1 0 0,3-1 8 16,-5 4-8-16,2-1 8 16,-5 1-56-16,0 2 48 31,1 1 8-31,-6-1 0 0,6 1 0 15,-5-3 0-15,4 6-24 16,-8-3 32-16,5-1-8 0,-1 1 0 16,-5-1 8-16,2 1-8 15,3-3 0-15,0 2 0 16,4-5 40 0,5 3-40-16,-2-4 0 0,2 0 0 0,3 0-8 15,0 1 0 1,5-1 0-16,6-3-8 0,10 0-32 15,6-3 56-15,9 0-16 16,17 0-161 0,7 0-2319-16,8-6-585 15</inkml:trace>
  <inkml:trace contextRef="#ctx0" brushRef="#br0" timeOffset="106598.82">2681 7071 3592 0,'-4'-7'1056'0,"4"4"377"16,-4 0-433-16,0-3 88 16,4-1 56-16,-4 7-7 0,4-3-1 15,-4 0-288-15,4 3-392 16,0 0-336-16,-4 0-120 0,0 13-72 16,0 6 56-16,-4 9 16 15,1 7 0-15,2 6-8 16,1 4 8-16,0-1 8 0,0 4-8 15,0-4 0-15,4 4 72 16,-4 0-64-16,4 2 40 0,0 1 8 16,0 6 72-1,0-3 112 1,0 7-88-16,0-4 24 0,4 3-56 16,0 0-24-16,4 4-7 0,-8-1 31 15,9 14-72 1,-9-8 88-1,0 1 8-15,0 0-64 0,0-16 24 16,0 6 16-16,0-3 64 0,0-3-64 16,0 1-72-16,0-1 88 15,0 3-120-15,0 0 64 16,0 3-24 0,0-3-48-16,0 3 88 15,0-3-88-15,0 1 8 0,3 5 136 16,-3-2-152-16,4-1 56 15,0 7-8-15,0-4-40 0,-4 1 88 0,8-1-88 16,-4-2 0 15,0-4 72-31,0 3-80 0,0-3 8 16,0 4-8-16,0 2 8 16,-4 0 120-16,0 1-120 15,0 3-8-15,0-4 8 0,0 13 0 16,4 13 0-16,-4 16 64 31,4 0-64-31,4-7 152 0,-4-9-40 16,4-13-64-16,3 4 16 15,2-1 0-15,-5 1-16 0,3-4-48 16,-2 0-8-16,-1-13 8 0,-1-9 0 16,-7-9 0-1,8-4-8 1,-3 10 0-16,-1 15 0 15,4 23-8-15,-5-13 8 0,1-2 0 16,0-14 0-16,-4-9 0 0,0 9 0 16,0 6-16-16,-4 1-32 0,-7-3-64 31,-6 3 8-31,-2-4 104 16,3-3 0-16,0 1-24 15,4-7 16-15,4-4-80 0,4 1 80 16,4-3-128-16,0 3 40 15,4-3 16-15,4 2 32 0,4 4 40 32,-4-3 8-32,0 0-224 15,-5-7-168-15,-3-9 176 0,0 0 96 16,0-10 112-16,0-5-48 16,0-8 48-16,-3-2-208 0,-1-4-352 15,0 1-193-15,4-7-647 31,-4 0-848-31,4-13-3338 0</inkml:trace>
  <inkml:trace contextRef="#ctx0" brushRef="#br0" timeOffset="107010.05">2295 12712 7217 0,'0'0'4881'31,"0"0"-3593"-31,0 0-816 16,0 0-392-16,0 0-72 0,0 0 209 15,0 0 215-15,67 99-152 16,-31-64-48-16,0-1-152 0,3 5-64 16,-7-7 56-16,5-4-72 31,-10 1 8-31,1-1-8 15,-4-2-232-15,0-4-168 0,-4 0-184 16,0-6-49-16,-4-4-287 16,3-2-552-16,-2-7-841 0,-2-3-2792 0</inkml:trace>
  <inkml:trace contextRef="#ctx0" brushRef="#br0" timeOffset="107309.18">3036 12636 6121 0,'0'0'3241'15,"0"0"-2249"-15,0 0-600 0,0 0 200 31,-69 105 328-31,50-60 24 16,-9 5 281-16,-4 4-321 0,0 3-328 16,1-6-232-16,-5-6-176 15,12-4-64-15,7-13-104 0,10-12-504 16,7-6-1585-16,0-10-2528 0</inkml:trace>
  <inkml:trace contextRef="#ctx0" brushRef="#br0" timeOffset="131482.51">12184 14640 1192 0,'-5'0'688'15,"1"0"-456"-15,-4 0-232 0,5 0-288 16</inkml:trace>
  <inkml:trace contextRef="#ctx0" brushRef="#br0" timeOffset="139683.93">19590 15440 4729 0,'-4'0'5969'0,"4"-3"-3825"16,0-1-447-16,0 4-609 16,0 0-136-16,0 0 192 0,0 0-240 15,0 0-199-15,0 0-217 16,0 0-184-16,0 0-40 0,0 0-264 31,0 10 56-31,4 12-16 16,9 7-40-16,2 12 96 0,6 10-48 15,6 3-40-15,0 3 40 16,1 0-48-16,4-3 0 16,-4 0 0-16,-4-7 0 0,1-5 0 31,-5-13 0-31,-5-7 0 0,6-9 56 16,-6-10-56-16,9-3 0 15,-4-13 32-15,3-19-24 16,5-9 32-16,-7-10 8 0,-1-10-48 15,-5 2 168-15,-2 4-168 32,-9 8 8-32,-4 15 216 0,0 7-112 15,0 12-8-15,0 0-104 0,0 10-8 16,0 3-120-16,0 0-816 16,0 0-1361-16,-4 13-2552 0,-1-7 312 15</inkml:trace>
  <inkml:trace contextRef="#ctx0" brushRef="#br0" timeOffset="140407.68">20591 15322 8361 0,'0'0'2649'0,"0"0"-705"0,0 0-535 16,0 0 71-16,0 0-168 31,0 0-200-31,0 0-271 16,0 0-577-16,-60-28-72 0,23 47-192 15,-2 12 8-15,-1 11 96 0,5 2-96 16,7 7 40-16,11 3-48 0,9-3 0 16,8-4-56-1,4-2 56 1,17-10-152-16,10-10-208 0,9-6-40 0,-4-9-89 15,8-10-87 1,-4 0-208-16,-12-13 504 16,0-6-96-16,-17-3 376 0,-7 3 176 0,-4 3 328 31,-4 0-64-31,-20 4 64 16,1 2-264-16,-1 3 40 15,0 7-104-15,12 0-80 0,3 0-96 16,5 0-248-16,4 0-352 15,4 0 136-15,20 0 160 0,4 4 296 32,8-4-240-32,5 0-176 15,-6-4 208-15,1-2 16 0,-8-1 184 16,-13 2 16-16,-6 5 112 0,-5 0 400 16,-4 0-160-16,0 3-112 15,0 12-64-15,0 8 320 31,-9 5-72-31,2 7-256 16,-1 3-72-16,0 3 48 0,-1 4-136 16,2-1 57-16,-1-2-65 15,4-4-289-15,4 0-527 0,0-10-1496 0,8-11-2609 16</inkml:trace>
  <inkml:trace contextRef="#ctx0" brushRef="#br0" timeOffset="141336.53">21231 15351 7153 0,'0'0'3969'0,"0"0"-2737"15,0 0 8-15,0 0-215 16,0 0 463-16,13-54 136 0,-13 51-559 16,-16 3-409-16,-9 0-432 15,-6 3-216-15,-5 19 136 0,0 7-96 31,1 9-48-31,7 3 96 16,12 7-96-16,7 3-8 0,9-4 8 16,4 0-8-16,17-2-56 15,10-4-528-15,5-9-385 0,0-7-47 16,-4-12 96-16,-1-6 120 31,-10-7-472-31,-5 0 751 16,-8 0 529-16,-8-7 417 0,-4 1 583 15,-16-1-104-15,-8-2-488 16,-4 9 88-16,0-3 104 0,8 3-168 16,9 0-120-16,11 0-312 15,4-3-136 1,7 3-528-16,18-4 304 16,14-2 216-16,4-3-432 0,2-1-456 15,-6-6 128-15,-3 0 415 16,-16 7 489-16,-3-1 305 0,-9 7 935 15,-8 3 160 1,0 0-504-16,0 0-576 16,0 0-112-16,0 3-208 15,0 10 0-15,-4 3 0 0,4 3 0 16,0-3-8-16,0 3-136 16,4 0-688-16,7-3-408 15,2-4-1233 1,-2-5-1783-16</inkml:trace>
  <inkml:trace contextRef="#ctx0" brushRef="#br0" timeOffset="141810.57">21566 15627 8993 0,'0'0'4729'0,"0"0"-3256"15,0 0-585-15,0 0-328 16,0 0 104-16,0 0 224 31,0 0-223-31,88 10-345 0,-52-10-24 16,-1 0-296-16,2 0-520 16,7-7-721-16,-13-3-735 0,-3-2-2689 15</inkml:trace>
  <inkml:trace contextRef="#ctx0" brushRef="#br0" timeOffset="142063.73">22152 15163 6481 0,'0'0'5281'16,"0"0"-3065"-1,0 0-487-15,0 0-905 16,0 0-600-16,0 0-88 0,13 74 408 16,-6 2-96-16,-7 19-232 0,4 0-216 15,-4-22-24-15,0-19-696 16,0-3-984 0,-8-10-1161-16,-4-6-2512 15</inkml:trace>
  <inkml:trace contextRef="#ctx0" brushRef="#br0" timeOffset="142290.06">22228 15522 1032 0,'0'0'8305'0,"0"0"-6192"16,0 0-953-16,0 0-176 0,100-54 113 16,-72 54-545-16,0 7-432 15,-4 9-120-15,-5 9-80 16,-6 3-600-16,-13 1 288 0,0 6 256 31,-25 0 128-31,-14-3 16 16,-9-4 216-16,-8-5 48 0,5-5-272 0,2-5-128 15,10-13-1105-15,15 0-1463 16,11-3-5034-16</inkml:trace>
  <inkml:trace contextRef="#ctx0" brushRef="#br0" timeOffset="142498.62">22522 15166 6385 0,'0'0'6633'15,"0"0"-2720"-15,0 0-2993 16,0 0-648-16,0 0-272 0,0 0 0 16,4 64 296-16,1-16 73 15,-1 9-177-15,4 6 8 0,-1 1-184 16,1 0-16-16,-3-1-416 15,-1 0-1065-15,0-12-2424 0,0-16-1328 16</inkml:trace>
  <inkml:trace contextRef="#ctx0" brushRef="#br0" timeOffset="142841.94">22897 15484 9129 0,'0'0'5154'31,"0"0"-3234"-31,0 0-144 0,0 0-599 16,0 0-89-16,0 0-536 0,0 0-520 15,0 0-32-15,-8-12-128 16,-3 43 120-16,3 10 8 16,-1 4-120-1,9 3-224-15,0-7-48 16,0-6-280-16,13-10-257 15,6-6 57-15,5-9 72 0,4-10 536 0,0-10 56 16,0-15 208 0,-13-7 384-16,-2-9 288 15,-13-3 240-15,0 2-368 16,-24 7 129-16,-4 6-217 16,-8 11-40-16,1 8-296 15,-1 10-120-15,8 6-632 0,8 23-993 16,12-1-2151-16,8-2-2322 15</inkml:trace>
  <inkml:trace contextRef="#ctx0" brushRef="#br0" timeOffset="143123.25">23304 15411 760 0,'0'0'11242'16,"0"0"-8233"-16,0 0-1665 0,0 0-152 16,0 0 241-16,0 0-897 0,0 0-536 15,-52-3-48-15,37 41-24 16,-2 7 24 0,6 2-24-16,6 4 0 15,5 0 72-15,0 0-489 16,24-10-503-16,8-10 24 0,3-5-392 15,29-23-753-15,-8-3 345 0,-4-13-2265 0</inkml:trace>
  <inkml:trace contextRef="#ctx0" brushRef="#br0" timeOffset="143353.54">23491 15233 56 0,'0'0'8929'0,"0"0"-7224"16,0 0-1217-16,0 0 496 16,0 0 592-16,16 99-103 0,-8-48-433 15,0 3-520-15,4 6 120 16,0-3-320-16,-4-3-216 0,-4-3-104 16,0-4-152-1,-1-9-784 1,1-6-1240-16,0-13-761 15,5-9-4008-15</inkml:trace>
  <inkml:trace contextRef="#ctx0" brushRef="#br0" timeOffset="143599.54">23770 15446 6001 0,'0'0'4897'16,"0"0"-3217"-16,0 0 97 15,0 0-409-15,0 0 40 0,0 0-376 16,0 0-335-16,8-38-577 15,-36 50 0-15,-8 11 184 16,0 2-88-16,5 1-40 16,10 2-176-16,10 1 0 15,11-1-64-15,4 8 32 16,24-5-40-16,7 1 56 0,5-7-280 16,8 1-417-16,-5-11-575 15,13-8-496 16,-16-4-2241-31,-8-3-1952 0</inkml:trace>
  <inkml:trace contextRef="#ctx0" brushRef="#br0" timeOffset="143795.54">24073 15554 12002 0,'0'0'4657'16,"0"0"-3465"-16,0 0-840 0,0 0-184 31,111 0 185-31,-63 0-353 0,16 0-377 16,-8 0-2663-16,-9-3-3866 16</inkml:trace>
  <inkml:trace contextRef="#ctx0" brushRef="#br0" timeOffset="143984.47">24678 15243 3016 0,'0'0'10034'15,"0"0"-5937"-15,0 0-2424 0,0 0-1025 16,0 0-480-16,0 0-16 16,16 73 280-1,-12-26-240-15,-4 20-112 16,0 16 0-16,0-7-80 15,0 13-816-15,0-26-1769 0,-4-28-5761 16</inkml:trace>
  <inkml:trace contextRef="#ctx0" brushRef="#br0" timeOffset="145664.93">19734 12932 8329 0,'0'0'3905'16,"0"0"-1840"-16,0 0-889 15,0 0-224-15,0 0 152 0,0-23-472 31,-4 23-376-31,-12 19-160 0,-8 7-88 16,0 6 96-16,4 5-88 16,0-2 32-16,8 0-24 15,5-6 33-15,7-10-57 0,-4-6 0 16,4-7 8-16,0-3 72 31,0-3 120-31,0 0 216 0,0 0 296 16,0 0-152-16,0-3-72 15,0-6-336-15,0-1-80 16,0 1-24-16,0 2-48 0,0 4-344 16,0 0 96-16,0 3-648 15,-5-7-1097 1,1 1-3040-16,-4 0-4849 0</inkml:trace>
  <inkml:trace contextRef="#ctx0" brushRef="#br0" timeOffset="146203.46">19339 12925 4048 0,'0'0'3281'0,"0"0"-968"16,0 0-665-16,0 0-160 0,0 0 273 15,0 0-569-15,0-19-440 16,8 22-720-16,9 13 16 15,2 13 368-15,5 6-136 0,0 9-64 16,4 10-128-16,0 0-88 16,0 3 128-1,-5-6-128-15,1-10-160 0,0-6-88 16,-7-9-160-16,-6-13 8 16,1-11 96-16,-3-2 304 15,-2-15 64-15,1-20 128 0,4-10-88 16,-4-25 200-1,8-15 80-15,-4 5-24 16,0 7-40-16,-4 16 16 0,-1 19 64 16,-2 0-119-16,-1 9-65 15,0 17 168-15,-4 12-384 0,0 3-568 16,0 19-969-16,0 10 777 31,0 22-1232-31,0-10-1073 16,0-9-4641-16</inkml:trace>
  <inkml:trace contextRef="#ctx0" brushRef="#br0" timeOffset="146788.76">20260 12722 1176 0,'0'0'8682'0,"0"0"-6834"0,0 0-776 0,0 0 152 15,0 0-591-15,0 0-345 0,0 0 16 16,-92 89-152 0,64-38 72-16,4 6-128 0,9 3-40 15,2-3-8 1,9 0-48-1,4-6-72-15,4-6-456 0,16-13-480 16,8-10 167-16,12-10 457 16,-4-12 288-16,8 0-40 0,-8-9-288 15,-8-10 344-15,-9-4 80 0,-14 1 320 32,-5 0 264-32,-20 3 224 15,-16 6-295-15,-12 4-33 0,0 2-184 16,8 4 56-16,12 3-264 15,9 0-72-15,15 0-16 0,4 0-1208 16,28-3-137-16,11 3 985 31,8-6-152-31,13 3-368 0,-4-10-320 16,-7 4 472-16,-6-4 728 16,-7 0 624-16,-12 4 512 15,-8 2 296-15,-8 1 49 0,-8 6 31 16,0 0-856-16,0 3-656 31,0 16 0-31,0 10 168 16,0 5 88-16,0 11-184 0,0-1-72 15,4 7 0-15,3-3-240 0,10 12-1408 16,2-15-1425-16,-2-10-4048 0</inkml:trace>
  <inkml:trace contextRef="#ctx0" brushRef="#br0" timeOffset="147493.54">21104 12693 616 0,'0'0'10674'0,"0"0"-7938"31,0 0-967-31,0 0-1129 0,0 0-432 0,0 0-72 16,0 0 72 0,-111 73-112-16,67-31 24 0,0 5-40 15,5 4-32-15,2 0-40 0,9 3 8 16,17 0-16 0,11-3-152-1,11-4-488-15,21-6-1000 16,12-9 631-16,4-13 337 0,4-9 40 15,0-7 64-15,-13-3-584 16,-7-6 448-16,-15-10 704 0,-13-3 568 0,-4 0 440 31,-17 0-360-31,-11-1 216 16,-8 5 209-16,1 5-217 16,7 0-384-16,4 8-264 0,12 2-208 15,12 0-96-15,0 0-1024 16,8 0-177-16,20 0 1065 0,7 0-32 31,1-4 64-31,5-2 40 16,-6-4 160-16,-7-2 80 0,-3 2 304 15,-6 1 721-15,-12 6 199 16,2 0-184-16,-9 3-424 0,0 0-696 16,4 9-272-16,0 10 272 31,-4 6 272-31,4 10-96 15,-4 0-48-15,0 7-128 0,4 8-792 16,-4-6-2097-16,3-12-3200 0</inkml:trace>
  <inkml:trace contextRef="#ctx0" brushRef="#br0" timeOffset="147743.65">21611 13112 6369 0,'0'0'6849'31,"0"0"-5024"-31,0 0-1033 0,0 0-448 16,107-37-184-16,-75 33-160 15,20-5-440-15,-9 2-2113 16,-2-2-4048-16</inkml:trace>
  <inkml:trace contextRef="#ctx0" brushRef="#br0" timeOffset="148131.21">22168 12541 10474 0,'0'0'3240'15,"0"0"-775"-15,0 0-1377 16,0 0-808-16,0 0-272 0,-7 82 248 16,2-25-56-16,1 4-192 15,0 6 184 1,4-4-192-16,0-2-96 16,0-11-640-16,0-9-504 0,4-12-616 15,0-10 623-15,1-9 41 16,-1-10 984-16,3-3 208 15,-3-17 0 1,4-5 72-16,8-4 312 0,-4-6 264 16,8 4-96-16,4-1 353 15,-5 4 127-15,6 8-232 0,-1 11-120 16,0 9-360-16,-5 3-312 16,1 20 144-16,-4 5-144 15,0 7 64 1,-16 0 0-16,0 3-64 15,-7-3 64-15,-18 0-64 0,-10-7-8 16,-21-3-408-16,7-5-1608 16,10-11-2121-16</inkml:trace>
  <inkml:trace contextRef="#ctx0" brushRef="#br0" timeOffset="148347.79">22455 12554 10242 0,'0'0'4929'0,"0"0"-2809"0,0 0-1016 31,0 0-767-31,0 0-329 0,0 0 696 16,71 101-408-16,-47-50-144 16,-7 6 96-16,-2 1-248 15,-6-1-80 1,-1 22-976-16,-4-15-1489 15,-1-14-3664-15</inkml:trace>
  <inkml:trace contextRef="#ctx0" brushRef="#br0" timeOffset="148929.59">22993 12887 5401 0,'0'0'3952'0,"0"0"-2151"16,0 0-81-16,0 0 465 15,0 0-361-15,0 0-832 16,-80-70-400-1,52 83-400-15,0 9-111 0,4 10 71 16,9 9-152-16,7 0 0 16,8 4-80-16,8-4 80 0,16-6-497 15,8-6-415-15,7-11-184 16,1-8 488 0,-4-10 120-16,-5 0 112 15,-3-22 376-15,-15-3 0 16,-9-10 408-16,-4-4 264 0,-12 2-136 15,-12 2 160-15,-4 6-312 16,0 10 48-16,4 9-432 0,5 10-16 31,2 0-1472-31,17 26-1121 32,8-4-1519-32,8-3-4098 0</inkml:trace>
  <inkml:trace contextRef="#ctx0" brushRef="#br0" timeOffset="149166.31">23407 12795 10330 0,'0'0'2416'0,"0"0"-343"0,0 0-1153 16,0 0-352-16,0 0-168 15,-95 48-24 1,74-13-240-16,10 3-128 15,7 3 72-15,4-3-80 0,12 3 0 16,19-6-696-16,9-6-560 0,8-7-601 16,1-12 97-16,18-10 112 15,-16-13-537 1,-6-6-2984-16</inkml:trace>
  <inkml:trace contextRef="#ctx0" brushRef="#br0" timeOffset="149363.75">23607 12550 7801 0,'0'0'2793'15,"0"0"-1553"-15,0 0-600 0,0 0 1025 16,-16 80-201-16,16-32-480 16,0 6-528-16,0 6-48 15,0 0-328-15,7 0-80 0,6-6-192 31,2 3-2328-31,-7-18-673 16,1-14-3272-16</inkml:trace>
  <inkml:trace contextRef="#ctx0" brushRef="#br0" timeOffset="149616.62">23913 12658 8905 0,'0'0'2873'0,"0"0"-937"15,0 0-1087-15,0 0-97 0,0 0-144 16,-23 102 224-16,-5-64-232 0,-8-6 64 16,-1 0-48-1,10-10-319-15,-1-3 7 16,12-3-304-16,12-3-16 16,4-1 16-16,8 1-88 15,20 6 88-15,11-3-8 0,6 0-433 16,-2-1-671-16,17-5-1144 0,-8 0-273 31,-8-10-5929-31</inkml:trace>
  <inkml:trace contextRef="#ctx0" brushRef="#br0" timeOffset="149849.54">24228 12909 1112 0,'0'0'9874'16,"0"0"-6986"-16,0 0-1575 15,0 0-1041-15,0 0-192 16,96-6-80-16,-36 6-272 0,-9-3-1409 15,-3 0-2351-15</inkml:trace>
  <inkml:trace contextRef="#ctx0" brushRef="#br0" timeOffset="150128.76">24646 12566 10218 0,'0'0'4745'0,"0"0"-3465"16,0 0-560-16,0 0-720 16,0 0 80-16,0 0 216 0,0 0-72 15,60 96-120-15,-60-58-88 16,-4 3-8-16,-24 4 216 0,-4-8-216 31,0-2 216-31,1-6 32 16,10-7-136-16,18-3-120 15,3-3 0-15,35-3 0 0,38-4 40 16,30-9-40-16,9 0-984 16,-28-6-1976-16,-25-10-2161 0</inkml:trace>
  <inkml:trace contextRef="#ctx0" brushRef="#br0" timeOffset="150726.91">22144 12119 7153 0,'0'0'7562'15,"0"0"-5410"-15,0 0-896 0,0 0-519 16,0 0-313-16,8-73-152 31,-8 70 48-31,0-1-320 16,0 1-88-16,0-7-1169 0,-12 1-3704 15,1-7-3680-15</inkml:trace>
  <inkml:trace contextRef="#ctx0" brushRef="#br0" timeOffset="150878.99">22221 11567 4584 0,'0'0'5298'15,"0"0"-3626"-15,0 0-336 0,-9-74-544 16,5 61-207-16,-4 4-257 15,1 6-328-15,-10 0-1241 32,2-1-1247-32,-2 1-3401 0</inkml:trace>
  <inkml:trace contextRef="#ctx0" brushRef="#br0" timeOffset="151001.81">22180 11154 6929 0,'0'0'1376'0,"0"0"-960"16,0 0-416-16,0 0-1256 0,0 0-2849 16</inkml:trace>
  <inkml:trace contextRef="#ctx0" brushRef="#br0" timeOffset="151138.04">22124 11017 4608 0,'0'0'5098'0,"0"0"-3586"16,0 0-104-16,0 0-584 0,0 0-416 15,0 0-408-15,0 0-32 16,0 0-1784-16,-36-41-3969 0</inkml:trace>
  <inkml:trace contextRef="#ctx0" brushRef="#br0" timeOffset="152338.34">19515 9826 9842 0,'0'0'2432'0,"0"0"-287"0,0 0-857 15,0 0-272-15,0 0-192 16,0-9-552-16,4 15-208 15,7 13-32-15,6 13-16 0,6 6 16 16,-3 10-16 0,8 6-16-16,-4 6 112 15,8 1-112-15,0-4-8 0,-4-3-56 16,0-7-248-16,0-12-24 16,-9-10-112-16,2-12 184 0,-10-13 264 15,2 0 96-15,-2-22 232 31,-3-10 64-31,5-12-104 0,-6-7 32 16,1-6-136-16,0 0 0 16,0-4 56-16,4 1-240 15,-4 6 0-15,4 3 0 0,0 10 8 16,-8 12-8-16,4 14 0 31,-4 8-544-31,0 7-1384 0,0 7-2841 16,4 8 2769-16,-5 4-2786 0</inkml:trace>
  <inkml:trace contextRef="#ctx0" brushRef="#br0" timeOffset="152887.78">20411 9766 5521 0,'0'0'2328'0,"0"0"-503"0,0 0-257 0,44-79-376 31,-44 66 1049-31,0 3-457 16,-4 10-816-16,-16 0-664 0,-12 13-304 15,0 16 0-15,-4 5 0 16,4 14-40-16,8 0 40 16,9 3-32-16,7-1 40 0,8-5-16 31,0-4 0-31,19-9-192 15,13-6 8-15,9-11 16 0,-2-5-176 16,5-10 216-16,-4 0-160 16,-17-3 88-16,-6-13 200 0,-13 0 8 15,-4 0 248-15,-17-3-168 32,-10 3 8-32,-9 7 72 0,0-4-152 15,4 9-8-15,8 2-8 0,12 2-192 0,12-4 136 31,0 1-480-31,25-3-696 0,6-4 455 16,9-6 273-16,-1 3 376 31,-2 1 136-31,-14 2 88 0,-6 1 921 0,-10 6 231 16,1 3-160-16,-3 0-672 16,-1 9-328-16,4 13-80 15,3 7 64-15,2 6-56 0,-6 6 224 16,1 0-232-1,0 1 0-15,1-4-192 16,-6 0-888-16,9 3-928 16,-3-12-705-16,-2-7-4081 0</inkml:trace>
  <inkml:trace contextRef="#ctx0" brushRef="#br0" timeOffset="153539.17">21040 9753 5673 0,'0'0'1640'0,"0"0"-432"16,0 0 361-16,0 0-449 0,0 0 312 15,0 0 801-15,13-41-585 32,-13 38-1096-32,-5 3-112 0,-14 0-192 0,-9 0-192 15,-4 3 8-15,0 10 40 16,0 9-32-16,4 6 112 16,12 4-184-16,4 3-8 0,12 6 8 15,0 1 0 1,8 2-8-1,12-6-104-15,8-3-432 0,-3-6 48 16,1-7-304-16,-5-9 136 0,-9-7 392 16,-4-6 272-16,-4 0 208 15,-4-9-32-15,0-7 200 0,0-3-64 32,-8-3-152-32,-1 2-72 15,-2 1-16-15,7 6-64 0,0 1 144 16,4 9-152-16,0-4-48 15,8 4-112-15,16 0-416 0,0 0 248 16,3-3 120-16,1 2 120 31,0 4 24-31,-8-3 0 0,1 0 64 16,-6 3 16-16,-3-3-8 16,-4 3 120-16,-4 0 56 15,4 0-96-15,-8 0 136 0,4 3-224 16,-4 10 176-16,4 6 88 31,-1 3-40-31,-3 6 24 16,0 1-32-16,0 3-216 0,0 0 168 15,0 3-168-15,0-4-400 0,9 4-1048 16,-9-6-1617-16,8-10-4544 0</inkml:trace>
  <inkml:trace contextRef="#ctx0" brushRef="#br0" timeOffset="153777.41">21551 10011 9882 0,'0'0'2952'16,"0"0"-839"-16,0 0-937 0,0 0-232 15,0 0-504-15,0 0-344 32,107-4 72-32,-63 1-168 15,16 0-528-15,-13 0-1400 0,-7-1-2273 16</inkml:trace>
  <inkml:trace contextRef="#ctx0" brushRef="#br0" timeOffset="154574.68">22109 9531 8857 0,'0'0'2601'0,"0"0"-441"0,0 0-599 0,0 0-657 16,0 0-504-16,0 0-400 16,11 32 0-16,-7-1 136 15,9 11-48-15,-2 5-80 0,-3 7 120 16,4 1-112-16,-4-5-16 15,-4 1-248-15,0-13-832 0,0-9-465 0,-4-10 137 32,0-16 208-32,5-3 960 15,-2-7 232-15,1-15-224 16,8-6 0-16,8-4 152 0,8-3 72 16,8 6-232-16,7 1-280 15,-6 6-145-15,-1 6 633 0,-8 10 32 31,-9 6 473-31,-3 3 63 16,-12 16 392-16,-4 9 24 0,-11 7 16 16,-14 6-16-16,-6-2-127 15,-5-1-345-15,4-4-368 0,4-8-112 16,4-7-808-16,20-16-753 31,0-3-391-31,4 0 352 0</inkml:trace>
  <inkml:trace contextRef="#ctx0" brushRef="#br0" timeOffset="154766.69">22515 9468 9554 0,'0'0'1320'0,"0"0"1224"0,0 0-23 16,0 0-985-16,0 0-1064 0,0 0-464 15,0 0-8-15,56 70 248 16,-36-10-176-16,-1 6-56 0,2-2 56 15,-6 0-72 1,5-4-200-16,-8 0-1656 16,0-19-1041-16,-4-15-1744 15</inkml:trace>
  <inkml:trace contextRef="#ctx0" brushRef="#br0" timeOffset="155124.81">22937 9658 7905 0,'0'0'2945'16,"0"0"-153"-16,0 0-823 15,0 0-457-15,0 0-840 0,0 0-544 32,0 0-48-32,0 0-16 15,-63 70-16-15,39-35 96 0,7 3-136 16,9 0-16-16,5-3 8 15,3-3 0-15,11-7-8 16,9-9-360-16,8-6 24 0,4-7 264 16,4-3-80-1,0-10-16-15,-8-12 128 16,-8-7 48-16,-16-6 144 0,-4 4-40 16,-12-4 136-16,-12 6 80 15,-12 4-144-15,5 9-64 16,-1 13-112-16,4 3-344 15,4 6-792-15,7 20-1512 16,9-4-489-16,8 0-5025 16</inkml:trace>
  <inkml:trace contextRef="#ctx0" brushRef="#br0" timeOffset="156059.87">23383 9629 8537 0,'0'0'2825'0,"0"0"-673"16,0 0-815-16,0 0-273 15,0 0-208-15,-83 10-304 0,55 12-128 16,4 7-312-16,4 3-40 15,8 6-64-15,5 0 72 0,7 3-8 32,3-3-72-32,22-3-72 15,6-7-48-15,9-5-248 0,3-11-216 16,2-8-216-16,10-11-864 16,-11-12-817-16,-16-3-3456 0</inkml:trace>
  <inkml:trace contextRef="#ctx0" brushRef="#br0" timeOffset="156294">23507 9490 1016 0,'0'0'8858'0,"0"0"-7514"16,0 0-976-1,0 0 600-15,-8 76 360 16,4-38-271-16,4 0-417 0,0 3-360 15,0 1-232-15,4-1 104 16,4-3-152-16,0-6-128 0,-4-4-584 16,0-9-753-1,4-6 57-15,-1-13-432 16,2-3 623-16,-1-13-4104 16</inkml:trace>
  <inkml:trace contextRef="#ctx0" brushRef="#br0" timeOffset="156562.18">23731 9601 776 0,'0'0'5377'16,"0"0"-2913"-16,0 0-1191 15,0 0-841-15,0 0 112 0,-56 25 752 16,20-2-176-16,-1-1-103 31,5 0-241-31,9-3-336 0,7 3-240 16,8-3-48-16,8-3-152 15,0 3 8-15,15-3 120 16,6 0-128-16,7 3 16 0,0-6-16 31,0-4-48-31,-5 1 32 0,-3-4-168 16,0-2-280-16,-4 2-192 0,4-3-857 16,-8 0-1487-16,4-3-3626 15</inkml:trace>
  <inkml:trace contextRef="#ctx0" brushRef="#br0" timeOffset="156786.72">23929 9725 6129 0,'0'0'5337'16,"0"0"-3857"-1,0 0-31-15,0 0 63 16,0 0-680-16,0 0-624 16,107-7 24-16,-66 7-232 0,2-3-264 15,-7 0-1296-15,-4-3-1441 16,-16-1-2552-16</inkml:trace>
  <inkml:trace contextRef="#ctx0" brushRef="#br0" timeOffset="157914.9">24483 9363 5601 0,'0'0'4617'15,"0"0"-3489"1,0 0-384-1,0 0-408-15,0 0 128 0,0 0 304 16,-75 63 97-16,66-28-121 0,5 3-288 16,4 1-184-16,0-2 48 0,17-2-120 15,6 4-96-15,14-5 40 32,2 5-48-32,8 2 24 15,-6-3-88-15,2 0-8 0,-11-6 40 16,-15 0-64-16,-10-7-8 15,-7-3-80-15,-16-3 16 0,-20-3-24 16,-11-3-632-16,-5-10-968 31,-16-10 63-31,12-12-1119 0,13-9-3002 16</inkml:trace>
  <inkml:trace contextRef="#ctx0" brushRef="#br0" timeOffset="158040">24427 9477 6785 0,'0'0'2633'0,"0"0"-785"16,80-92-760-16,-36 70-168 16,4 12 153-16,8 10-153 0,-1 0-536 15,1 10-232-15,-4 19-152 0,-16-4-1416 16,-16-6-2865-16</inkml:trace>
  <inkml:trace contextRef="#ctx0" brushRef="#br0" timeOffset="159687.7">21012 7858 5577 0,'0'0'2608'31,"0"0"-1183"-31,0 0 295 0,0 0-280 0,0 0-7 16,0 0-233-16,0 0-848 16,-11-29-344-16,11 45 40 15,0 6-48-15,0 7 176 0,0 6-48 16,4 9 72-1,0 1 128-15,-1 6-256 16,1 3 8-16,1-1-56 0,-5 5-24 16,0-1 0-1,0-10-40-15,0 1-640 0,0-13-872 16,0-9-617 0,0-11-1056-16,0-8-4616 15</inkml:trace>
  <inkml:trace contextRef="#ctx0" brushRef="#br0" timeOffset="159922.19">21033 7810 2968 0,'0'0'4969'15,"0"0"-3825"-15,0 0 57 16,0 0-361-16,0 0-16 0,0 0-136 15,39-35-272-15,-7 35-80 32,9 0-56-32,2 0 129 0,5 0-241 15,0 3-88-15,0 4-80 0,-9 5-1145 0,-7 1-1063 16,-11-3-2409 0</inkml:trace>
  <inkml:trace contextRef="#ctx0" brushRef="#br0" timeOffset="160115.44">21061 8026 1664 0,'0'0'2528'0,"0"0"-887"0,0 0-441 32,0 0 72-32,0 0-175 15,0 0-113-15,88 60-328 0,-41-53-256 16,13-7-232-16,-4 0-88 15,28-3-80-15,-21-10-1536 0,-12-3-4634 16</inkml:trace>
  <inkml:trace contextRef="#ctx0" brushRef="#br0" timeOffset="160438.03">22028 7706 1536 0,'0'0'6057'0,"0"0"-5017"16,0 0 81-16,-82-10 63 0,41 22-8 16,-2 11-280-1,-2 9-176 1,6 6-143-16,7 6-65 15,8 4-232-15,12-1-72 0,12 4-120 0,4-3-8 16,28-1 120-16,12-2-96 16,7-1 0-16,13-9 88 0,-4-9-192 31,-4-4-96-31,-4-13-400 16,-9-9-1417-16,-11-16-1151 15,-19-6-5434-15</inkml:trace>
  <inkml:trace contextRef="#ctx0" brushRef="#br0" timeOffset="160971.46">22503 7636 5577 0,'0'0'4081'0,"0"0"-2209"15,0 0-984-15,0 0-504 0,0 0 480 16,-84 53-7-16,60-17-121 16,5 8-184-16,2 4-176 0,10 6-16 15,7 0-248-15,4 6-104 16,20 4 80-16,11-1-80 0,13 0 32 16,11-2-40-16,18-1-456 31,26-6-496-31,-15-19-721 15,-8-16-1383-15</inkml:trace>
  <inkml:trace contextRef="#ctx0" brushRef="#br0" timeOffset="161428.34">23387 7461 4721 0,'0'0'4809'15,"0"0"-3081"-15,0 0-1000 0,0 0-224 16,80 13 120-16,-44 12 232 31,8 7-95-31,0 12-281 16,8 7-80-16,-1 6-96 0,5 16-192 15,-12-3 112-15,-8 0-224 16,-17 3 0-16,-14-16 0 0,-5 7-280 16,-16-7-448-16,-40-3-665 15,5-16-903-15,2-13-4529 16</inkml:trace>
  <inkml:trace contextRef="#ctx0" brushRef="#br0" timeOffset="162682.54">21009 6705 9233 0,'0'0'2169'16,"0"0"-305"-16,0 0-895 16,0 0-585-16,0 0-384 15,0 0 72 1,0 0-72-16,-20 83 96 15,8-42-96-15,8 7 224 0,0 3-224 16,4-1 0-16,0-2 0 0,12-3 0 16,8-4 0-16,-5-6-416 15,6-7-513 1,7-8-407-16,-13-11-984 16,-2-9-3001-16</inkml:trace>
  <inkml:trace contextRef="#ctx0" brushRef="#br0" timeOffset="162928.51">21025 6715 5633 0,'0'0'4505'0,"0"0"-3569"0,0 0-616 31,0 0-192-31,0 0-72 16,111-19 0-16,-55 16 64 16,4 3-112-16,7 0 80 0,-7 0-88 15,-4 0-176-15,-16 0-504 0,-40 0-1145 16,-4 6-2928-16,-28 0 2033 0</inkml:trace>
  <inkml:trace contextRef="#ctx0" brushRef="#br0" timeOffset="163090.84">21029 6918 2560 0,'0'0'640'0,"0"0"1481"16,103 3-609-16,-51-3-352 16,4 0-280-16,-1-3 1 15,1-4-441-15,-8 2-144 0,-8 1-296 16,-8-2-944-16,-20 3-3193 0</inkml:trace>
  <inkml:trace contextRef="#ctx0" brushRef="#br0" timeOffset="163438.51">21925 6578 2784 0,'0'0'4649'0,"0"0"-3425"16,0 0-135-16,0 0-537 15,0 0-216-15,0 0 272 16,-99 29-136-16,63-4 112 0,-1 4-328 15,14-1-96-15,7 7-40 0,8 0-72 16,8 0 64 0,8 3-112-16,24 0 0 15,16 1 128-15,12-8-128 16,0 1 0-16,7-10-8 16,5-3-504-16,-16-9-1336 0,-17-10-5578 15</inkml:trace>
  <inkml:trace contextRef="#ctx0" brushRef="#br0" timeOffset="164081.41">22463 6435 1672 0,'0'0'7425'0,"0"0"-5936"0,0 0-1073 15,0 0-240-15,0 0 216 16,-36 76 120-16,36-41-80 0,0 10-224 16,13 3 32-1,15-1-112-15,7 1-112 16,12-4 112-16,9-2-120 16,4-8-8-16,4-5 0 0,0-10-344 15,23-6-448-15,-15-7-1144 16,-12-6-3602-16</inkml:trace>
  <inkml:trace contextRef="#ctx0" brushRef="#br0" timeOffset="164389.94">23407 6346 6177 0,'0'0'2192'16,"0"0"-1320"-16,0 0-455 31,0 0-105-31,0 0 304 0,108 45 208 16,-68-14-376-16,-4 5-48 15,3 5-104-15,-11 3-120 0,0 1 80 16,-8 2-128-16,-8 1-128 15,-8-3 160-15,-4-1-160 32,0-6 0-32,-16 10 0 0,-8-10-1000 15,4-10-1848-15</inkml:trace>
  <inkml:trace contextRef="#ctx0" brushRef="#br0" timeOffset="165939.31">20965 5664 9297 0,'0'0'2089'31,"0"0"-1137"-31,0 0-696 0,0 0-160 16,0 0-48-16,0 0 440 15,-4 57 529-15,8-22-225 16,8 6-312-16,0 7-232 0,0 6-144 16,-1 0 64-16,2 3-168 15,-5-3 40 1,-1-3-40-16,-7-10-552 0,0-3-744 16,0-12-609-16,0-11-2400 15</inkml:trace>
  <inkml:trace contextRef="#ctx0" brushRef="#br0" timeOffset="166169.46">21061 5632 5449 0,'0'0'4569'0,"0"0"-2969"31,0 0-528-31,0 0 32 0,0 0 1 15,0 0-97-15,0 0-688 16,0 0-320-16,103-51 0 31,-55 51-160-31,-1 0-680 0,2 7-937 16,-14 5-887-16,-14 1-3393 0</inkml:trace>
  <inkml:trace contextRef="#ctx0" brushRef="#br0" timeOffset="166348.44">20965 5851 4584 0,'0'0'865'0,"0"0"-497"0,0 0 800 0,0 0 600 16,0 0-191-16,96 13-593 16,-53-13-480-16,9 0-344 15,0-10-160-15,12-5-808 0,-17-2-1769 16,-11 2-6015-16</inkml:trace>
  <inkml:trace contextRef="#ctx0" brushRef="#br0" timeOffset="166597.79">21706 5356 8889 0,'0'0'2689'0,"0"0"-1233"15,0 0-936-15,0 0-368 16,0 0 104-16,0 0 241 0,-95 73 71 16,63-38-88-16,4 10-40 31,8-1-208-31,8 1-16 0,12 2-112 16,0-6-96-16,12 0 136 15,19 0-144-15,9-5-16 16,8-5-48-16,16-5-336 0,-8-10-1136 15,-9-7-1545-15</inkml:trace>
  <inkml:trace contextRef="#ctx0" brushRef="#br0" timeOffset="167312.21">22614 5267 3808 0,'0'0'4657'0,"0"0"-3777"15,0 0 1 1,0 0 303-16,0 0 232 16,0 0-224-16,0 0-663 15,-47-13-377-15,34 26 176 0,-2 9-104 16,2 0-40-16,6 7-80 0,3 3-40 15,4 3 48-15,0 3-112 32,7 0 8-32,14 3 112 15,11-3-120-15,3 0 48 0,10-3 0 16,-2-3-40-16,5-7-16 16,3 1-200-16,-10-7-1665 0,-14-10-2800 0</inkml:trace>
  <inkml:trace contextRef="#ctx0" brushRef="#br0" timeOffset="168057.89">22455 5261 8265 0,'0'0'2657'32,"0"0"-1185"-32,0 0-64 15,0 0-223-15,0 0-561 16,0 0-424-16,0 0-200 0,56 16 0 16,-9 6 368-16,13 6-32 15,5 4-80-15,-6 9-16 0,0 1-32 31,-7 2 112-31,-8 4-216 16,-11 3-16-16,-14-4 112 0,-11 1-152 16,-8-4-48-16,-8 4 24 15,-16 0-16-15,-12-1-16 0,-15 10-1208 16,3-15-1905-16,8-11-7129 0</inkml:trace>
  <inkml:trace contextRef="#ctx0" brushRef="#br0" timeOffset="174318.62">23383 7950 2784 0,'0'0'8186'15,"0"0"-6522"-15,0 0-360 16,0 0-551-16,0 0-617 0,0-22-56 15,0 22-80-15,0 6-208 0,9 7 208 32,-5 6 0-32,3 6 8 15,1 4 136-15,0 2-144 16,1 1 48-16,-2 3 16 0,9 0-64 16,-4 7 224-16,12-1-176 15,0 0-48-15,16 0 104 0,3-3-104 31,13-6 48-31,20-6-40 16,24-8 120-16,11-5 120 16,16-7-48-16,-11-6 64 0,-4 0 168 0,-13-2 8 15,10-8-16-15,1-9-24 16,10-6-176-16,4-17 48 16,-1-9-208-1,-3-12 8-15,-4-4 40 16,-5-3-39-16,-24 13-25 15,-19 16-48-15,-20 9 8 0,-20 7-32 16,0 3 24-16,-9 3-73 0,-2 2-103 31,-10 5 176-31,-3 9 8 16,-4 0-8-16,0 3-400 0,-7 0-688 16,-10 12 344-16,-15 11-1112 15,5-1-841-15,3-3-2336 0</inkml:trace>
  <inkml:trace contextRef="#ctx0" brushRef="#br0" timeOffset="174770.56">25153 7778 4120 0,'0'0'3025'0,"0"0"-1969"16,0 0-528 0,0 0-256-16,0 0 193 0,0 0 79 15,0 0-168-15,0 0-368 16,28 4 680-16,4-1 112 0,11 7-192 0,13-8-72 15,8 2 112 1,-5-4-223 0,-3 0-73-16,-12 0 80 15,-12 0-48-15,-12 0 16 0,-12 0 208 16,-5 0-80-16,-3 0 16 16,0 0-544-16,0 6-40 0,4 7-208 15,-4 12 224-15,0 4 24 31,0 9 48-31,0 3-48 0,0 3 80 16,4 1-80-16,-4 3-88 16,0-1-904-16,0 13-1281 0,0-12-199 15,-11-13-4129-15</inkml:trace>
  <inkml:trace contextRef="#ctx0" brushRef="#br0" timeOffset="176128.7">26128 7340 9674 0,'0'0'1736'0,"0"0"184"16,0 0-303-16,0 0-657 15,0 0-416-15,0-16-168 0,0 16-256 16,0 10-120-16,0 9-72 31,0 13 72-31,-4 6 96 0,-3 6-88 16,-1 4 0-16,-8 0 56 15,-4-1-56-15,4-3 40 0,-4-5-48 16,4-4 8-16,5-7 48 0,6-6-56 16,5-5-64-1,0-5-48 1,12-2 112-16,16-7 56 0,12 3 0 0,12-6-48 15,12 0-8-15,3-3-224 16,17-13-1304-16,-16 0-1201 16,-12-3-2992-16</inkml:trace>
  <inkml:trace contextRef="#ctx0" brushRef="#br0" timeOffset="176427.62">26504 7477 4825 0,'0'0'3968'0,"0"0"-2343"0,0 0 151 15,0 0-400-15,0 0-679 16,0 0-329-16,0 0-280 0,-25 19 408 16,18 9 144-16,-2 8-184 15,1 5 112-15,4 6-272 31,1 4-40-31,-1-3-40 0,4 2-144 0,0-2 32 16,0-4-96-16,0-2-8 16,0-4 0-16,7-6-80 15,-3-4-840-15,17-6-1704 0,-6-2-425 16,1-14-6489-16</inkml:trace>
  <inkml:trace contextRef="#ctx0" brushRef="#br0" timeOffset="176886.5">26822 7537 7161 0,'0'0'2377'0,"0"0"-81"31,0 0-400-31,0 0-55 0,0 0-569 16,0 0-848-16,0 0-424 15,0 0 0-15,-56 41 8 16,32 1 96-16,1 9-104 0,2 3 8 16,14 3-8-16,7-7 0 31,0 1-64-31,11-9 16 0,17-7-384 15,8-10 40-15,8-9-40 16,8-7 216-16,0-9 216 16,0-6 64-16,-9-16 392 0,-3-10-88 15,-8-10 56-15,-12-8 208 16,-12-7-288 0,-8-4 168-16,0 1 1 0,-20 6-185 15,-12 6 40-15,-4 17-104 16,-4 8-264-16,-3 14 0 15,-6 9-24-15,6 19-624 0,-5 38-897 0,16-3-2920 32,8-3-2096-32</inkml:trace>
  <inkml:trace contextRef="#ctx0" brushRef="#br0" timeOffset="178776.93">27559 7528 7137 0,'0'0'2208'16,"0"0"-295"-16,0 0-705 31,0 0-120-31,16-54 9 0,-16 38-137 16,0-3-552-16,0 3 24 15,-8-3-264-15,-12 3-72 16,-4 3 232-16,-4 3-328 0,0 10 120 16,-7 0 0-16,7 7-120 31,4 16 0-31,3 5-128 0,18 3 128 0,3 4 16 0,3-3-16 31,22-3-8-15,2-7-168-16,5-6 32 0,4-9 24 15,0-7 80-15,4-4 40 16,-8-9 64-16,4-5-64 16,-12-2-120-16,-1 1 120 0,-10 6 664 15,-10 7 112-15,1 6-136 16,-4 0-640-16,0 19-152 0,-11 13 72 15,-6 12 80-15,2 11 0 16,-1 5 0-16,4 0-936 0,4 10-856 16,3-13-2361-1,5-19-248-15</inkml:trace>
  <inkml:trace contextRef="#ctx0" brushRef="#br0" timeOffset="179137.46">28156 7382 10322 0,'0'0'2304'16,"0"0"-415"-16,0 0-1049 16,0 0-416-16,0 0-416 0,0 0 120 31,0 0 280-31,-103 82-208 15,71-38 8-15,4 8-120 0,12 5-80 16,4 3 8-16,12-3-16 16,4-3-384-16,20-6-648 0,4-13-457 0,4-10 113 15,8-15 656 1,-8-10 720 0,-4-7 256-16,-4-18 168 15,-17-10 816-15,-7-9 113 0,0-4-265 16,-19 0-304-16,-18 3-408 15,-10 4-160-15,-5 13-208 0,-32 15-8 16,17 10-1296 0,7 3-3793-16</inkml:trace>
  <inkml:trace contextRef="#ctx0" brushRef="#br0" timeOffset="180177.96">23284 6563 7417 0,'0'0'1688'0,"0"0"169"16,0 0-625-16,0 0-152 16,0 0-135-16,0 0-801 15,20 0 8-15,-12 12 72 0,-1 13 32 16,6 4-56-16,-5 6-24 16,3 6-72-1,2 7 192-15,-2 3-160 16,6 6-128-16,10 0 0 15,5 0 0-15,8-3 48 0,11 0-56 16,26-6 8-16,14-10 112 16,29-12-120-16,3-11-8 0,-3-15-240 31,-9-15 240-31,-12-17 16 16,2-7-8-16,2-11 48 15,0-11 232-15,5-5-176 0,-4-4-16 16,-21 13-72-16,-23 9 24 15,-16 13 24-15,-16 7-64 0,-4 2 0 32,-8 4 112-32,0 3 256 0,-13 9 176 15,-3 7-544-15,0 3-96 16,-3 3-1584-16,-21 17 56 0,4-2-1241 16,-4-2-3480-16</inkml:trace>
  <inkml:trace contextRef="#ctx0" brushRef="#br0" timeOffset="180523.69">24802 6591 3624 0,'0'0'6386'0,"0"0"-4826"15,0 0-328-15,0 0-496 16,0 0-392-16,0 0 73 0,0 0-193 31,0 0 128-31,108-16 32 16,-65 16-40-16,1 3-112 16,0 0-48-16,-5 4 216 0,-7-4-168 15,-8 6-232-15,-3 1-208 16,-10 6 88-16,-7 10 0 0,-4 2 120 31,0 7 104-31,-4 9-96 16,-11 1-8-16,-2-1-784 0,2 14-1417 15,11-17-623-15,-5-10-6346 0</inkml:trace>
  <inkml:trace contextRef="#ctx0" brushRef="#br0" timeOffset="181026.81">25643 6022 11306 0,'0'0'1640'0,"0"0"345"0,0 0-1505 15,0 0-384-15,0 0-96 16,0 89 184-16,-9-34 56 0,5-5 120 16,0 4-304-16,4-9 64 15,0-4-112-15,0-6-8 0,12-9 0 31,8-8-272-31,1-11-16 16,7-7 288-16,0-3 104 16,7-19-104-1,1-7-160-15,-4-3-8 0,-4 4 168 16,-8-1 0-16,-12 10 200 16,-1 13 576-16,-7 6-680 15,0 12-96-15,0 20-40 0,-7 13 40 16,3 9 240-16,4 6-232 0,0 6-8 15,0-2 0-15,4-7-1064 16,7-10-857-16,6-15-415 0,-2-16-1585 31,2-16-2336-31</inkml:trace>
  <inkml:trace contextRef="#ctx0" brushRef="#br0" timeOffset="181569.61">26212 6283 24 0,'0'0'1168'15,"0"0"96"-15,0 0-256 16,0 0 537-16,0 0-297 0,0 0-400 16,0 0 232-16,36-57 217 15,-36 47 31 1,0 1-192-16,0 6-56 16,0-4-136-16,0 7-55 0,0 0-145 15,0 0-216-15,-8 0-288 16,-3 0-136-16,-14 10-96 0,-3 9 0 15,0 3 120-15,-7 10-120 0,7 6-8 32,8 3 88-32,4 7-88 15,12-3 0-15,4-1-32 0,16-3-104 16,19-9 128-16,6-7-440 16,10-9 120-16,5-16 256 0,-4 0 64 15,-5-13-32-15,-10-19 40 31,-10-2 72-31,-14-11 328 0,-13-6-240 32,0 1-8-32,-21-1-8 15,-10 6-64-15,-5 10 120 0,4 13-200 16,4 12-8-16,0 10-56 16,4 10-832-16,8 35-896 15,9-7-329-15,2-7-2856 0</inkml:trace>
  <inkml:trace contextRef="#ctx0" brushRef="#br0" timeOffset="181962.58">26810 6080 6281 0,'0'0'1016'0,"0"0"344"16,-20-89-47-16,-4 66-105 0,-12 14-424 31,-3 9-280-31,-10 9-224 16,10 20 0-16,3 9-216 0,12 7 64 15,16-1-56-15,8 1-64 16,12-4 0-16,20-9-8 0,7-10 0 16,6-6-56-16,-2-13 184 31,2-3-56-31,-10 0 112 0,-11-6 168 15,-8-7 545-15,-8 3-193 16,-5 1 32-16,-3 6 56 0,0 3-448 16,0 0-344-16,-11 19-136 15,-1 9 136-15,-4 14-56 32,4 2 56-32,5 3-96 0,-2 8-24 15,5-4-872-15,4-1-448 16,0-2-849-16,13-10-263 0,2-19-2698 0</inkml:trace>
  <inkml:trace contextRef="#ctx0" brushRef="#br0" timeOffset="182309.37">27359 5911 10098 0,'0'0'1624'0,"0"0"328"0,0 0-719 16,0 0-929-16,0 0-168 16,0 0 264-16,-43 128-160 15,19-68 144-15,0 4-208 0,8-1-24 32,5-12-56-32,2 3-96 15,9-10 8-15,0-6-8 0,20-9-224 16,1-10 72-16,2-13 152 15,1-6 48-15,-4-9 128 16,-1-17-56-16,-10-6 104 0,-9-5-56 16,-9-5-160-16,-22 1 120 31,-17 3-128-31,-24 6-56 0,-35 16-600 16,11 10-1528-16,5-1-3474 0</inkml:trace>
  <inkml:trace contextRef="#ctx0" brushRef="#br0" timeOffset="183185.27">22507 5677 8849 0,'0'0'2041'0,"0"0"-1801"15,0 0-240 1,0 0 0 0,0 76 0-16,0-41 0 0,0 6 0 15,8 4 224-15,8 8-136 16,16-2 80-16,8 3-32 0,27 0-8 15,21-3 144-15,32-13-104 32,11-16-96-32,-4-19 128 0,-11-9-72 15,-17-25 0-15,-7-17 8 16,0-10 184-16,-8-11 481 16,-9-10-73-16,1-8-224 0,-8-1-80 31,-1-1 88-31,-15 12-80 15,-16 14-240-15,-12 22-64 0,-8 12 312 16,0 4-104-16,-5 3-40 16,2 2-136-16,-9 14-104 0,-4 6-56 15,0 0-1240-15,0 13-1112 16,0 15 879 0,-4-2-1431-16,-5-7-5578 15</inkml:trace>
  <inkml:trace contextRef="#ctx0" brushRef="#br0" timeOffset="184019.83">24646 4902 4520 0,'0'0'2425'15,"0"0"-457"-15,0 0-119 0,0 0-1 31,0 0 177-31,0 0-665 16,17-70-1000-16,-17 80-360 16,-4 18-256-16,-9 10 256 0,-2 16 0 15,-6 7 0-15,1 2 104 0,5-3-88 16,7-6-16-16,4-9 0 16,4-7-16-1,4-12-152 1,11-8-72-16,6-11 128 0,3-7 104 15,8-7 8-15,0-11 0 16,-9-8 8-16,1-3-8 0,-8 1 48 16,-8 2-48-1,-4 1 0-15,0 6 200 16,-4 9 96-16,0 7-32 16,0 3-264-16,0 19-376 15,-4 10 368 1,-8 12-48-16,8 4 56 0,-4 5 56 15,4 1-56-15,4 0-72 0,0-3-808 16,0 2-1025-16,0-9-495 16,4-11-2745-16</inkml:trace>
  <inkml:trace contextRef="#ctx0" brushRef="#br0" timeOffset="185443.22">24646 4838 656 0,'0'0'6721'0,"0"0"-4929"0,0 0-439 32,0 0 239-32,0 0-184 15,0 0-399-15,0 0-729 0,-36-31-280 16,36 49-144-16,0 14 88 16,0 16 56-16,0 9 272 31,-3 10-8-31,-5 3 128 0,-5 12 96 15,6 10-160-15,3-12-72 16,4-7-136-16,0-13-120 0,0-15 192 16,11 2-192-16,2-5 8 0,-5-8-8 15,-1-11-296-15,-7-11-312 16,4-5-616-16,-4-7-745 16,0-13-63-1,0-6-4378-15</inkml:trace>
  <inkml:trace contextRef="#ctx0" brushRef="#br0" timeOffset="185849.16">25089 5118 7617 0,'0'0'1720'0,"0"0"-375"0,0 0-105 31,0 0-248-31,0 0-608 16,0 0-368-16,0 0 72 0,-48 44 232 15,24-12-16-15,1 9-135 16,2 1-49-16,10-5-104 16,11 5 0-16,0-7 48 0,19 0-64 31,17-10 0-31,4-9 104 15,7-6-104-15,-2-10 64 0,-2 0-8 16,-11-20-56-16,-8-5 272 16,-12-4-160-16,-12-6-40 15,-4-2 80 1,-20-2-152-16,-12 8 48 0,-7 2-48 16,-6 13-104-16,2 10 96 15,3 6-160-15,8 0-520 0,12 16-481 16,24 9-455-16,0-3-721 15,16-3-1951-15</inkml:trace>
  <inkml:trace contextRef="#ctx0" brushRef="#br0" timeOffset="186207.59">25626 5127 8345 0,'0'0'2409'15,"0"0"-1145"-15,0 0-784 16,0 0-112-16,-75 0-16 0,40 16-48 16,-6 9-64-16,5 7-144 15,12 3-8-15,9 0-88 16,15 4-80-16,0-5 16 0,24-2 56 31,15-7-88-31,5-9 48 16,8-9-80-16,0-7 120 0,-1 0-144 15,-6-16 56-15,-17-6 96 16,-9-10 0-16,-19 0 48 16,0-3 40-16,-16 0 16 0,-12 0-24 15,-7 10-80 1,-6 6-152-16,9 9 32 16,1 7-416-16,15 3-1384 0,4 7-1305 15,12 2-3176-15</inkml:trace>
  <inkml:trace contextRef="#ctx0" brushRef="#br0" timeOffset="186524.71">26049 5137 8369 0,'0'0'2401'31,"0"0"-1065"-31,0 0-1016 0,0 0-128 16,0 0-104-16,0 0-24 15,-80 83 0-15,56-49 8 16,12 4 56-16,5-3-128 0,7-6 0 16,0 0 72-16,19-11-72 15,9-5 8-15,16-9 72 0,4-4-72 32,0-7 72-32,4-15-72 15,-9-3 48-15,-11-10 472 16,-12-4 465-16,-20 1-489 0,0 0-136 15,-24 3-232-15,-11 7-136 16,-14 9-24 0,-3 9-840-16,-31 10-737 0,11 13-1655 15,8 3-4954-15</inkml:trace>
  <inkml:trace contextRef="#ctx0" brushRef="#br0" timeOffset="187030.01">24805 5715 8385 0,'0'0'1737'15,"0"0"-297"-15,0 0-384 16,0 0 8-16,0 0-471 0,0 0-337 16,189-26-192-16,-23 4 168 15,33-6-32-15,9-1 80 16,-12-6 144-16,-41 3-152 15,-44 10-88-15,-35 6-112 16,-36 3-64-16,-25 13-16 16,-6 0-48-16,-9 0-1056 0,-45 19-729 15,-6 4 857-15,-9-1-2961 16</inkml:trace>
  <inkml:trace contextRef="#ctx0" brushRef="#br0" timeOffset="200003.08">25001 15526 10074 0,'0'0'2240'0,"0"0"-1128"16,0 0 9-16,0 0 319 0,8 0-32 15,16 0-440-15,8 0-511 16,7 0-9-16,25 0-96 0,28 3-136 16,20 3 168-16,11-3-216 31,-23 0-40-31,-20-3 0 16,-37 0-128-16,-7 0-96 0,0 0 40 15,0-3-232-15,0-6 56 16,-12-1-96-16,-5 4-416 0,-6-4-441 15,-13-6-751-15,0 1-2385 32,0 2-1472-32</inkml:trace>
  <inkml:trace contextRef="#ctx0" brushRef="#br0" timeOffset="200240.93">25746 15272 6057 0,'0'0'5761'0,"0"0"-2592"16,0 0-1561-16,0 0-496 0,0 0-160 16,0 0-295-16,0 0-265 15,0 0 104-15,131 66-224 16,-71-31-184-16,-8 3-88 0,-12 1 0 31,-16-5-216-31,-20 1-248 0,-8-3 88 16,-44-4-16-16,-35 1-249 15,-25-10-599-15,12-6-1224 16,16-10-2585-16</inkml:trace>
  <inkml:trace contextRef="#ctx0" brushRef="#br0" timeOffset="200948.74">25471 13071 1144 0,'0'0'9762'0,"0"0"-7370"16,0 0-903-16,0 0-225 0,0 0 144 16,0 0-192-1,-4 0-335 1,4 0-265-16,4 0-328 0,13-3-40 0,11-7-88 15,23 4-160-15,36-3-120 16,25 6 72-16,12-4 80 16,-17 7-112-16,-31-3-104 0,-36 0-464 31,-5-1-208-31,-7-5-753 16,0 3-119-16,-7-13-633 0,-10 6 321 15,-11-6-2153-15</inkml:trace>
  <inkml:trace contextRef="#ctx0" brushRef="#br0" timeOffset="201217.4">26113 12690 9458 0,'0'0'2456'0,"0"0"-344"15,0 0-287-15,0 0-641 31,0 0-528-31,0 0-384 0,0 0-272 16,0 0-192-16,24 32 192 0,23 12 72 16,29 13 72-16,0-2 128 15,-9-5-184-15,-7-12-24 0,-28-9 8 16,-8 3-72 0,-8 3-104-1,-16-7-256-15,-28 4-24 0,-56 3-232 16,4-3-1296-16,1-10-3017 0</inkml:trace>
  <inkml:trace contextRef="#ctx0" brushRef="#br0" timeOffset="202394.29">27380 15055 2528 0,'0'0'11026'0,"0"0"-8721"16,0 0-985-16,0 0-304 0,-4-12 153 0,4 12-129 16,0 0-328-16,0 0-376 15,0 19-264-15,11 22-64 16,10 29 80-16,-6 3 32 0,1 3-32 16,0-9-80-16,-4-16 0 15,0 6 0-15,1 7-8 0,-2-10 8 16,1-10-8-1,-4-9-272-15,0-13-168 16,-4-9-136-16,-4-7-464 16,0-9-425-16,0-13-463 0,0-6-4097 15</inkml:trace>
  <inkml:trace contextRef="#ctx0" brushRef="#br0" timeOffset="203089">28702 15055 10066 0,'0'0'3056'15,"0"0"-527"-15,0 0-769 16,0 0-231-16,0 0-209 0,0 0-480 31,0 0-376-31,0 0-296 16,-75-18-120-16,35 33-40 0,0 11-8 0,1 5 0 15,7 8 40-15,8 5-40 16,7 1-56 0,13 2 48-1,4 1-240-15,17-4-248 0,39 4-432 16,-1-7-1369-16,-3-19-3064 15</inkml:trace>
  <inkml:trace contextRef="#ctx0" brushRef="#br0" timeOffset="203389.98">29009 15195 10802 0,'0'0'2720'0,"0"0"-255"15,0 0-929-15,0 0-768 0,0 0-368 16,0 0-63-16,0 0 135 15,-67 80-256-15,47-42-208 0,16 0 0 32,4 0-8-32,0 0-312 15,24-3-336-15,11-10-17 0,5-5-71 16,12-11 160-16,-5-9 224 16,2 0 352-16,-14-22 248 15,-3-13 360-15,-12-6 80 0,-8-7 145 31,-12-3-65-31,0 0-272 16,-15 7-312-16,-13 9-40 0,-8 12-144 0,-12 20-864 16,4 3-2953-16,12 0-4529 15</inkml:trace>
  <inkml:trace contextRef="#ctx0" brushRef="#br0" timeOffset="204171.7">29436 15081 672 0,'0'0'11754'16,"0"0"-8873"-16,0 0-753 0,0 0-864 16,0 0-679-16,0 0-465 31,19 22-112-31,-3 16 104 0,0 10 8 15,0 3-112-15,1 3-8 16,-6-7-176-16,-3-9-352 0,-4-9-361 31,-4-10 89-31,0-9 48 16,0-10 656-16,0-4 96 16,4-21 480-16,4-7-352 0,8-6-112 15,4-10 32-15,4 4 168 16,4 0 112-16,-5 8 168 0,-2 11 88 15,-10 13 209-15,2 12-329 16,-9 3-464-16,0 26-296 0,3 12 200 16,-3 12-24-16,0 5-801 15,8 15-831 1,-4-16-928-16,0-16-2722 16</inkml:trace>
  <inkml:trace contextRef="#ctx0" brushRef="#br0" timeOffset="204459.84">30046 14998 8737 0,'0'0'4385'0,"0"0"-3464"16,0 0-769-16,0 0-40 0,0 99 344 16,0-52 8-16,3 4 8 15,5 3-248 1,9-6-160-16,-2-4-64 15,5-12-40-15,3-7 40 16,2-15 80-16,3-10 696 0,-4-3 152 16,0-26-264-16,-5-12-87 15,1-7-25-15,-4-9-248 0,4-7-64 32,0 7-160-32,-4 3-80 15,0 10-192-15,-8 16-888 16,-8 11-1737-16,0 8-7633 0</inkml:trace>
  <inkml:trace contextRef="#ctx0" brushRef="#br0" timeOffset="205183.2">27280 12601 10234 0,'0'0'5849'16,"0"0"-4065"-16,0 0-1216 0,0 0-568 15,0 0-56-15,8 57 56 16,-4-9 320-16,4 12-87 0,8 4-49 31,4 6-128-31,3-4 24 16,9 1-80-16,5-7-424 16,6 4-785-16,-7-17-1623 0,-12-18-2209 0</inkml:trace>
  <inkml:trace contextRef="#ctx0" brushRef="#br0" timeOffset="205734.01">28635 12712 7785 0,'0'0'4209'0,"0"0"-2497"16,0 0-255-16,0 0-73 0,0 0 0 16,0 0-415-16,-92-69-425 0,64 69-280 15,-4 19-208-15,-3 9-8 16,-1 14-24 0,3 8-24-1,6 1-48-15,11 3 48 0,12 0-8 0,4 0-584 16,15-3-817-16,45 6-1671 15,-4-13-857-15,0-18-3441 16</inkml:trace>
  <inkml:trace contextRef="#ctx0" brushRef="#br0" timeOffset="206012.74">28942 12878 7329 0,'0'0'4913'0,"0"0"-2896"0,0 0-561 16,0 0-1112-16,0 0-336 31,0 0 224-31,0 0-56 0,-24 101-80 16,24-57-88-16,4-2-8 15,20-4-416-15,4-9-304 0,0-10 384 16,0-13 240-16,-13-6 96 16,1-19 408-16,-16-16 88 31,0-6 144-31,-12-10-88 0,-12-3-104 15,-8 0-112-15,0 3-152 16,9 7-168-16,7 12-16 0,16 22-744 0,3 10-2400 16,18 0-7371-16</inkml:trace>
  <inkml:trace contextRef="#ctx0" brushRef="#br0" timeOffset="206410.04">29221 12830 7457 0,'0'0'5969'16,"0"0"-3808"-16,0 0-825 15,0 0-528-15,0 0-360 0,95 13-448 16,-71 19 80-16,-4 2 0 16,-4 8-80-16,-4-1 0 0,0 0-320 31,-8-6-432-31,0-6-224 15,-4-14-312-15,0-5 448 0,0-10 840 16,0 0 56-16,0-16 192 16,0-12-168-16,0-7-32 0,11-7-48 15,14-2 8-15,6-1 56 16,14 1 256-16,-2-3 128 31,1 8 240-31,-13 11 296 0,-6 12-120 16,-9 12-328-16,-4 4-512 15,-9 26-24-15,5 12-8 0,-8 7 8 16,5 5 8-16,-5 4-8 0,0-3-440 16,0 9-1080-1,0-15-1273 1,4-14-5600-16</inkml:trace>
  <inkml:trace contextRef="#ctx0" brushRef="#br0" timeOffset="206810.84">29966 12665 11178 0,'0'0'3185'0,"0"0"-1249"16,0 0-904-16,0 0-608 0,0 0-424 16,0 89 0-16,0-35 88 15,0 9-32-15,0 0-40 32,3-2-16-32,1-10-488 0,9-10-384 15,-2-12 144-15,6-13 464 0,-2-16 264 16,5-4 960-16,8-21-128 15,8-13 48-15,0-6-303 16,7-14-185-16,13-15-200 16,-4 4-192-1,0 2-56-15,-4 6 56 0,-20 23 0 16,-24 16-464-16,-4 12-2457 16,-28 10-6049-16</inkml:trace>
  <inkml:trace contextRef="#ctx0" brushRef="#br0" timeOffset="209457.7">18969 9982 6913 0,'0'0'2336'0,"0"0"-1431"16,0 0-593-16,0 0-80 0,0 0 496 15,0 0 336-15,-17-38-288 32,-2 38-480-32,-5 0-136 15,0 6 40-15,-8 7-128 0,-4 9 81 16,-7 10-65-16,-1 6 40 15,-4 6 16-15,4 10-136 0,4 4 56 16,9 2-8-16,14 13-56 16,13 16-8-1,4-10 0-15,21-12-56 16,10-13 64-16,9-16 0 0,8 0 48 16,8 0 16-16,-9-3-64 15,-11-10 0-15,-8-2-576 0,-15-7 119 0,-9-4 177 31,-4 1 176-15,-4-1 104-16,-17 1 40 0,-14 0 296 16,-1 0-32-16,-8 0-15 0,0-4-49 15,8 4 64-15,8-4-152 16,8 1-64-16,13-1-88 0,7-2-192 31,0 2-104-31,24 4 184 16,15-3 112-16,8 2 112 0,13-2-104 15,-8-4 56-15,1 7-64 16,-14-4-16-16,-15 4-120 0,-8 0-88 16,-13 6 15-16,-3 3 121 31,0 0 0-31,-19 4 88 0,-1 5 0 0,-8 1 48 16,0 3 193-1,0 0-233-15,0 6 184 31,1 3-64-31,7 4-64 0,-1 6 0 16,6 4 40-16,-1 5 32 0,4 3 104 16,4-2 336-16,0-4 168 15,8-2-296-15,0-8-200 0,16-2 80 16,31-1-40-16,45-5-64 16,52-7-24-16,31-16-200 0,-32-16-1264 15,-31-6-4425-15</inkml:trace>
  <inkml:trace contextRef="#ctx0" brushRef="#br0" timeOffset="213373.8">17745 11795 4488 0,'0'0'7730'0,"0"0"-5337"15,0 0-1433-15,41-28-632 0,-22 24-168 16,9 4-48-16,0 0 48 0,-8 19-160 31,-4 10-16-31,-8 6 16 16,-8 9 8-16,-8 1 0 0,-24 2 112 15,-7 1-120-15,-10-7 200 16,10-6 168-16,-1-3-64 0,20-13-136 31,3 0-168-31,17-10 16 16,0-5-16-16,37-2 0 0,35-2 344 15,3-6 0-15,1-3-344 16,16-23-1096-16,-36 7-1880 0,-13-4-5938 16</inkml:trace>
  <inkml:trace contextRef="#ctx0" brushRef="#br0" timeOffset="214228.65">17626 10890 9858 0,'0'0'2120'0,"0"0"-416"16,0 0-631-16,0 0-89 15,0 0-152-15,0 0-544 16,0 0-280 0,72-10 296-16,-25 17-152 15,6 12-144-15,-10 3-8 0,-11 7-128 16,-16 3 120-16,-16 5 8 15,0 8 40-15,-28-4 16 0,-4 1 64 16,-7-4 48-16,2-4-160 31,10-5 112-31,7-6-112 0,8-8-8 16,12-2-8-16,4-4-128 16,36 1 136-16,35-7 128 15,33-3-128-15,8-6-224 0,-5-16-944 31,-44 0-1881-31,-30-4-4672 0</inkml:trace>
  <inkml:trace contextRef="#ctx0" brushRef="#br0" timeOffset="-214459.17">17654 10207 8937 0,'0'0'1513'0,"0"0"-609"0,0 0-304 16,0 0 248-16,0 0 360 15,0 0-519-15,-4-15-681 0,20 15 248 16,16 0-184-16,0 0 72 31,8 9-64-31,-9 7-80 16,1 3-88-16,-12 3 80 0,-8 3-72 15,-12 7 80-15,-4 0 0 16,-24 3 8-16,-7 0 64 0,-1-3 80 16,-5-4 48-16,14-2-64 31,3-11 0-31,15-2-136 15,9-3-40-15,5-10 40 0,39 0 64 16,32 0 48-16,35-13 64 0,20-9-176 16,-3-1-24-16,-20-2-856 15,-45 3-1137-15,-18 3-3208 0</inkml:trace>
  <inkml:trace contextRef="#ctx0" brushRef="#br0" timeOffset="-200051.72">18901 15513 7057 0,'0'0'2040'0,"0"0"-591"0,0-4-153 15,0 4 336-15,0 0-159 0,0 0-337 16,0 0-416-16,0 0-296 31,0 0-200-31,0 0-128 16,0 0-88-16,0 0-8 0,0 0 0 15,0-2-144-15,-12-8-40 16,-7 0-312-16,-13-9-512 0,-9-3 512 16,-2-10 208-16,-1 1 280 31,-4-4-8-31,0-6 16 0,-3 2 152 15,2-2-144-15,-3 3 0 16,1 3 96-16,3 0 24 0,1 0 144 16,-2 3-144-16,2 0-8 0,-5 1-112 15,4-4 16 1,-3 3-16 0,-1 0-8-16,-4-3 48 15,-4-2-40-15,4-8 0 0,-3 4 0 16,-1-7 40-16,12-3 32 0,-4-3 16 15,12 0 16-15,12 0 40 0,4-3 0 32,13 3-24-17,7 1 64-15,4 1 64 0,7 2-160 16,18 2-96-16,-1 0-64 0,11 4-88 16,-3 2-144-16,8 5-104 0,-5-5-32 15,1-2 48-15,1-4 104 31,-5-3 16-31,-9-3 80 16,-3 4 104-16,-12-1 72 0,-8 3 0 16,-8 4 8-16,-16 2 80 15,-16 5 32-15,-8 2-64 0,-7 0-24 16,-5 3 32-16,-7 6 48 31,2-2 8-31,1 2-24 16,9 1-16-16,3 3 56 0,8-1 112 15,4-2-112-15,9 3-120 16,-1-3 64-16,8-4-72 0,4 0-40 0,8-6 40 16,4 0 8-1,8-6 32 1,0-7-40-16,4 1-208 16,8-7 8-16,4 3-104 0,-5-6 104 15,-2 6 184-15,-5 4 8 16,-4 6-8-16,0 2 32 0,-13 4-16 0,-6 3 48 31,-5 1-48-31,0 5 0 16,-4-2 0-16,0 6 0 15,5-4 0-15,-5-2 0 0,4-1 0 16,3-3-8-16,2-3-32 16,3-3-592-1,0-3 95-15,8 0 385 16,0-4 144-16,4 4-8 15,4-3-32-15,-4 3 48 0,4-1 8 16,-4 4 0-16,4-3 128 16,0-1 56-16,0-2-55 0,8-7-137 15,4 0-64-15,0-3 64 32,-8 0-8-32,-4 0 0 15,0 7 0-15,-12-1 8 0,-8 4 0 16,-4 2 0-16,4 4 8 0,4 3-16 15,0 0 8-15,8 0-81 0,4-2 73 16,4 2-56 0,0 0 0-1,4 3-32-15,9-3 40 16,-2 3 56-16,1 1 48 0,0-1-48 16,0 0-96-16,4 3-80 15,-4-6-8-15,0 4 64 0,-4-4 88 16,-4 0 32-1,-4 0 48-15,0 3 120 16,0 4-80-16,0 2-80 16,-8 7 64-16,4 3-72 0,0 7-536 15,4 6-240-15,0 0-360 16,-4 3-400-16,-4 3-889 0,0 6-584 31,-4 1 193-31</inkml:trace>
  <inkml:trace contextRef="#ctx0" brushRef="#br0" timeOffset="-199594.23">16582 10792 6361 0,'0'0'1560'0,"0"0"-1040"15,0 0-360-15,0 0-32 0,0 0 1097 16,0 0 495-16,0 0-712 16,0-10-656-16,0-6-168 15,5 0-120-15,6-3-64 16,5-6 0-16,0-7 64 15,4-3-56-15,0-10-8 16,-4 1 16-16,8-3 56 0,-1-4 8 16,9 3-72-16,-4 4 0 15,4 9 72-15,-4 6-8 16,-4 10 56 0,-4 6 105-16,-4 10-33 15,-4 3-200-15,4 7-48 0,4 12 48 16,3 6 8-16,5 7 64 15,4 3 8-15,5 6-32 16,-2 0 16-16,-3 4-64 0,-16 9 0 31,-8-10-1337-31,-8-9-1615 0</inkml:trace>
  <inkml:trace contextRef="#ctx0" brushRef="#br0" timeOffset="-198551.49">16634 9077 2656 0,'0'0'7018'0,"0"0"-5002"15,0 0-928-15,0 0 40 0,0 0-55 16,-92-60-145-16,81 60-392 16,-6 3-368-16,6 13-160 15,-2 6 8-15,5 10-8 16,8 3 88 0,0 3-96-16,0 6 0 15,21 0 8-15,7 1 32 0,11 3-40 16,9-4 0-16,4 1 0 0,0-7 88 15,-9 0-80-15,-6-9 0 16,-22-4 48 0,-11 0-48-16,-4-3 32 15,-24-3 64-15,-31 7 8 16,-1-7-112-16,-12-3-296 0,-4-3-856 16,5-13-953-16,3-4-615 15,16-12-3049-15</inkml:trace>
  <inkml:trace contextRef="#ctx0" brushRef="#br0" timeOffset="-198393.81">16458 9051 8833 0,'0'0'2409'16,"0"0"-1233"-16,0 0-744 0,116-34 256 31,-64 34-15-31,0 0-201 16,-4 0-472-16,0 12-48 15,3 8-1177-15,-14-5-871 0,-10-5-2433 0</inkml:trace>
  <inkml:trace contextRef="#ctx0" brushRef="#br0" timeOffset="-198198.92">17004 8915 9273 0,'0'0'1809'0,"0"0"-761"16,0 0-880-16,0 0-160 0,0 0 296 15,0 0 792 1,32 102-239-16,-28-55-449 16,9 4-288-16,-6 3-48 15,5 6-72-15,0 1-808 16,8 9-793-16,0-13-967 0,-4-16-401 0</inkml:trace>
  <inkml:trace contextRef="#ctx0" brushRef="#br0" timeOffset="-197829.62">17311 8874 8369 0,'0'0'2761'0,"0"0"-857"15,0 0-1424 1,0 0-144-16,0 0 345 0,120-10 103 16,-68 23-112-1,-1 6-152-15,-10 6-232 16,-10 4-288-16,-15 6-8 16,-16 0 8-16,-16 3 80 0,-19 3 240 15,-13 0 120-15,-5-6-112 16,10-3-8-16,7-6-168 15,16-4-152-15,16-6-8 16,20-7-256-16,60-6 264 16,36-3 0-1,19-15 0-15,8-17-200 0,-27-7-1240 0,-41 11-1161 16,-22-3-4376-16</inkml:trace>
  <inkml:trace contextRef="#ctx0" brushRef="#br0" timeOffset="-193040.11">30654 14672 6281 0,'0'0'4105'16,"0"0"-2537"-16,0 0-760 0,0 0-312 31,0 0 569-31,0 0 119 16,0 0-448-16,0 0-432 0,0 0-144 15,0 0-160-15,0 12 0 16,0 7 0-16,-7 3 192 0,-5 7 8 16,0 3-104-16,0-7-48 31,4 1 16-31,0-8-64 16,8-5 0-16,-4-3-16 0,4-1 16 15,0-9-72-15,16 0 72 16,20 0 1232-16,20-12-71 0,28-20-689 15,27-19-16-15,8-9-352 16,9-7 56 0,-12 0-56-16,-29 17-104 15,-19 11-8-15,-32 14-48 0,-16 6-40 16,-9 3-272-16,2 0-16 16,-13 3-344-16,-32 11-657 15,-16 2-3336-15,-8 0-3392 0</inkml:trace>
  <inkml:trace contextRef="#ctx0" brushRef="#br0" timeOffset="-192019.42">27344 12363 2800 0,'0'0'8362'0,"0"0"-5722"16,0 0-951-16,0 0-353 0,0 0-408 15,0-28-336-15,0 28-296 0,0 0-296 16,0 0-48-16,0 9-112 16,8 4 144-1,-1 6 16-15,2 3 0 16,-5 1 8-16,0-5-8 16,0 1 8-16,-4-6-8 0,0-6 48 15,4-1-48-15,-1-6 48 16,6 0-48-16,14-6 369 0,13-10 343 31,12-13-400-31,16-9-64 16,7-3-72-16,5-7-104 0,0-6-64 15,0-3 40-15,-1 3-40 16,-15 3-16-16,-8 7-64 16,-20 9 72-16,-12 13 96 0,-8 9-88 31,-12 6-8-31,0 7-952 15,-28 20-1897-15,-8 2-1424 0,-3 3 1601 0</inkml:trace>
  <inkml:trace contextRef="#ctx0" brushRef="#br0" timeOffset="-190985.48">17989 11379 6177 0,'0'0'4377'0,"0"0"-2425"15,0 0-1376-15,0 0-560 0,0 0-16 16,0 0 0-1,0 0 104-15,0 57 208 16,0-28-64-16,3-1-48 16,1-2-111-16,0-1-41 15,-4-9 0-15,5-7-32 0,-1-2-8 16,4-7 128-16,3 0 288 16,9-13 688-1,12-13-160-15,4-11-328 16,8-8-344-16,-4-9-104 15,-4 3-176-15,-5 1-152 0,-3 5-512 16,-7 10-256-16,-17 16-512 16,-4 7-273-16,0 8-2440 0</inkml:trace>
  <inkml:trace contextRef="#ctx0" brushRef="#br0" timeOffset="-190476.37">18120 10858 7905 0,'0'0'1865'0,"0"0"-481"16,0 0-712-16,0 0-80 0,0 0-72 15,0 0-264-15,0 0-256 31,12 0-48-31,-8 13 48 0,4 6 80 16,0 3-72-16,-4 3 56 16,4-2-56-16,0 2 48 0,0-6-48 15,0-6 0-15,0-4 0 16,4-9-8-16,4 0 8 16,8-6 1177-16,3-19-417 0,5-7-272 15,0-6-200-15,1-7-208 16,-6 1-88-16,-7-3-256 0,-4 8-192 15,-4 7 136 1,-8 17-80-16,-4 8-352 0,0 11-1505 16,-16 14-1768-1,-4 1-520-15</inkml:trace>
  <inkml:trace contextRef="#ctx0" brushRef="#br0" timeOffset="-189999.55">18335 10099 7721 0,'0'0'1689'16,"0"0"-1185"-16,0 0-504 0,0 0 0 16,0 0 16-16,0 0 176 15,0 67 24-15,0-48-88 31,0 0-32-31,0-6 112 0,4-4-16 0,5-6 112 16,2-3 368-16,2 0 352 16,6-6 97-16,1-10-393 0,8-6-328 15,4-10-136 1,0-3-152 0,0-2-48-16,-4-5-16 15,-4 7-40-15,-9 6 40 16,-3 7 32-16,-7 13-80 15,-5 9-120-15,-5 16-2105 16,-7 6 193-16,-3 7-993 0</inkml:trace>
  <inkml:trace contextRef="#ctx0" brushRef="#br0" timeOffset="-188825.22">15355 13230 5945 0,'0'0'6041'0,"0"0"-4433"15,0 0-879-15,0-73-361 16,0 41 360-16,0-3 200 0,4-3-280 0,8-3-192 16,-4-4-88 15,4-2-168-31,-4-1-56 0,-4-6-96 15,-4-3 0-15,-8 0 40 16,-12 9 32-16,-4 10 128 0,-12 12 73 16,4 17-49-16,-7 9-80 15,-5 16-88-15,4 19-104 32,0 12-48-32,12 14-40 0,13-1 88 15,10 4-16-15,5-4-40 16,12 1 56-16,16-4-8 15,12 0-160-15,8-6-96 0,7-4-209 0,5-9 145 16,-4-9 80 0,-12-7-88-1,-8-9 0-15,-17-4 144 0,-10-6 192 16,-9-3 8-16,-13 0 1032 16,-18-3-448-16,-9-9-247 15,-8-7 63-15,0-10 8 16,0-3 104-1,13-3-224-15,7-3-104 0,12-3-176 16,11-4-16-16,5 1-88 0,24 3 0 16,17 2-496-16,2 11-384 15,25 6-601-15,-8 13-2448 16,-16-1-2528-16</inkml:trace>
  <inkml:trace contextRef="#ctx0" brushRef="#br0" timeOffset="-188395.35">15634 12884 11442 0,'0'0'3009'15,"0"0"-1345"1,0 0-928-16,0 0-160 16,0 0 120-16,0 0-264 0,87-83-376 15,-46 74-56-15,2 3-608 16,17 6-1072-16,-8 0-1529 15,-12 3-3496-15</inkml:trace>
  <inkml:trace contextRef="#ctx0" brushRef="#br0" timeOffset="-188108.77">15303 13617 8145 0,'0'0'4041'0,"0"0"-2024"16,0 0-1033-1,0 0 232 1,79-35-56-16,-38 19-248 0,-1 4-535 0,8-4-201 15,-1 0-160-15,9 0-16 16,-4 0-681-16,12-3-815 16,-13 6-1361-16,-19 1-2512 0</inkml:trace>
  <inkml:trace contextRef="#ctx0" brushRef="#br0" timeOffset="-187885.42">15327 13770 9938 0,'0'0'3216'16,"0"0"-1711"-16,0 0-937 16,0 0 720-16,0 0-368 0,96-35-288 15,-40 19-296-15,8-3-152 31,-1 3-184-31,16-10-336 0,-15 4-1376 0,-16 0-2841 16</inkml:trace>
  <inkml:trace contextRef="#ctx0" brushRef="#br0" timeOffset="-186258.9">20574 5880 9674 0,'0'0'1600'16,"0"0"-688"-16,0 0-592 0,0 0-184 15,0 0 96-15,0 0 192 32,-59-51-32-32,31 51-184 15,-8 0-96-15,-7 19-7 0,-6 7 95 16,-3 11 80-16,-3 11 0 15,-9 19-72-15,0 22-40 0,9 12-64 0,7 4 104 16,23-9-88 0,18-11 0-1,7-6-48-15,7-2-64 16,10-14-8-16,2-9 64 0,1-12-64 16,1-5 8-16,11 8-8 0,-1 6 0 15,9 3 0-15,-8-4 0 16,-4-2-8-1,-4-7 8-15,-13-2-48 16,-3-4-16-16,-3-4-24 16,-5-2 88-16,0 0 8 0,-16-7 8 15,-9-3-16-15,-3-1 80 16,-3-1-32 0,-5-4 128-16,0-1-32 15,1-2-56-15,7-4-16 16,3 7 16-16,6-7-72 0,10 4-16 15,9-1-128-15,0 1-24 16,21 2-192-16,11-2 344 0,7 5 0 0,9-2 8 16,0 3 8 15,0 3 56-31,-9 3-72 16,-3 4 0-16,-8 2 8 0,-11 4-8 15,-6 6 8-15,-11 3 120 16,0 4 64-16,-11 6-16 15,-14 6 88 1,-6 3 88-16,-5 16-120 0,-9 20-64 16,6 15-96-16,-1 6 32 15,12-22 40-15,12-25 0 0,16-25-16 16,0-4-48-16,0 3 64 16,20 4-16-16,12 0-40 15,16-7 112-15,28-9-200 16,27-20-40-16,25-12-536 15,-17-15-1280 1,-23-20-2793-16</inkml:trace>
  <inkml:trace contextRef="#ctx0" brushRef="#br0" timeOffset="-185449.04">19141 7306 6057 0,'0'0'5217'0,"0"0"-3321"32,0 0-319-32,0 0-289 15,0 0-128-15,-5-83-272 0,25 64-272 16,16 0-319-16,12 3-289 0,12 3 80 16,4 4-32-1,-5 9-56-15,-8 0-144 0,-14 16-449 31,-18 6 25-31,-11 10 320 16,-8 3 176-16,-11 2 72 0,-14 2 56 0,1-4 8 16,-3-3-16-16,-1-1-40 15,8-3 136-15,5 4-144 16,10-3-16-16,5 3-40 16,0-4 48-1,12 1-216-15,8-4-200 16,0-2-96-16,-4-8 56 0,0-5-128 0,-9-1 64 15,-3-6 168-15,-4-3 360 16,0 0 400-16,-15 0 336 16,-17 0-456-1,-11 0-160-15,-26-6-120 16,-30 3-232-16,15 0-1352 0,5 3-2953 16</inkml:trace>
  <inkml:trace contextRef="#ctx0" brushRef="#br0" timeOffset="-180116.51">16252 16510 656 0,'0'0'10362'0,"0"0"-7546"0,0 0-991 0,0-32-49 31,0 28-479-31,0 4-217 16,0 0-424-16,0 0-320 15,-4 4-224-15,-1 15-112 0,1 16 0 32,-3 19 0-32,-1 25 8 0,-5 17 88 15,6 8-96-15,3-15 0 16,-4-25 0-16,8-20 0 15,-4-9-488-15,4 3-72 0,0-3-592 16,0 0-785-16,0-16-1008 16,0-13-1511-16</inkml:trace>
  <inkml:trace contextRef="#ctx0" brushRef="#br0" timeOffset="-179867.97">16587 16446 7073 0,'0'0'6681'0,"0"0"-4712"15,0 0-1425-15,0 0-448 16,0 0 600-16,-13 83 648 0,1-23-199 16,0 23-305-16,-3 18-384 15,7 7-176-15,-1-3-208 0,5-29-72 0,4-19 0 31,0-15-176-31,0-10-328 16,-4 9-1024-16,4-6-2393 16,0-10-4985-16</inkml:trace>
  <inkml:trace contextRef="#ctx0" brushRef="#br0" timeOffset="-178766.41">12239 16919 3272 0,'0'0'10859'16,"0"0"-8563"-16,0 0-1304 0,0 0-616 15,0 0-272-15,0 0-104 16,0 0 312-16,28 76-16 31,-4-22-96-31,0 7-71 0,4-1-25 16,-4-3-96-16,3-3 0 15,5-3 48-15,-4-3 8 0,0-7-64 16,-4-6 8-16,0-7-8 16,-8-2 48-16,-4-13-48 15,-4-4 0-15,4-9 0 0,-4 0 56 16,8-6 280-16,8-20 88 15,4-9 88 1,7-28-272-16,5-35 40 0,4-26-72 16,-8 3-152-16,-16 23 16 15,-12 41-24-15,-4 34 0 16,-4 7-32-16,0 10 48 16,0 6-64-1,0 3-392 1,-8 32-512-16,8 29-168 15,0-4-2673-15,0-9-2905 0</inkml:trace>
  <inkml:trace contextRef="#ctx0" brushRef="#br0" timeOffset="-178121.73">13475 16872 6225 0,'0'0'4617'31,"0"0"-3049"-31,0 0 121 0,0 0-377 16,0 0-640-16,0 0-40 15,-108 0 96-15,60 34-64 0,0 8-136 0,-4 21-287 16,9-2-41-16,7 5-104 16,12-2-16-1,20-10 0 1,4-4-72-16,8-2-16 0,24-13-32 16,11-9-232-16,9-11-49 15,12-11 33-15,3-4-104 0,2-4-232 0,-9-14-352 16,-9-8-40-16,-11 1 368 15,-16-4 520-15,-16 7 128 16,-8 0 776 0,-20 6 216-16,-20 3-416 15,-4 6-32-15,-7 7-120 16,7 0-136-16,0 0-136 16,16 0-152-16,19 4-120 0,9 2-928 15,17 1-320-15,19-4 624 0,12-3 272 31,8 0-104-31,-5 0-65 16,1-3 313-16,-5-4 192 16,-10 1 136-16,-9 2 808 0,-9 1 465 15,-6 3-225-15,-6 0-384 16,-3 0-440-16,4 16 48 0,-4 7 216 31,-4 8-104-31,0 4-96 16,0 10-104-16,0 5-136 0,-12 5-48 15,5 2 0-15,-2 3-720 0,5 3-544 16,4-11-1320-16,0-18-3050 16</inkml:trace>
  <inkml:trace contextRef="#ctx0" brushRef="#br0" timeOffset="-177469.84">14235 16862 4865 0,'0'0'5473'16,"0"0"-3801"-16,0 0 401 0,0 0 95 15,0 0-344 1,0 0-847-16,0 0-601 0,-63-44-256 16,23 66 8-16,-8 10 104 31,0 12 64-31,-8 20-40 0,17 3-112 16,2-1-56-16,14 4-32 15,23-16-48-15,0 3-8 16,19-6 0-16,13-13-400 0,13-9-184 15,7-11-144-15,-1-11-209 0,1-7 17 16,-5-3-232-16,-10-19 232 16,-10-4 656-1,-15-2 264-15,-12 2 976 16,-3 0 440-16,-25 4-416 16,0 7-351-16,-8 2-241 0,8 4-32 15,8 5-192-15,4 1-184 16,16 3 0-16,0 0-424 15,8 0-1145-15,20 0 977 16,12 0 416-16,4 0 120 16,7 0-336-16,-3 0-152 15,-4-6 216-15,-4-1 240 0,-13 4 88 16,-3 3 312-16,-11 0 8 16,-5 0-104-1,-4 13-32-15,-4 9 464 16,0 10-56-16,-4 3-240 15,-9 9-192-15,2 3-80 0,-10 1-80 16,6 6-168-16,3 13-728 31,0-13-1696-31,8-13-2665 0</inkml:trace>
  <inkml:trace contextRef="#ctx0" brushRef="#br0" timeOffset="-177175.12">14825 17278 3120 0,'0'0'9042'16,"0"0"-5809"-16,0 0-1753 15,0 0-280-15,0 0-55 16,0 0-233-16,0 0-304 16,72 0-240-16,-36 0-224 0,3 0-64 15,6 0-72-15,-6 0-8 16,-3-3-416 0,0-7-1008-16,-4 4-2457 15,-8-6-5169-15</inkml:trace>
  <inkml:trace contextRef="#ctx0" brushRef="#br0" timeOffset="-171728.6">20599 6470 3408 0,'0'0'5577'0,"0"0"-3920"16,0 0-625-1,0 0-600-15,-4-9 656 16,4 9 145-16,0 0-313 16,0 0-352-16,0 0-248 0,11-3-24 15,17-1-96-15,24 2-128 31,36-5 176-31,40-3-248 0,35 7 72 16,16 0 32-16,12-4 24 16,0 2 40-16,9-5-168 0,-1-3 0 15,-16 4 96-15,-15-1-96 16,-22 1 0-16,-13-1-8 16,-19 0 16-16,-26-2 104 0,-24 6-112 31,-28 2-8-31,-8 1 8 15,-8 0 0-15,0-4 8 0,-8 7-8 0,-5-2-16 16,-7 2-56-16,0 0-1152 16,-19 0-1945-16,-9 0-912 15,0 0-3144-15</inkml:trace>
  <inkml:trace contextRef="#ctx0" brushRef="#br0" timeOffset="-170857.36">21447 5721 1632 0,'0'0'4041'0,"0"0"-2633"0,0 0 64 32,0 0-151-32,0 0 7 0,0 0-8 15,0 0 249 1,5-35-681-16,-5 35-360 0,0 0-280 15,0 0-248-15,-5 0 0 0,-7 13-264 16,-16 9 264-16,-4 3 296 16,-3 10-176-1,3 4-8-15,8-2-24 16,12 5-32-16,12-4 200 16,0 3-208-16,23 1-40 0,25 5 336 15,8-5-96-15,12-8 48 0,-1-2-136 16,-11-16-152-1,-7-3-8-15,-17-10-328 16,-25-19-648-16,-7-12-1585 16,-7-7-6505-16</inkml:trace>
  <inkml:trace contextRef="#ctx0" brushRef="#br0" timeOffset="-162866.84">21742 14814 4352 0,'0'0'4281'0,"0"0"-2160"16,0 0-1433-16,0 0-360 0,0 0-96 16,0 0 592-16,-4 4 224 15,4-4-215-15,0 2-105 16,0-2-272-1,-4 0-88-15,4 0 72 0,0 0 80 16,0 0 56-16,-4 0 216 16,-1-6-103-16,-2-10-121 0,-1-6-368 15,0-3-112-15,5-13 128 0,3-3-40 32,0-11-56-17,3-2-80-15,9-5-32 0,-1 1 136 16,6 1-144-16,-6 6 0 0,2 7 40 15,-9 6-40-15,4 6 0 0,-8 3 24 16,7 7 24-16,-2 3 16 31,-5 0-64-31,4 0-40 16,4 0-104-16,-4 3 16 0,-1-3 128 16,-3 3-8-16,0 3-40 0,0 4-40 15,0 5 88-15,0 2-80 31,0 2-440-31,0 0-472 16,-3 2-977-16,-22 21-975 0,6-1-1001 16,-1 0-1553-16</inkml:trace>
  <inkml:trace contextRef="#ctx0" brushRef="#br0" timeOffset="-162381.65">21562 14300 3304 0,'0'0'5545'0,"0"0"-4152"16,0 0-1017-16,0 0-144 0,0 0-32 15,0 0 344-15,0 0 168 32,0 0-120-32,-3 0 40 15,3 0 241-15,0 0 327 0,0 0 208 16,7-13-192-16,10-12-744 16,2-7-303-16,9-9-113 0,-4-7-48 15,4-3 16-15,0-3 24 31,-4 4 72-31,-8 5-120 0,-4 10 8 16,-4 13 240-16,-8 9 248 16,0 13-176-16,0 0-320 0,0 0-112 15,0 16 104-15,0 9-128 16,4 4 136-16,3 3 48 31,14-4-48-31,-1 1 104 0,12 3-104 16,-4-4 0-16,4-2-8 15,-5-1-312-15,-7 7-1089 0,-8-7-1543 0,-4-9-2929 16</inkml:trace>
  <inkml:trace contextRef="#ctx0" brushRef="#br0" timeOffset="-156221.72">20945 17167 10610 0,'0'0'2984'0,"0"0"-1855"16,0-9-705-16,0 5 400 15,16 4-80-15,4-3-392 31,4 3-112-31,11 0-40 0,-3 16-72 0,0 6-128 16,-8 4-104-16,-7 11 96 16,-10 2 8-16,-7 2 48 0,-12 0 48 15,-11 1 40 1,-9-8 176 0,0 1 128-16,4-9-55 15,4-4 31-15,12-9-272 0,7 0-48 16,5-7-88-16,17 0-8 0,15-3 312 15,31-3 56-15,1 0-368 0,7 0-216 32,34-28-776-32,-30 2-1225 15,-11-5-3800-15</inkml:trace>
  <inkml:trace contextRef="#ctx0" brushRef="#br0" timeOffset="-155905.6">21459 17154 5401 0,'0'0'7025'0,"0"0"-5040"0,0 0-585 16,0 0-528-16,0 0-312 16,0 0-248-16,0 0-224 31,0 0 48-31,60 51 24 0,-37-19 96 15,-3 0-240-15,-7 3-8 0,-9-7-8 16,-4 4 8-16,-9-4-8 0,-10-3 64 16,-1-5 32-16,4-1 241 15,0-6-89 1,8-4-104 0,8-3-144-16,4 1 48 0,24-4-48 15,11 0 272-15,17 0-272 0,40-3-288 16,-16-12-1289-16,-9-4-3160 0</inkml:trace>
  <inkml:trace contextRef="#ctx0" brushRef="#br0" timeOffset="-155052">21981 17037 4961 0,'0'0'8881'0,"0"0"-6736"15,0 0-905-15,0 0-624 0,0 0-360 0,-32 12-208 16,16 30 641-1,1 5-225-15,-2 8-264 16,9-5-72 0,8-5-120-1,0-7-8-15,12-6-80 16,8-14-424-16,1-8 272 16,10-10-33-16,5 0 193 15,0-22 64-15,7-7 8 0,-2-6 112 16,-6 4 193-16,-10 2 103 0,-6 10 408 15,-10 9-88-15,-2 10-264 16,-7 0-464-16,0 23 16 0,0 12-16 16,0 9 0-16,-7 7 0 15,7 0-8-15,-5-1-168 0,5-2-312 32,0 0-752-32,8-14-1489 15,4-8-2608-15</inkml:trace>
  <inkml:trace contextRef="#ctx0" brushRef="#br0" timeOffset="-154865.6">22698 17195 7113 0,'0'0'6313'15,"0"0"-4984"-15,0 0-769 16,-95 93-168-16,70-49-184 0,1 0-80 0,9 1-128 15,7 9-888 1,-1-10-1313 0,9-12-2720-16</inkml:trace>
  <inkml:trace contextRef="#ctx0" brushRef="#br0" timeOffset="-154680.58">22447 17237 12186 0,'0'0'3217'16,"0"0"-2393"-16,0 0-752 16,0 0 48-16,56 73 328 15,-24-32-48-15,8 0-208 0,8 1-192 32,7 8-168-32,-7-15-1456 0,-12-9-3105 15</inkml:trace>
  <inkml:trace contextRef="#ctx0" brushRef="#br0" timeOffset="-154375.1">22937 17087 4368 0,'0'0'8946'0,"0"0"-6889"31,0 0-1361-31,0 0-528 0,0 0 80 16,0 0 72-16,88 17-120 0,-72 17-200 16,-4 8 0-16,-12 8-8 15,0-2-16-15,-20 0-16 16,-12-7 40-16,-4-6 72 16,5-7 56-1,3-5 24-15,15-7 16 0,5-7 136 16,8 1-296-16,21-4 128 0,30-3 592 15,33 0-728-15,28-3-88 16,-13-3-1472-16,-19-13-2513 16</inkml:trace>
  <inkml:trace contextRef="#ctx0" brushRef="#br0" timeOffset="-153440.53">23503 17034 1992 0,'0'0'464'0,"0"0"1512"0,0 0-47 31,0 0-1137-31,0 0-480 16,0 0-248-16,0 0-56 0,0 0-16 15,0 0 8-15,0 0 0 0,0 0 96 16,0 0 920-16,0 0 593 16,0 0-97-16,0 0-376 0,0 0 105 15,0 0-353 1,0 0-328 0,0 0-216-16,0 0-88 15,0 0 304-15,0 0 64 0,0 0 40 0,4-4 225 16,0 1-329-16,4-6-336 15,4 2-24 1,4-2-152-16,0 6-48 16,4 3-144-16,-1 0 144 15,1 3 56-15,1 13-56 16,-6 9-8-16,-7 13-8 0,-8 7-128 16,-4 5 144-16,-15 1-80 0,-13 0 80 31,0-6 24-31,0-10-24 15,8-7 0-15,8-6 0 16,12-6-104-16,4-6 104 0,16-4 0 16,16-3 0-16,15-3 0 15,17 0 0-15,5-9-584 0,26-30-825 16,-12 2-2496-16,-19-2-4328 0</inkml:trace>
  <inkml:trace contextRef="#ctx0" brushRef="#br0" timeOffset="-153049.83">24092 16935 3624 0,'0'0'7922'16,"0"0"-5954"-16,0 0-71 0,0 0-185 0,0 0-328 31,0 0-967-31,0 0-409 16,-4 38 96-16,-11 16 16 15,2 3 16-15,6 4-136 0,7-7 8 16,0-10-16-16,11-9-104 0,10-13-208 31,7-9-289-31,7-13 233 16,5 0 368-16,8-22-88 15,4-7 96-15,-1-12 80 0,-2 0 16 16,-6 2 472-16,-11 8 73 16,-12 12 191-16,-8 12-8 0,-7 7-768 31,-5 22-56-31,0 20-8 16,0 15-64-16,0 7-16 15,-25 28-776-15,1-16-1217 0,4-13-3368 0</inkml:trace>
  <inkml:trace contextRef="#ctx0" brushRef="#br0" timeOffset="-151834.96">22483 16643 1304 0,'0'0'7289'0,"0"0"-6280"16,0 0-665-16,0 0-16 31,0 0 376-31,0 0 216 16,0 29-272-16,0-26-120 0,0-3-144 16,0 0-48-16,0 0-79 0,0 0 215 15,0 0 568-15,0 0 216 16,8-6 80-16,4-17-543 31,-4-2-489-31,3-10 112 0,-2-3-184 16,-1-6-56-16,0 2 136 15,-1-2-200-15,2 2 0 0,-1 1-104 16,-1 6 64-16,1 4 104 16,-3 8-128-16,-1 7 72 31,-4 7 176-31,4 6-224 0,-4 3-8 15,0 0-64-15,0 0-72 0,0 0 64 16,0 0-352-16,-4 3-616 0,-5 13 112 16,-6 12-873-16,-2-2-2216 15,2-4-1352-15</inkml:trace>
  <inkml:trace contextRef="#ctx0" brushRef="#br0" timeOffset="-151448.8">22363 16367 3872 0,'0'0'4169'16,"0"0"-2104"-16,0 0-1241 16,0 0-24-16,0 0 8 0,-11 0 104 15,11 0-199-15,0 0-257 16,0 0-208-16,0 0 208 0,0 0 24 31,0 0 384-31,7 0 248 16,5-6-31-16,8-10-657 0,8-3-256 15,4-10-160-15,0-3 144 16,0 0-136-16,3-3-16 16,-3-2 56-16,-4 5-56 0,-7 0 48 31,-6 13 0-31,-6 6 8 15,-5 10 160-15,-1 3-216 0,-3 0-336 0,0 19-104 16,4 6 432-16,0 7 8 16,4 6-16-1,8 1-384 1,8 8-585-16,0-5-1215 0,0-14-3761 0</inkml:trace>
  <inkml:trace contextRef="#ctx0" brushRef="#br0" timeOffset="-146951.46">21037 17808 4656 0,'0'0'6706'31,"0"0"-4354"-31,0 0-983 16,0 0-537-16,0 0 16 16,-4-9 408-16,4 9-367 0,0 0-265 15,4 0-72-15,12 0-48 16,16 0-184-16,28-7-144 0,31 1-40 31,41-7 128-31,15-6-184 16,0 3-8-16,-15 1-72 0,-44 5-192 15,-24 3 96-15,-29 5-232 0,-7 2-264 16,-9-3-144-16,2 3-321 0,-6 0 25 16,-10 0-408-1,-14 3-1097 1,-14 6-1872-16,-10 4 1169 16</inkml:trace>
  <inkml:trace contextRef="#ctx0" brushRef="#br0" timeOffset="-146666.09">21053 18027 6513 0,'0'0'1920'0,"0"0"-1256"16,0 0-239-16,0 0 1223 0,0 0-168 31,103 10-144-31,-19-10-383 15,19 0-289-15,13-10-120 16,-5-2 368-16,-19 2-88 0,-32 7-280 16,-12-4-328-16,-12 4-216 15,-1-3 0-15,-3 0-600 0,-4-1-160 32,-15 4 56-32,-9 0-88 15,-4 3-784-15,-9 0-809 0,1 0-3680 16</inkml:trace>
  <inkml:trace contextRef="#ctx0" brushRef="#br0" timeOffset="-146019.9">23252 17669 8873 0,'0'0'2417'15,"0"0"-1297"-15,0 0-568 0,0 0 264 0,0 0 505 31,0 0 199-31,0 0-688 16,0 0-384-16,120-16-48 16,-45 10-176-16,25-4-72 0,15-9-39 15,12 0-113-15,-26 0 128 16,-34 6-120-16,-31 10 0 0,-16 0-8 31,-4 3-241-31,-4 0-431 16,-8 0-1272-16,-20 0-2529 0,-12 12 2337 15,-8-2-5802-15</inkml:trace>
  <inkml:trace contextRef="#ctx0" brushRef="#br0" timeOffset="-145795.78">23089 17986 8001 0,'0'0'3993'0,"0"0"-3273"0,151-32-232 0,-32 7 0 31,21-3 553-15,-5-4-417-16,-11 3-320 15,-37 7 40-15,-23 6 48 0,-23 9-392 16,-18 1-336-16,-7 3-1713 16,-4-3-447-1,-8 3-3353-15</inkml:trace>
  <inkml:trace contextRef="#ctx0" brushRef="#br0" timeOffset="-143543.25">23037 12135 3544 0,'0'0'1016'0,"0"0"-583"31,0 0 287-31,0 0 216 16,0 0 80-16,0 0-80 0,0 0-240 16,0-20-23-16,0 20 7 15,0-3-328-15,4 3-40 16,-4 0-32-16,0-3-120 0,0 0 72 31,3 3-24-31,-3-3-160 0,0 0 224 16,0-4-216-16,4 4-8 15,-4-3 64-15,0 0 120 16,0-4 96-16,5 3-128 0,-5-5-144 16,0 2 272-16,0-3-176 31,0-2-55-31,0-1-49 0,0 0-48 16,0-3 56-16,0-4-56 15,0 5 0-15,-9-5 64 16,2 5-56-16,-1-5-8 0,-1 1 72 0,-2 0-64 15,3 0 128 1,0 0-48 0,0 2-80-16,4-2 456 0,0-3-392 15,0-1 24 1,4 1-8 0,-8-4 8-16,5 1 96 0,-2-1-104 15,1 3-72-15,-4-2 296 0,0 3-248 16,-4-1-8-16,0-2-40 0,1 2 72 15,-2 1 120-15,2 0-200 16,3-1 0-16,-1 4 176 16,5 3-176-16,0-3-8 15,1 3 0-15,3-1 0 0,0-5 56 32,-4 3-56-32,4-3 0 0,0-4 40 15,0 0-40-15,-4-2 0 16,0-1 0-16,4 0 8 15,-5-3-8-15,-3 4 0 0,5-4 0 16,-1 0 128-16,-4 3-128 16,4-3 0-16,-5 3 0 0,6 1 8 31,3 2 56-31,0 0-64 16,0-2-32-16,0 2 24 15,0-3 16-15,0 0-8 0,3 4 0 16,1-4 48-16,1 10 24 31,-5 0-72-31,4 6-80 0,-4 0 80 0,4 6 0 16,0 1-120-16,-4 3-280 15,0 2-120-15,0-2 16 16,0 3-576-16,0 0-145 0,-17-1-775 16,-22 1-993-1,7 0 305-15,-4-3-281 16</inkml:trace>
  <inkml:trace contextRef="#ctx0" brushRef="#br0" timeOffset="-142947.08">22463 10633 680 0,'0'0'2680'16,"0"0"-1536"-1,0 0-823-15,0 0-193 16,0 0 72-16,0 0 48 0,16 9-104 16,-16-9-80-16,0 0 168 15,0 0-160-15,4 4 104 0,-4-4 256 16,4 0 520 0,0 0 552-16,4 0-359 15,4-13-681-15,8 0-160 16,3-6-296-16,5-6 104 0,0-1-64 15,4-6-48-15,-4 4 136 16,4-7-128-16,-4 4 0 0,0-5 376 31,0 5-184-31,-4 2 168 16,4 1 160-16,-9-1-96 0,2 7 24 16,-2 2-200-16,-10 8 257 15,-2 6 223-15,-3 2-456 0,-4 4-280 16,4 0-56-16,-4 13-272 15,9 6 248-15,2 6 80 32,5 7 0-32,8 3 0 0,4 3 0 15,4 0 48-15,3 4-48 16,-3 2-776-16,0 4-297 0,-8-4-895 16,-11-15-2169-16</inkml:trace>
  <inkml:trace contextRef="#ctx0" brushRef="#br0" timeOffset="-139385.22">16144 17561 6281 0,'0'0'4569'0,"0"0"-3257"0,0 0-776 16,0 0 48-16,0 0 753 15,0 0 103-15,0 0-184 0,0 0-392 16,0 0-199 0,0 0-49-16,0 0-64 0,12 0-96 15,8 0-192 1,15 0-160-16,29 0-16 0,28 0-88 16,23 0 8-16,-3 0-8 0,-33 0-256 15,-26 0-288-15,-25 0-576 0,-17 6-785 31,-2 0-1888-31,-9-2-1560 16</inkml:trace>
  <inkml:trace contextRef="#ctx0" brushRef="#br0" timeOffset="-139136.25">16124 17818 9618 0,'0'0'2248'0,"0"0"-1048"0,0 0-568 16,0 0 1097-16,104 0-89 16,-61 0-672-16,13-3-440 0,0 3-271 15,4-3-257-15,-4-1-153 16,11-2-1383-16,-11 3-2505 15,-12-7-4561 1</inkml:trace>
  <inkml:trace contextRef="#ctx0" brushRef="#br0" timeOffset="-136990.05">12470 18081 10850 0,'0'0'2488'0,"0"0"-1359"15,0 0-257-15,0 0 40 16,0 0 72 0,0 0-288-16,-3-9-336 0,3 9-224 15,0 12-128-15,3 14 56 16,5 24-56-16,5 24 0 16,2-1 96-16,-3-3-104 0,0-7 72 0,4-15-64 31,4 2 0-31,0 4 0 15,3-9 1-15,-2-13-1 0,-1-10-8 16,-5-9 0-16,2-13 0 16,-2 0 104-16,2-23 208 0,2-11-8 15,5-27-56-15,4-28 120 16,0-25-88-16,0-7-144 0,-8 23-40 31,-12 31-48-31,-4 32 16 16,0 16-56-16,-4 0-8 15,4 10-144-15,-4 2-440 0,0 7-1121 16,3 19-2960-16,-3 10 1745 16,4-1-3282-16</inkml:trace>
  <inkml:trace contextRef="#ctx0" brushRef="#br0" timeOffset="-136400.09">13323 17942 9177 0,'0'0'2649'16,"0"0"-1193"-16,0 0-455 15,0 0-321-15,0 0-400 16,0 0 152-16,-87 76 320 15,38-13-296-15,2-2-160 16,7 5-24-16,8 4-104 16,12-16-72-16,4 4-40 0,12-11-48 31,4-9-8-31,20-9-112 16,16-17-80-16,8-9 136 0,8-3 48 15,0-9-264-15,-5-10-280 16,-7-3 200-16,-16 2 224 0,-12 5 128 15,-12 2 304-15,0 7 200 32,-24 3-288-32,-8 3-136 15,-3 0-24-15,3 0 32 0,8 0-8 16,7 6-72-16,10-3-8 0,7-3-536 16,16 3-424-16,16-3 808 15,15 0 112-15,13-3 32 16,-4-6-88-1,-4-1-72-15,-13 7 80 16,-11-1 40-16,-8 4 48 0,-8 4 88 16,-12 12 24-16,0 12 544 15,0 4 0-15,-7 6-320 0,-10 7-136 16,2-4-128-16,-6 0 8 16,5-2-80-1,4-11-168-15,5-3-560 16,7-9-664-16,0-6-1321 0,7-7-2160 15</inkml:trace>
  <inkml:trace contextRef="#ctx0" brushRef="#br0" timeOffset="-135837.78">14152 18269 7497 0,'0'0'2265'0,"0"0"-1089"0,59-89-112 15,-43 57 32-15,-4 3 377 16,-8 4-281-16,-4 6-336 0,0 3-80 16,-19 10-360-16,-9 2-288 15,-16 4-112-15,-8 17 96 31,-4 11 200-31,0 10 57 0,9 10-1 0,6 3-168 16,18-1-48-16,11 1-64 16,12-6-80-16,12-4-8 0,20-10-64 15,12-8-128-15,11-11 40 0,5-12-337 32,0 0-463-17,-4-12-88-15,-9-4 64 0,-11-3 360 16,-16 3 616-16,-8 7 88 0,-3 2 912 15,-9 4 160-15,0 3-416 0,0 0-424 16,0 0-272-16,0 3-48 31,0 13-64-31,7 0 64 16,9 9 56-16,0-3 16 0,8 4-64 16,-4-4 0-16,0 1-8 0,-9 2 8 15,-7-3 64-15,-4 7-72 31,-4-1 0-31,-19 4 88 16,-5 0 57-16,-4 0-1 0,4-1-72 16,0-2-64-16,4 0-8 15,8-7-393-15,16-3-1127 0,0-7-1681 16,5-6-2296-16</inkml:trace>
  <inkml:trace contextRef="#ctx0" brushRef="#br0" timeOffset="-135581.78">14694 18577 12082 0,'0'0'4865'15,"0"0"-3873"-15,0 0-103 16,0 0-49-16,0 0-232 0,0 0-256 31,91-13-264-31,-35 7-80 16,4-4-8-16,0 4-440 15,0-1-544-15,-9 1-825 0,-11 3-2184 16,-12-4-1616-16</inkml:trace>
  <inkml:trace contextRef="#ctx0" brushRef="#br0" timeOffset="-135245.28">15610 18101 10610 0,'0'0'4025'0,"0"0"-2441"0,0 0-200 32,0 0-247-17,0 0-273-15,0 0-352 16,0 0-336-16,0 0-176 0,-12 79 176 16,-15 0 40-16,2-3-152 15,-3 1-56-15,8-14 48 0,5-12-56 16,-2 3-336-16,6 0-840 0,11-9-825 31,11-17-983-31,17-12-73 16,8-13-2992-16</inkml:trace>
  <inkml:trace contextRef="#ctx0" brushRef="#br0" timeOffset="-134958.87">16088 18202 7641 0,'0'0'3161'31,"0"0"840"-31,0 0-1521 0,0 0-927 16,0 0-513-16,0 0-576 16,-16-7-336-16,-23 65-40 15,-6 21-80-15,14 1 56 0,6-14-56 16,14-6-8-16,11-15-240 16,0-1-280-16,4-2-16 0,12-10 104 15,0-10-73-15,0-13 161 16,-4-9 128-16,-9 0 216 0,-3-19 328 15,0-10 257-15,-3-2-9 16,-22-1 80 0,-6 3-368-16,-5 10-144 15,0 13-144-15,8 6-144 0,8 10-1593 16,16 3-4328-16</inkml:trace>
  <inkml:trace contextRef="#ctx0" brushRef="#br0" timeOffset="-134667.46">16359 18713 10162 0,'0'0'4769'0,"0"0"-3513"0,0 0-720 31,0 0-184-31,0 0 24 16,0 0 72-16,20 79 272 0,-32-50-279 16,-8 6-441-16,-8-3-24 0,-16 3-753 15,8-7-1311 1,4-12-4361-16</inkml:trace>
  <inkml:trace contextRef="#ctx0" brushRef="#br0" timeOffset="-133752.45">17088 18386 13714 0,'0'0'2961'0,"0"0"-1601"0,0 0-720 15,0 0-175-15,0 0-145 16,0 0-192-16,8 45 0 16,8-1 40-16,4 10-104 0,8 7 48 31,-4 2-40-31,4-9-56 0,-8-6 32 15,3-7-48-15,-2-13 48 16,-6-8-48-16,-2-11-96 0,-2-9 96 16,5-4 48-16,4-21 472 15,4-16-160-15,8-19-112 0,0-26 40 0,-1 4-64 32,-3 8-160-32,-7 14 80 15,-10 19 8-15,2 3-48 16,-5 9-104-16,-5 20-48 0,-3 9-648 15,0 19-1072-15,-3 44-305 16,-14-6-1888-16,6 1-2504 0</inkml:trace>
  <inkml:trace contextRef="#ctx0" brushRef="#br0" timeOffset="-133149.75">17901 18335 10218 0,'0'0'2520'15,"0"0"-711"-15,0 0-425 0,0 0-152 16,0 0-584-16,0 0-424 16,0 0-120-16,-107 80 208 15,66-33-39 1,14 1-89-16,11 0-96 16,8-4-16-16,8 1-64 0,0-8-8 15,15-5 0-15,10-10-128 0,6-5 56 16,1-8 0-16,4-6-105 15,-8-3-71 1,0-6 56-16,-12-10 144 16,-8-3 48-16,-8-3 0 15,0-1 272-15,-8 1-48 0,-4 0-144 16,-4 3 33-16,8 3-33 16,8 0 0-16,0 7 72 0,12 2-152 31,12 4-216-31,4 0 32 15,8 3 87-15,0 0 89 16,-8 0 0-16,-4 3-40 0,-9 7 48 16,-3-1-136-16,-7 7 48 15,-5 6 88-15,0 7 56 0,-9 2 192 32,-6 8-103-32,2 2-9 0,-2-3-136 15,-2 0-104 1,6-3-585-16,3-7-1207 0,8-5-2017 15,0-14-2216-15</inkml:trace>
  <inkml:trace contextRef="#ctx0" brushRef="#br0" timeOffset="-132418.02">18483 18437 5089 0,'0'0'4160'16,"0"0"-2719"-16,0 0-633 15,0 0-320-15,0 0 72 0,48-25 608 16,-44 18 57-16,0 1-425 16,-4-3-40-1,0-1-176-15,-8-6-120 16,-12 0-232-16,-12 3-88 15,-4 4 8-15,-8 2 96 0,4 7 185 16,4 0-185-16,5 13-16 16,10 10-160-16,10 5-56 0,7 4-16 31,4 6-48-31,11 0-80 16,17-3-80-16,8-1-273 15,0-8-151-15,0-4 24 0,-4-9-104 16,-5-7 200-16,1-2 216 0,-4-4 208 15,1 0 88-15,-1-4 0 0,0-5 0 16,-5 3 456 0,1-4 152-1,-4 7 16 1,-4-4-16 0,0 7-40-16,-12 0-175 0,0 0-169 0,0 0-120 15,0 0-104-15,0 4 8 16,0 5 120-16,0 4 64 0,-8 3 0 15,0-3-40-15,4-4-64 16,0 1 0-16,0-4-80 16,0 1 0-16,0-5 32 0,4 1-40 15,0 1 0-15,0-4 8 32,0 3-8-32,0-3 0 0,0 3 8 15,0 0 0-15,0 1-8 16,0 2 16-16,0 0-16 0,0 1 8 15,0 2 0-15,4 0 0 16,-4 4 40-16,4 3-40 31,-4 3 56-31,0 3-56 0,0 7 0 16,0 3 0-16,-8 2 0 16,8-2-8-16,-4 0-160 0,4-7-304 15,8-12-681-15,12-6-983 16,0-7-3401-16</inkml:trace>
  <inkml:trace contextRef="#ctx0" brushRef="#br0" timeOffset="-132070.87">18980 18701 11762 0,'0'0'4969'0,"0"0"-3697"0,0 0-287 16,0 0-609-16,0 0-136 15,0 0 0-15,105-10-40 32,-58 10-104-32,-3 0-96 0,4 0-584 31,0 0-1169-31,-16 6-2768 16,-8-6-3184-16</inkml:trace>
  <inkml:trace contextRef="#ctx0" brushRef="#br0" timeOffset="-131818.16">19534 18427 8913 0,'0'0'4121'0,"0"0"-1912"15,0 0-385-15,0 0-1064 0,0 0-432 16,0 0-216-16,4 22-112 15,-8 7 88-15,4 0 8 0,-4 6-88 16,1 0 0-16,-1 3 56 31,0 0-64-31,-4 0 0 0,-4 3-672 16,-4 4-768-16,4-10-1417 16,0-10-2592-16</inkml:trace>
  <inkml:trace contextRef="#ctx0" brushRef="#br0" timeOffset="-131359.52">19985 18488 4889 0,'0'0'4929'16,"0"0"-3201"0,-12-86 288-16,-8 61-759 0,-8 12-761 15,0 9-136-15,0 4 88 0,4 17-168 16,5 8-32-16,10 7-128 0,5-4 8 15,4 7-24-15,17-6-96 32,11-4 0-32,3-6 48 15,5-3-8-15,4-6-32 0,-5-7 40 16,-7 0-56-16,-7-3 8 0,-10 6-8 16,-11 4 0-16,0 9 0 15,-8 6 424-15,-12 14 152 16,-3 2-328-16,3 7-152 0,-4-4-80 31,12 0-16-31,4-2-888 16,12-14-1112-16,15-3-1849 0,6-18-3521 15</inkml:trace>
  <inkml:trace contextRef="#ctx0" brushRef="#br0" timeOffset="-131186.02">20511 18551 13674 0,'0'0'4857'16,"0"0"-3856"-16,0 0-673 15,0 0-216-15,0 0-112 16,0 0-288 0,0 0-2073-16,0 0-9953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5:05:47.6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10546 3845 1480 0,'0'0'6121'0,"0"0"-4769"16,0 0-767-16,0 0-369 15,0 0-208-15,0 0 128 16,-4 3 352-16,4-3 0 0,0 0-224 31,0 0-184-31,0 0-8 16,0 0 24-16,0 0-88 0,0 0 112 0,0 0 32 16,0 0-48-16,0 0-8 15,0 0-40-15,0 0 0 16,12 0 24-16,4 0 8 15,4 0 248 1,4 0-56-16,4 0 32 16,4 0 192-16,4-3-200 0,-1 0-39 0,1-1-121 15,0 4-56-15,-1 0-40 16,-3 0-32 0,-4 0-8-16,0 0 0 15,0 0 48-15,0 0-56 16,-4 0 16-16,4 0-16 15,-5-3 0-15,2 3 0 0,-1 0 64 16,0 0 16-16,-5 0-72 31,5 0 96-31,0-3 0 0,0 3-96 16,4 0 40-16,4 0-32 16,0-3-16-16,0 3 80 0,4 0-72 15,-5 0-8-15,5 0 104 16,-4 0-40-16,0 0 40 31,4 0-32-31,0 0 32 0,-4 0-48 16,4 0-56-16,-1 0 96 15,-3 0-88-15,0-4 0 0,0 4 56 16,0-2-56-16,4 2 64 16,-5-4 32-16,5 1-88 0,1 3 96 15,2 0-48-15,-3 0-56 16,7-3 8-1,-2 3-8-15,2-3 80 16,-2-1-40-16,-2 1-48 0,-3 3 0 0,0 0 0 16,-4 0 16-1,3 0 24-15,-3 0-32 0,9 0-8 16,-2 0 16 0,5 0 64-16,4 0-56 15,-5 0-16-15,9 0 56 16,-8 0-16-16,4 0-40 0,-4 0-8 15,-4 0 0-15,0 3 0 16,-5-3 0-16,1 4 8 0,1-4 8 31,2 0 56-31,1 0-56 16,-1 0 184-16,2 0 32 0,2 0 8 16,-3 0 32-16,-3 0 8 15,-6-4-80-15,-7 4 24 16,-4 0-136-16,0 0 64 0,-12 0-72 31,3 0-72-31,-2 0 8 16,-5 0-8-16,8 0 41 15,-5 0-49-15,6 0-8 0,2 0 8 16,5 0 40-16,1 4-40 16,2-4-8-1,1 3-97-15,20-3-591 0,-8-3-1144 16,-4-7-3321-16</inkml:trace>
  <inkml:trace contextRef="#ctx0" brushRef="#br0" timeOffset="1343.43">15251 3842 1240 0,'0'0'4337'15,"0"0"-2969"-15,0 0-832 16,0 0-304-16,0 0 88 0,36 0 376 16,-24 0-96-16,4 0-103 31,0 0-97-31,0 0-112 0,0 0 72 0,3 0-80 16,2 0-40-16,-1 0 40 15,4 0-128-15,-1 0-40 16,9 0 8-16,-4 0-72 0,8 0 32 15,0 0 32-15,4-4 8 16,0 4 168-16,4 0 40 16,-1 0 72-1,1-3-112-15,4 3-136 0,0-3-24 16,3 3-31-16,2-3-89 16,-6 3 80-16,1-4-80 0,4 2-8 15,-8-2 16-15,0 4-16 16,-5-3 8-1,1 3 0-15,-4 0 0 16,-4 0 112-16,4-3-120 16,-4 3 72-16,0 0 32 0,-5 0-8 15,6 0 32-15,-1-3-64 16,-5 3-16-16,4 0 80 0,2-4-112 31,-1 4 160-31,8-3 0 16,-5 3 32-16,5 0-40 15,0-3-40-15,4 3 24 0,-1 0 24 16,6-3-160-16,-1 3 184 16,-1-3-64-16,1 3-56 0,3-3-24 31,-6 3-48-31,-2 0-8 0,-2 0 104 16,2 0-88-16,-3 0 72 15,-1 0-40-15,6 0 80 0,-6 0 8 16,6 3-72-16,-6 0 32 15,5 0-16-15,-4 0-72 16,4 0 64 0,0 1-24-16,-4 2-40 0,3-3 32 15,1 3-32-15,0-2 0 16,4 2 40-16,-5-3-40 0,6 1-8 16,-2 2 8-16,-3-3 0 15,0 3 0 1,-5-3-8-16,-7 1 0 15,-4-4 48-15,-8 3-48 16,-8-3 0-16,-3 0 0 0,-6 3 0 16,-3-3 0-16,0 0-240 15,-8 0-944-15,-11 0-2617 32,-2 0-2024-32</inkml:trace>
  <inkml:trace contextRef="#ctx0" brushRef="#br0" timeOffset="3232.91">20515 3781 1592 0,'0'0'8'0,"0"0"2928"0,0 0-1775 16,0 0-593-16,0 0 56 15,0 0 384-15,0 0-16 31,0 0-199-31,39 3-185 0,-26-3-144 16,2 0-192-16,-2 0-64 16,2 0-16-16,2 0 32 0,2-3 0 15,5 3-96-15,0-3-16 0,4 3 64 16,0-3-168 0,4 3 192-1,0 0-96-15,0 0 16 0,-1-4 8 16,-3 4-72-16,4 0 24 15,-4-3 88-15,4 3-112 16,0 0 120-16,4 0-40 0,-1 0-64 16,1 0 88-1,0 0-152-15,0 0 64 16,0 0 32-16,-8 0 1 0,0-3 71 16,4 3 80-16,-4 0 0 15,4 0-8-15,0 0-176 16,3 0 56-16,1 0-48 0,3 0-72 31,6 0 72-31,-6 0-64 0,5 0-8 16,0-3 56-16,-8 3-64 15,0-3 0-15,-8 0 72 16,3 0-72-16,-3-1 64 0,0-2 40 16,0 3 0-16,4 0 8 31,-4 3-104-31,4-3 0 0,0 3 48 15,0 0-56-15,0 0 8 16,3 0 0-16,-3 3 0 16,4 0 48-16,-4 3-56 0,3-3 0 0,2 4 16 15,3-1-16 1,-5 3 0 0,5-5 8-16,0 5 8 0,-4-5 8 15,4-1-24-15,-5 0 0 16,6 0 64-16,2 0-64 15,-3-3 0-15,0 3 0 16,0-3 0 0,-4 3 0-16,-1-3 80 0,1 4-80 15,-4-1 0-15,5 0 0 0,2-3-8 16,-3 0 8-16,-1 3 0 16,1-3 0-16,1 0-72 15,-1 4 72 1,-5-4 0-16,1 0 16 15,-8 0-16-15,-4 0-56 16,-4 0 56-16,-4 2 0 0,-5-2-32 16,-3 4 24-16,1-4 8 15,-5 0 0-15,0 0-288 0,0 0-680 16,0 3-665-16,-5-3-631 31,-6 0-593-31</inkml:trace>
  <inkml:trace contextRef="#ctx0" brushRef="#br0" timeOffset="11262.65">11709 4664 6785 0,'0'0'5193'0,"0"0"-3273"16,0 0-799-16,0 0-721 16,0-9-56-16,0 9-40 0,0 0-168 15,0 5-80-15,0 12-48 0,0 5 88 16,4 6 0-16,0 1-88 16,1 3 32-1,-1-4-40-15,-4-2-880 16,7-13-1065-16,1-4-951 15,-4-9-5378-15</inkml:trace>
  <inkml:trace contextRef="#ctx0" brushRef="#br0" timeOffset="11444.8">11861 4591 4929 0,'0'0'6073'15,"0"0"-4353"-15,0 0-1288 0,0 0-432 16,0 0 104-16,0 0 376 15,0 0 105 1,0 0-89-16,0 76-304 16,0-47-112-16,0 2-80 15,12 4-1265-15,-4-6-1447 0,7-10-8082 16</inkml:trace>
  <inkml:trace contextRef="#ctx0" brushRef="#br0" timeOffset="12330.27">12387 4568 704 0,'0'0'9746'0,"0"0"-7922"16,0 0-456-16,0 0-503 15,0 0-289-15,0 0-344 0,-4 7-216 16,0 21-16-16,4 14 152 16,0 9 16-16,0 21-96 0,0 15-64 31,0-5 72-31,4-9-80 0,0-10 16 0,-1-18-16 16,1 3-472-1,1-4 152-15,3-16-184 0,3-12-209 16,2-13 321-16,2-3 232 15,2-19 160-15,2-16 8 16,5-25 72-16,4-32-72 16,0-25 64-1,-4 8 360-15,-8 24-95 0,-9 31 111 16,2 28 176-16,-5 4 192 0,0 7-80 16,0 5-264-16,3 10-472 15,2 10-56-15,3 31-40 16,8 26 48-1,8 25 48-15,-5-4 0 16,-3-14-8-16,-3-27-408 0,-6-18-344 16,1-1 104-16,8-3 104 15,-4-5 200-15,4-17 352 16,-4-6 224-16,0-26 456 0,0-28 16 31,-4-25 24-31,-1-23-48 31,-11 6-40-31,0 29-112 0,0 26 57 16,0 28 127-16,0 3-192 16,0 1-240-16,-4 5-272 15,4 7-152-15,0 0-968 0,0 19-2985 16,0 7 40-16,4 2-1952 0</inkml:trace>
  <inkml:trace contextRef="#ctx0" brushRef="#br0" timeOffset="12682.67">12992 4966 1040 0,'0'0'4681'0,"0"0"-4097"0,0 0-352 0,0 0-128 16,0 0 304-16,84 47 64 16,-52-47-40-16,4-10-320 15,0-8-112 1,-8-8-144-16,-4-6 144 15,-13-3 648-15,-11 0 625 16,0 3-113-16,-11 4 112 0,-13 9 505 16,-4 9-249-16,-4 10-608 31,0 4-424-31,0 21-200 0,0 10-64 16,8 13-120-16,9 6-32 15,6 3 16-15,9 0-88 0,9-3 56 16,14-10-64-16,17-9 48 15,8-9-48-15,4-10-264 32,11-13-88-32,21-16-872 0,-12-15-2705 15,-12-11-6465-15</inkml:trace>
  <inkml:trace contextRef="#ctx0" brushRef="#br0" timeOffset="13260.9">13733 4880 10442 0,'0'0'2800'15,"0"0"-1175"-15,0 0-441 0,0 0-376 16,0 0-16-16,0 0-328 31,92-51-192-31,-68 51-144 0,4 0-80 16,-1 16 24-16,1 6-120 0,-4 10 48 16,0 3 0-16,-12 9-56 15,1 1 40-15,-10-1 16 16,-3-6 0-16,0-6-16 31,-3-3-64-31,-10-10 8 0,9-7-24 16,-4-6 96-16,5-6-72 15,3 0 72-15,0-15 80 0,0-11-80 16,3-15-56-16,13-13 8 0,8-3 48 16,0-7 0-16,4 10 8 15,0 7 184-15,-4 15 72 16,-1 10-135-1,5 12 23-15,-3 4-152 16,2 6-8-16,-2 6-96 0,-1 13-1 16,-9 10 105-16,2 9 0 15,-10 6 57-15,-3 7 39 16,-4 0-80-16,0 0 48 16,0-4 0-16,-4-5-64 15,0-4-8-15,4-9-609 16,0-14-983-16,0-5-1625 0,8-10-3016 0</inkml:trace>
  <inkml:trace contextRef="#ctx0" brushRef="#br0" timeOffset="13617.71">14454 4924 3936 0,'0'0'5722'0,"0"0"-5050"16,0 0-448-16,0 0 16 0,0 0 248 31,0 0 200-31,0 0-40 16,56 70 264-16,-36-67-63 15,8-3-297-15,0 0-224 0,4-12-256 16,-4-5-72-16,-5-5-64 16,-6-3-32-1,-9 3 96-15,-8 3 8 0,0 6 400 16,-16 3 408-16,-12 10-320 15,-4 0-208-15,-3 13 136 16,-2 9 48-16,5 10-168 0,13 6-208 16,6 3-32-1,9 1-24-15,4-1-40 16,24-6 0-16,8-10-416 0,17-5-328 16,6-8-560-16,25-12-456 15,-9-3-577-15,-11-16-3736 16</inkml:trace>
  <inkml:trace contextRef="#ctx0" brushRef="#br0" timeOffset="13933.25">14929 4953 3696 0,'0'0'5313'0,"0"0"-4088"16,0 0-873-16,0 0-344 0,0 0 56 16,0 0-48-16,-4 63 48 31,16-53 40-31,8-1-96 0,-5-9 136 15,9 0-96-15,4-3-48 16,-3-13-224-16,-2-6-592 16,-3-4-249-16,-4 1 617 0,-12-4 424 15,-4 7 24-15,-12 3 1401 32,-11 10-105-32,-14 9-96 0,-3 0-256 0,-3 16 153 15,2 9-353-15,10 7-352 16,11 3-192-16,8 3-112 15,12 0-80-15,4-7-8 0,27-1-256 16,10-12-856-16,47-11-865 16,-13-7-1960-16,0 0-3416 0</inkml:trace>
  <inkml:trace contextRef="#ctx0" brushRef="#br0" timeOffset="14317.23">15642 4784 9522 0,'0'0'2528'16,"0"0"-1328"-16,0 0-343 0,-92 13-265 16,60 10-72-16,1 14-168 15,7 5-152-15,3 5-136 0,14 7-40 32,7-6-24-32,3-7-432 15,25-9-56-15,4-16 240 0,13-10 120 16,2-6-64-16,13-32 112 15,3-31 80-15,-3-36 96 16,-12-18 1016-16,-20-7 320 0,-20 10-456 0,-8 34-416 16,0 17 137 15,-8 25 287-31,-4 16-8 0,4 6-160 0,0 3-104 16,0 13-528-16,-4 6-184 15,-8 36-336-15,5 31 224 16,-2 22 112-16,9 7 0 0,8-14 0 0,0-24-8 15,4-23-128 1,13-3-144-16,-2 10 48 16,17 9-472-1,-4-6-1168-15,0-19-4210 0</inkml:trace>
  <inkml:trace contextRef="#ctx0" brushRef="#br0" timeOffset="15646.18">16817 4531 10002 0,'0'0'2936'0,"0"0"-479"0,0 0-905 16,0 0-752-16,0 0-248 31,0 0-320-31,-24 35-144 0,9 15 249 16,2 26-57-16,9 23-112 16,4 9-120-16,13-19-8 0,2-20-40 15,-2-27-504-15,-6-1-1225 31,1-6-895-31,-4-10-2289 0</inkml:trace>
  <inkml:trace contextRef="#ctx0" brushRef="#br0" timeOffset="15819.38">16594 4825 10642 0,'0'0'2232'0,"0"0"-1023"0,0 0-785 15,0 0-192-15,124-18 16 16,-33 18-168-16,20 0-80 0,13 0-584 16,-32 0-1505-1,-24 0-3912-15</inkml:trace>
  <inkml:trace contextRef="#ctx0" brushRef="#br0" timeOffset="16095.6">17331 4781 1488 0,'0'0'9466'16,"0"0"-7474"-16,0 0-952 0,0 0-399 31,-95 44-193-31,75-8-160 16,3 8-168-16,10 7-48 0,7-4-64 15,12-2-8-15,11-10-160 16,14-9-80-16,6-14-168 0,1-12 72 16,0 0 32-16,-8-22-1 31,-4-16 305-31,-21-7 561 15,-6-5 655-15,-5-5-240 0,-28 5 48 16,-12 5-88-16,-8 17-95 16,-4 8-273-16,0 18-248 0,5 2-320 15,7 18-80-15,20 40-904 16,16-8-1057 0,4-2-3128-16</inkml:trace>
  <inkml:trace contextRef="#ctx0" brushRef="#br0" timeOffset="16736.48">18372 4781 1720 0,'0'0'9674'0,"0"0"-8250"0,0 0-440 16,-33-82 1-16,6 60 447 15,-5 0-48-15,-9 9-464 16,-2 6-279-16,-5 7-441 0,4 0-152 31,5 20-48-31,2 5 0 16,14 0-8-16,7 7-88 0,12-3 88 15,4-4-152-15,20-6-56 16,16-4 120-16,15-8-8 16,5-7-65-16,4 0 49 0,-1-12-232 31,-10-8 152-31,-14 1 144 0,-7 4 56 16,-8 2 472-16,-16 3 169 0,0 7-49 15,-4 3-464-15,0 9-128 16,0 20-200-16,0 22 192 15,12 34-8-15,8 24 8 16,8 14-72 0,4-8-160-16,-9-17-449 0,-6-22-535 15,-10-19 736-15,1-15 208 0,-8-8-176 16,0 5 232-16,0-4 96 16,-12-7 80-16,-8-9 48 15,-7-12 368 1,-6-7 672-16,-6-13-32 15,-9-16-336-15,0-9 209 16,-4-12-145-16,9-17-288 0,15-19-136 16,28-16-112-16,20-6 56 15,31 16-120-15,5 29-136 16,-12 25-336-16,16 9-376 0,32 1-760 31,-17 9-1505-31,0-1-4025 0</inkml:trace>
  <inkml:trace contextRef="#ctx0" brushRef="#br0" timeOffset="17049.2">18873 4705 13178 0,'0'0'2913'0,"0"0"-1633"0,0 0-936 16,0 0-128-16,0 0-32 0,0 0-112 15,-91-3 32-15,63 35-64 16,4 12-40-16,8 10 0 15,7 6-80 1,9 7-64-16,0-6-384 16,25-11-512-16,10-9 8 0,6-15-360 0,-2-13 415 15,5-13 497-15,-4-7 168 32,-12-22 312-32,-8-12 816 15,-17-6 1001-15,-3-7-105 0,-15-4-344 16,-21 11-319-16,-4 3-161 15,-7 15-456-15,-2 13-416 0,2 16-16 16,-5 10-1264-16,12 12-3193 16,16-3-7482-16</inkml:trace>
  <inkml:trace contextRef="#ctx0" brushRef="#br0" timeOffset="17834.99">20065 4861 10042 0,'0'0'1832'16,"0"0"-736"-16,0 0-224 15,-92-19 9-15,59 19-169 0,-6 6-32 16,-1 16-320 0,9 4-192-16,3 12-168 15,7 3 72-15,14 0-72 0,7 0-72 16,16-6-304-16,20-6 64 15,11-13 216-15,9-13 96 16,8-3-8-16,-5-16 8 0,5-29 192 16,-8-27 200-16,-20-30 696 15,-12-6-248-15,-24-6-71 16,-12 6 39-16,-12 16-320 16,0 12 24-16,4 23-24 15,8 25 112-15,5 17-16 16,-2 8 56-16,1 7-544 0,-3 19-96 15,-2 48-592-15,5 44 456 0,8 19 136 32,17 7 0-32,22-10-392 15,5-32-472-15,-4-22-352 16,0-22-1209-16,-12-26-1800 0,0-18-2496 16</inkml:trace>
  <inkml:trace contextRef="#ctx0" brushRef="#br0" timeOffset="18190.72">20490 4845 7825 0,'0'0'2569'0,"0"0"-1849"16,0 0-552-16,0 0-160 0,0 0 80 16,0 0-16-1,0 0 104-15,109 69-64 16,-74-75-96-16,-3-10-16 15,-4-9-224-15,-8-4 72 0,-8-2-88 16,-8-1 240-16,-4 0 128 0,-8 10 320 16,-16 6 464-1,-8 7-56-15,-4 9 105 16,1 0-9-16,3 15-464 16,4 8-104-16,4 5-184 15,7 7-152-15,10-3 24 0,7 3 24 16,7-3-48-16,26-7-40 15,14-3-8 1,21-9-96-16,24-13-392 16,12-13-1072-16,-17-9-785 15,-19-7-2832-15</inkml:trace>
  <inkml:trace contextRef="#ctx0" brushRef="#br0" timeOffset="18697.48">21057 4753 1216 0,'0'0'7857'31,"0"0"-5832"-31,0 0-1241 0,0 0-592 0,0 0-152 31,0 0-32-31,-48 92 48 0,68-76-56 16,8-7 80-16,4-2-8 15,0-7-72-15,7-4-200 0,-3-12-720 16,-1-9-296 0,-10-7-57-16,-9-2 449 15,-8-5 824-15,-8 4 544 16,-8 0 673-16,-16 13 479 0,-12 6-360 15,-4 10-384-15,-8 6-191 16,4 16-129-16,1 10-304 16,11 8-160-16,8 4-120 15,20 7 32-15,4-1-80 16,7-3 8-16,30-6-8 16,10-3 0-16,9-16-240 0,8-10-384 15,4-6-369-15,-1-15-303 16,-3-20-816-1,-12-10-937-15,-4-6-872 16,-20 0 3921-16,-9 4 2409 16,-15 9 2064-16,-4 12-1641 0,0 13-255 15,-4 13-1361-15,-3 0-864 16,-5 26-344-16,3 15 0 0,2 20 160 31,7 28 8-31,24 22-72 16,12 6 16-16,3-6-72 15,-11-13 32-15,-8-11-32 0,-12-2-40 16,0-5-8-16,-8-13-96 16,0-17-320-16,0-2-1096 0,0-20-1609 31,0-9-2344-31</inkml:trace>
  <inkml:trace contextRef="#ctx0" brushRef="#br0" timeOffset="18979.29">21722 4642 832 0,'0'0'10346'0,"0"0"-8418"16,0 0-319-16,0 0-481 0,0 0-112 15,-8-39-600-15,12 43-416 16,16 18-112-16,12 6 112 15,0 11 8-15,3 5-8 0,-10 4-184 16,-10-1-312-16,-15-2 224 0,-15-4 136 16,-25-6 128-16,-16-6 8 15,-8-4 0-15,1-9-104 32,11-7-1136-32,16-6-1153 0,19-3-3680 15</inkml:trace>
  <inkml:trace contextRef="#ctx0" brushRef="#br0" timeOffset="19276.37">22013 4737 8889 0,'0'0'1505'0,"0"0"-1193"16,0 0-24-16,0 0 584 0,99 47-8 15,-55-40 0-15,8-4-87 16,-4-3-449-1,-1-6-328 1,-6-14-536-16,-9-5 31 0,-21-7 145 0,-11-2 104 16,-3 2 256-1,-25 3 0-15,-8 10 456 0,-9 10 24 0,-2 9-295 16,3 6-17-16,4 16-40 31,12 13-80-31,13 3-48 16,10 7-8-16,10-4-72 0,27 0-553 15,39-9-839-15,-7-7-1753 16,-1-15-4384-16</inkml:trace>
  <inkml:trace contextRef="#ctx0" brushRef="#br0" timeOffset="19544.4">22738 4591 10818 0,'0'0'4161'0,"0"0"-2825"0,0 0-1064 16,0 0-264-16,0 0-8 15,-83 114 56-15,70-63 16 16,9 3-72-16,4 0 0 0,0-10-352 31,17-12-96-31,-6-10 312 0,1-18 136 16,-3-4 56-16,-6-20 328 0,-3-15 272 0,-12-9-144 16,-11-7-8-1,-18-6 8 1,-6 3-63-1,-1 4-73-15,4 8-168 0,9 7-200 16,14 16-8-16,10 16-384 0,11 3-1753 16,0 0-4512-16</inkml:trace>
  <inkml:trace contextRef="#ctx0" brushRef="#br0" timeOffset="19873.38">22962 4407 8977 0,'0'0'4905'0,"0"0"-3056"31,0 0-433-31,0 0-480 0,0 0-632 16,0 0-304-16,0 0-112 0,-13 25 64 15,1-2 48-15,-4 2 0 16,1 0-144-16,6-3-680 16,5-3-1080-16,4-12-465 15,9-7-823 1,6 0-3530-16</inkml:trace>
  <inkml:trace contextRef="#ctx0" brushRef="#br0" timeOffset="19994.91">23065 4346 4232 0,'0'0'6850'0,"0"0"-3625"0,0 0-1369 31,0 0-1288-31,0 0-568 16,0 0-136-16,0 0 136 0,-17 77 0 15,13-43-600-15,1-8-3809 16</inkml:trace>
  <inkml:trace contextRef="#ctx0" brushRef="#br0" timeOffset="21870.3">12976 5534 3632 0,'0'0'2809'0,"0"0"-1377"0,0 0-936 16,0 0-288-16,0 0 336 16,0 0 409-16,13 0-225 15,2 0-184-15,5 0-16 0,4-3-56 16,8 3-48-1,4-4 88 1,4 4 56-16,4 0-87 0,7-3-153 16,5 3-56-16,4-3 8 15,4 0-72-15,-1 0 136 0,25-3-40 16,15-4-120-16,21-3 72 0,-1 4-8 31,-11-4 16-31,-24 6-56 16,-28 4-88-16,-9 3-40 15,-3 0 24-15,8 0-88 0,8 0 40 16,11 0 8-16,1 0-8 0,0 0-48 16,0 0-8-16,12 0 16 31,-13 0 80-31,5 3-32 16,-5 1 48-16,-7-1-16 0,4 0-48 15,0 0 0-15,-1 4-40 16,1-5-8-16,4 2 8 0,7-1 0 15,21-3 64-15,8 0-64 16,3 0 128-16,-7-3 72 31,-17-6-160-31,-19 2 65 0,-16 1 39 16,-4-1-24-16,-9 4 24 0,9 0-80 16,12 0 0-16,7 0 0 0,-2 3-64 15,-2 0 40 1,-3 0-40-16,0 0 0 15,-5 0 64 1,1 0-72-16,0 0 0 0,-5 0 0 16,1 3 0-16,0-3 0 0,-4 0 0 15,-8 3 0-15,-4 0 0 0,-4-3-8 32,-13 3-280-32,1-3-232 15,17 0-553-15,-10 0-1175 16,5 0-2569-16</inkml:trace>
  <inkml:trace contextRef="#ctx0" brushRef="#br0" timeOffset="22745.94">19798 5350 2600 0,'0'0'4713'15,"0"0"-2392"-15,0 0-1377 0,0 0-400 16,0 0 304-16,0 0 256 16,0 0-208-1,0 0-359-15,4 0-97 16,7 3-136-16,9-3 56 0,5 3-168 15,3-3-32-15,7 3 128 16,5-3-96-16,8 0-8 0,-1 3-48 16,5-3-128-16,4 0 64 0,0 0-24 31,-1 0-48-31,1 0 96 16,4 0 8-16,0 0 40 0,4-3 72 15,3 0-56-15,2 0-8 16,-6 0-56-16,5-1 56 0,-4 1 32 31,-1 3-80-31,-3 0 16 16,0 0-48-16,0 0-72 0,-4 0 8 15,-5 0 0-15,-11 0 0 16,-4 0-8-16,-17 0-8 0,-6 0-184 16,-9 0-184-16,-12-3-464 15,-8 0-1856-15,-5 0-2145 0</inkml:trace>
  <inkml:trace contextRef="#ctx0" brushRef="#br0" timeOffset="26526.92">13574 3829 1712 0,'0'0'4785'0,"0"0"-3041"15,0 0-1096-15,0 0-368 16,4 0-168-16,0 0 145 0,0-4 415 0,0 2-320 16,0-2-136-16,0 1-8 15,0 3-32 1,-4 0 104-16,4 0 32 15,0 0 16-15,4 0-16 16,-1 0-184-16,6 0 48 16,2 0-16-16,6 0-80 0,3 0 32 15,11 0 0-15,5 7 112 0,8-5 56 16,3 2-104-16,5-4 113 16,-4 0-89-1,1 0-96-15,-10 0-8 31,-11 0-88-31,-4 0 56 0,-8 0 24 16,-8 0-80-16,-1 0 48 16,2 0 24-16,-5-4-16 15,3 2 40-15,2-5-96 0,6 4 56 16,1 0-8-16,0-1-48 16,-4 1-8-16,4 3 0 0,-4 0-88 15,-4 0-696-15,0 0-257 16,4 3-503-16,-4 4-1217 31,0-7-5680-31</inkml:trace>
  <inkml:trace contextRef="#ctx0" brushRef="#br0" timeOffset="48772.98">3347 10541 1504 0,'0'0'6665'0,"0"0"-4568"0,0 0-1137 16,0 0-368-16,-4 0 144 31,4 0 544-31,0 0 137 16,0 0-409-16,0 0-408 0,0 0-96 15,0 0-112-15,0 0-48 0,0 0-24 16,0 0-136-16,0 0-23 16,0 0-65-16,0 0-40 31,11 0-8-31,13 0-40 0,8 3 72 16,16 3 40-16,11-3-8 15,18 4 32-15,22-4-32 0,21 0-48 16,11-3 56-16,-4 0-120 15,1-6 80-15,-13-1 16 16,5-2-88 0,-13 6 48-16,-23-1-40 15,-16 4-8-15,-28 0 24 0,0 0-32 16,-1 0 0-16,2 0 40 0,-2 0-40 16,-7 4-48-16,-8-4-288 15,-12 0-360 1,-8 3-489-1,-4 3-871-15,-16-3-825 0,-8 1-1448 16</inkml:trace>
  <inkml:trace contextRef="#ctx0" brushRef="#br0" timeOffset="49431.95">3270 10665 304 0,'0'0'6913'15,"0"0"-5073"-15,0 0-335 16,0 0-473-16,0 0-16 0,0 0 465 15,0-7-417-15,0 7-408 32,0 0-376-32,-7 7-216 0,-1 15 8 15,-8 13-64-15,-9 22 128 16,2 29 104-16,-9 25 8 0,-4 6 136 16,9-6-72-16,-1-9-48 15,8-19-120-15,-1-4-64 31,6-12 16-31,2-17-8 0,6-9-88 16,-1-6-136-16,0 4-488 16,-4-4-600-16,0-1-1033 0,4-8-711 15,0-13-3145-15</inkml:trace>
  <inkml:trace contextRef="#ctx0" brushRef="#br0" timeOffset="49837.11">2912 12109 1384 0,'0'0'4881'0,"0"0"-3217"16,0 0-296-16,0 0 65 15,111 10-201-15,-62-4 88 0,14-3 337 32,33 1-393-32,24-4-336 15,18 3-288-15,2-3-216 16,-5 3-200-16,-7-3-120 0,-9 3-96 16,-7-3 48-16,-24 0-48 15,-20 0 0-15,-25 0 8 0,2 0-8 16,2-6-8-16,1-1-160 31,8-2 24-31,-13-4-136 16,-3 4-80-16,-12-1-472 0,-4 1-176 15,-12-1-512-15,-4 0-273 16,-4 1-1391 0</inkml:trace>
  <inkml:trace contextRef="#ctx0" brushRef="#br0" timeOffset="50219.38">4773 10709 1008 0,'0'0'5921'16,"0"0"-5081"-16,0 0-152 16,0 0 569-16,0 102-57 15,-4-33-376 16,-9 27 112-31,-6 31 48 16,-9 12 89-16,0 1-225 16,-4-7-104-16,8-15-200 0,5-16-192 0,2-20-232 15,6-25-32-15,-2-22-88 16,6-3-384-16,-5 3-776 0,-1-7-1145 16,2-6-2240-16</inkml:trace>
  <inkml:trace contextRef="#ctx0" brushRef="#br0" timeOffset="50750.59">3657 10611 3408 0,'0'0'4953'16,"0"0"-3064"-1,0 0-1265 1,0 0-56-16,0 0 536 0,0 0 449 0,0 0-721 16,0 0-376-16,12-89 48 15,-4 50-320 1,0 2 48-16,0-2-168 0,0 4 40 0,-4 4-104 31,4 5-128-31,-4 11-680 16,12 2-1105-16,-9 7-735 0,2 2-3874 0</inkml:trace>
  <inkml:trace contextRef="#ctx0" brushRef="#br0" timeOffset="51327.82">3757 10290 8161 0,'0'0'2305'16,"0"0"-1041"-16,0 0-568 0,0 0 256 15,0 0 361-15,0 0-353 16,11-9-320-16,-2 5-376 0,6 1-200 31,2 0-56-31,11 3-8 0,4 0 0 16,3 0 0-16,13 0 8 16,8 0-8-16,15 0 0 0,25-7 0 15,28-2 8-15,11 0-8 16,-11-1-48-1,-13 0 48 1,-28 7 0-16,-19 3-120 0,-19 0-216 0,-2 0-88 16,1 0 80-16,4 0 208 15,4 0-80-15,-9 0 96 0,-2 0 112 16,-6 0 16-16,1 0-16 31,-8 0 8-31,-4-3 0 16,-1 0 8-16,-10 3 0 0,-9 0-8 15,0 0 0-15,-4 0 0 0,0 0-208 16,0 0 160-16,0 0 48 16,0 0 0-16,0 6-88 31,0 7 88-31,0 9 104 0,-8 10-96 16,-9 9 184-16,-2 26-32 15,-9 18 136-15,-8 24 32 0,0 8-56 16,4-9-16-16,0-10-120 15,4-6-8-15,5-6-56 32,3-10-64-32,-1-15-16 0,6-17-320 15,2-6-408-15,-10 16-1329 0,-1-9-1079 16,4-10-5170-16</inkml:trace>
  <inkml:trace contextRef="#ctx0" brushRef="#br0" timeOffset="51878.42">4239 10201 4809 0,'0'0'4905'0,"0"0"-3921"15,0 0-464-15,0 0 112 0,0 0 440 16,0 0 457-16,0-16-641 0,12-3-384 31,-1-3-176-31,6-7 136 16,3-3-224-16,-5-5-40 16,2 5-48-16,-2 0-152 0,-2 7-40 15,-5 8-408-15,3 14-384 16,-3 3-1521-16,-8 3-3136 0</inkml:trace>
  <inkml:trace contextRef="#ctx0" brushRef="#br0" timeOffset="52471.08">4402 10004 3080 0,'0'0'5481'0,"0"0"-3384"16,0 0-1089-16,0 0 64 0,0 0 8 16,0 0 9-16,0 0-265 15,0 0-184-15,28-54-392 16,-16 51-192 0,0 0-56-16,11 3 0 15,5-4-56-15,8 4 56 0,9 0 8 16,22-3 0-16,32 0-8 15,25-6 0-15,12 2-136 0,-1-5-32 16,-19 5-64 0,-17 1 96-16,-19 6 0 15,-16 0 32 1,-21-3-104-16,-3 3-224 0,4 0 232 0,0 0 96 16,0-3 64-16,-4 3 40 15,-12-4 8-15,-4 2 0 0,-5 2 88 16,-10-4-88-1,-1 4 56 1,-5 0-8-16,-3 0-8 0,0 0 192 16,0 0-112-16,0 0-128 15,0 10 0-15,-11 6 0 0,-2 9 128 16,-2 4 16-16,-5 12-40 31,-1 3 0-31,-6 20 48 16,-9 15-104-16,-4 19 32 0,-3 7-72 31,2-3 72-31,9-20-40 16,9-21-32-16,7-17 0 15,0-9-8-15,0 6 0 0,-1 0-120 0,-2 7-504 16,3-3-1017-16,0-10-127 0,4-10-2441 16</inkml:trace>
  <inkml:trace contextRef="#ctx0" brushRef="#br0" timeOffset="52853.36">5139 9811 10362 0,'0'0'2216'0,"0"0"-719"31,0 0-857-31,0 0-336 0,0 0 88 16,0 0 8-16,0 0-400 0,0 0-944 16,28-29-1761-16,-12 22-1840 15</inkml:trace>
  <inkml:trace contextRef="#ctx0" brushRef="#br0" timeOffset="53021">5390 9575 5873 0,'0'0'1392'16,"0"0"-960"-16,0 0-224 16,0 0 0-1,0 0-160-15,0 0-48 31,100-72-848-31,-80 62-1600 0</inkml:trace>
  <inkml:trace contextRef="#ctx0" brushRef="#br0" timeOffset="53150.46">5681 9385 808 0,'0'0'4441'16,"0"0"-1969"-16,0 0-791 0,0 0-121 15,0 0-176-15,0 0 40 16,5-38-583-16,-5 38-241 15,0 0-600-15,3-3-24 0,1 3-1825 16,4 0-2168-16</inkml:trace>
  <inkml:trace contextRef="#ctx0" brushRef="#br0" timeOffset="53826.83">5530 9045 7585 0,'0'0'2481'0,"0"0"-1217"16,0 0-416-16,0 0-136 0,0 0 473 16,0 0-57-16,0 0-376 31,0 0-304-31,0 0-328 0,0 0-112 16,0 0-8-16,12 0-112 15,12 0 112-15,4 0 40 16,11 0-40-16,5 0-56 0,0 0-144 15,7 0 24-15,-2 4 168 16,3-2-160 0,4-2 160-16,2 4-56 15,2-4-32-15,0 0 88 16,4 0-72-16,-4 0 80 0,-1-4-8 16,-6 4 16-16,-5-2-8 0,-9-2 0 15,-7 4 0 1,-4 0 0-1,-5 0 0-15,-2-3 0 0,-9 3 8 16,0 0-8-16,-8 0 0 0,-1 0 0 16,-3 0-8-16,0 0-48 15,0 0-112 1,0 3 160-16,0 10 0 16,-3 3 16-16,-9 9 64 15,-4 4 80-15,0 12 0 16,-4 7 48-16,-4 21-136 0,-8 24 40 0,0 14-24 15,0 8-80-15,4-26 0 32,13-26 0-32,2-18-536 15,2 9-904-15,-1-10-537 16,0-3-2624-16</inkml:trace>
  <inkml:trace contextRef="#ctx0" brushRef="#br0" timeOffset="56947.7">7048 10969 728 0,'0'0'4801'0,"0"0"-2481"16,0 0-1096-16,0 0-407 15,0 0 71 1,0 0 32-16,0 0-320 16,0 3-176-16,0 1-120 15,0-1-112-15,-13 7 128 0,2 2 64 16,-10 7-95-16,2 3 127 31,-1 4-112-31,-4-1-40 0,5 4-88 16,-2-4-8-16,6 0-56 15,-2 1-104-15,6-7-8 16,2-3 0-16,1-1-216 0,5-5-824 16,3-3-921-16,0-4-991 15,0-3-2954 1</inkml:trace>
  <inkml:trace contextRef="#ctx0" brushRef="#br0" timeOffset="57306.43">6773 11011 3744 0,'0'0'4577'15,"0"0"-2072"-15,0 0-1449 0,0 0-480 16,0 0-24-16,0 0-120 16,0 0-40-16,0 6-216 0,0 7 73 15,0 6 279-15,4 6-88 16,7 1-168-16,6 2-64 0,-2 1-80 31,9-4 8-31,4 0 16 16,0 1-104-16,0-7 8 15,-4 0-56-15,-4-3-424 0,-8-7-248 16,-8-2-641-16,-4-4-863 16,0-3-2673-1</inkml:trace>
  <inkml:trace contextRef="#ctx0" brushRef="#br0" timeOffset="58493.28">7127 10792 1824 0,'0'0'5713'31,"0"0"-4465"-31,0 0-159 0,0 0-89 16,0 0-64-16,0 0-128 15,0 0-160-15,0 0 593 16,-47-51-537-16,34 45-504 0,2 2-72 15,-5-2-56-15,-4 3 8 32,3-1-32-32,-6 4 56 0,-1 0-72 15,0 0-16-15,0 0-16 0,1 0 56 16,-1 0-48 0,0 7 0-1,3-1-8-15,2 4 8 0,-1-1 64 16,4 4-72-16,4 0 0 15,-9 3 0-15,10-1 0 16,-4 4 0-16,2 4 0 0,-2-1 0 0,2 3-8 16,-2-3-24-16,7 1 32 15,-5 2 0-15,6-2 0 0,-1-1 16 16,-1 3-16-16,5-3 8 31,-3 3-8-31,7-2-40 16,-4-1 40-16,4 0 8 0,0-3-8 15,0 1 0-15,0 2-56 0,0-3 56 16,0 3 0-16,7 0 0 16,1-3 0-16,1 3 0 31,-1-6 8-31,-1 3-16 0,6-3 8 16,-5-3 0-16,3 3-16 15,-3-4 24-15,4-2-8 0,0 3 0 16,1-4 8-16,2 0 16 15,1 1-24-15,4-3 0 32,0-1 0-32,4-3-8 0,-1-3 8 15,1 0 0-15,4 0-56 0,-4 0 56 16,4 0-16-16,-3-3 16 0,-2-3 0 16,1-1-72-16,0-5-8 15,-4-1 80 1,3 3 0-1,-2-6 48-15,3 4-32 0,-5-4 16 16,-3 0-32-16,-4 0 0 0,1-3 16 16,-6 3 8-16,1-3 48 0,-4 0-72 31,5-3 8-31,-9 3 184 16,7-3-184-16,-7 0 184 15,4-1-88-15,-4 4-96 0,4 0 88 16,-4 0 8-16,4 0-104 15,-4 3 96-15,4-3-48 0,-4 0-40 32,0 0-8-32,0-3 0 15,0-1 0-15,0-2-8 0,0 0-8 32,-4 3 16-32,0-1 56 15,-4 4 64-15,1-3 8 0,-2 6-32 16,-3 0 64-16,1 4 16 15,-6 2-104-15,6-3-24 16,-10 4 48-16,1 2-80 0,-3 1-16 16,-5 0 0-16,0 0 8 15,0 2-16-15,-8-2-120 0,5 6-120 0,-5 0-272 16,4 0-392 0,-1 12-1105-1,14 4-799-15,2-3-4138 16</inkml:trace>
  <inkml:trace contextRef="#ctx0" brushRef="#br0" timeOffset="61421.7">7996 9877 7633 0,'0'0'1696'16,"0"0"233"-1,0 0-841-15,0 0 464 16,0 0 41-16,8-57-289 16,-8 57-320-16,0 0-392 0,-11 0-400 15,-14 9-88-15,-10 14-39 16,-2 8-57-16,1 8-8 0,4 8 16 31,8 7-16-31,5 0 8 16,11 0-8-16,8-6-105 15,12-7-239-15,16-9-440 0,15-7-224 16,13-9-904-16,21-16-465 16,-10-6-2080-16,-16-13-2880 0</inkml:trace>
  <inkml:trace contextRef="#ctx0" brushRef="#br0" timeOffset="61719.49">8271 10036 6729 0,'0'0'2961'0,"0"0"-1049"16,0 0-632-16,0 0-672 15,0 0-408-15,0 0 393 16,-28 54-65 0,20-26-200-16,8 1-256 0,0 0 40 15,0-7-112-15,16-6-8 16,0-7-16-16,8-6-32 0,0-3 56 16,0-3 176-16,-5-13-40 15,-2-6 64 1,-14-3-72-16,-3-4 368 15,-3-3-88-15,-22 7-80 16,1 0 160-16,-8 9-16 0,5 6-304 16,3 10-40-16,4 0-128 15,5 6-888-15,10 23-688 16,5-4-881 0,0-2-1784-16</inkml:trace>
  <inkml:trace contextRef="#ctx0" brushRef="#br0" timeOffset="62138.66">8450 10004 9514 0,'0'0'1896'15,"0"0"-704"-15,0 0-888 16,0 0 56-1,0 0-360 1,0 0 120-16,0 0-16 0,0 0 72 0,44 77 8 16,-44-43-104-16,0 4-72 15,0-3 105-15,-4-6-113 0,1-7-8 16,-2-6-161-16,5-7-31 16,0-9 152-16,0 0 48 15,0-12 184 1,8-17-184-16,4-6-96 15,0-6 96-15,4-3 80 0,-5 5 144 16,-2 4 233-16,-1 10 103 16,0 9 152-16,-5 10-160 15,6 6-552-15,3 10-208 0,3 15 192 32,5 4 8-32,1 8 8 15,3-2 0-15,-5 4 0 0,1-2-144 16,-4 2-992-16,-4-8-777 15,-4-12-3784-15</inkml:trace>
  <inkml:trace contextRef="#ctx0" brushRef="#br0" timeOffset="62699.53">8869 9947 7769 0,'0'0'2913'16,"0"0"-1465"-16,0 0 288 16,0 0-375-16,0 0 303 0,3-29-624 15,1 29-712-15,0 4-328 16,0 14-176-16,9 8 176 31,-2 9 24-31,2 3 24 0,-2 0-48 16,1-3 0-16,-3-7-104 0,-2-8-176 15,-3-4 104-15,0-10-48 0,0-6 152 16,5 0 72-16,2-25 336 16,1-10-224-1,0-10 24 1,0-3 0-16,0-6-48 0,0 4-8 15,-4 6-32-15,-5 9 32 16,1 6-144-16,1 16 64 0,-5 13-1016 16,-5 13-3081-16,-10 12 1241 0,-5 7-6394 15</inkml:trace>
  <inkml:trace contextRef="#ctx0" brushRef="#br0" timeOffset="63148.78">7809 10629 1568 0,'0'0'6321'16,"0"0"-4592"-1,0 0-1057-15,0 0 96 0,0 0 376 16,0 0 136-16,107-15-175 15,-47-1-161-15,28-3-168 0,32-7-80 16,11-2-120 0,-4 6-208-16,-3-1-160 15,-25 11-56-15,1-1-88 16,-4 4-64-16,-21 2 0 0,-19 4 0 16,-12 0-128-16,-17-1-624 15,5 4-240-15,-8 0-720 16,-16 0-169-16,-8 0-799 0,-4 7-1609 15</inkml:trace>
  <inkml:trace contextRef="#ctx0" brushRef="#br0" timeOffset="63477.55">7856 10782 1592 0,'0'0'5529'15,"0"0"-4593"-15,0 0 777 16,0 0 71 0,104 0-312-16,-52 0-47 0,24-10-177 15,20-5-72-15,18-1-400 16,2-3-208-16,-4 0-272 15,-16 3-144-15,-12 0 33 0,-9 3-185 16,-19 7-8 0,-13-4-48-16,-6 4-129 15,-5-1-495-15,-5 4-328 0,1-3-104 16,-12 3-232-16,-12 0-169 16,0 0-759-16,-4-1-2753 15</inkml:trace>
  <inkml:trace contextRef="#ctx0" brushRef="#br0" timeOffset="68441.87">7976 11569 4745 0,'0'0'8057'16,"0"0"-5984"-16,0 0-961 15,0 0-528-15,-11-9-104 16,11 9-72-16,-5 9-104 16,5 11-48-1,0 5-112-15,0 7-48 0,5 0-24 16,14-1-64-16,5 1 128 0,8-4-128 16,0 1-8-16,3-4 40 0,-11-2-40 31,-3-1-72-31,-10 0-120 15,-3-3-128-15,-8-3 88 16,-12 6-88-16,-16-3 32 0,-11-3-592 16,-9-3-1369-16,-24-7-191 15,16-6-505-15,4 0-1904 0</inkml:trace>
  <inkml:trace contextRef="#ctx0" brushRef="#br0" timeOffset="68604.23">7896 11579 4624 0,'0'0'6698'0,"0"0"-4858"31,0 0-695-31,97-57 31 0,-62 44-96 0,1 10-528 16,0 3-552-16,-5 0-424 16,13 6-1936-16,-16 7-2001 0,-4-3-4153 15</inkml:trace>
  <inkml:trace contextRef="#ctx0" brushRef="#br0" timeOffset="68783.53">8614 11519 8225 0,'0'0'4337'16,"0"0"-3769"-16,0 0-568 31,0 0 16-31,-48 79 376 16,20-41-8-16,0 6 17 0,-4 1-249 15,-4-1-152-15,-11 10-1025 0,10-12-855 16,5-14-2329-16</inkml:trace>
  <inkml:trace contextRef="#ctx0" brushRef="#br0" timeOffset="68984.35">8315 11671 9946 0,'0'0'3984'0,"0"0"-3719"32,0 0-257-32,0 0 544 0,0 0 56 15,103 79 64-15,-71-53-232 0,0 6-440 16,0-4-488-16,4 1-1529 0,-8-7-1135 16,-9-9-3282-16</inkml:trace>
  <inkml:trace contextRef="#ctx0" brushRef="#br0" timeOffset="69239.48">8944 11468 5233 0,'0'0'7969'32,"0"0"-5488"-32,0 0-1457 15,0 0-824-15,0 0-152 0,0 0 336 16,-40 92-120-16,33-44-64 0,3-1-192 15,4-2 40-15,7-4-48 16,14-6-128-16,2-3-320 31,9-7-104-31,1-3-248 0,-6 1-152 16,0-11-529-16,-6 1-103 16,-14-4 216-16,-7-2 312 0,-19-4-193 15,-13-3-511-15,-8 0-1009 0</inkml:trace>
  <inkml:trace contextRef="#ctx0" brushRef="#br0" timeOffset="69382.25">8900 11455 1200 0,'0'0'7105'0,"0"0"-5696"16,92-38-273-1,-48 25-416 1,19 4-400-16,-11-1-320 0,-7 7-1640 15</inkml:trace>
  <inkml:trace contextRef="#ctx0" brushRef="#br0" timeOffset="69719.64">9490 11448 6105 0,'0'0'6529'0,"0"0"-5529"15,0 0-463-15,0 0 999 16,0 0 80-16,95-76-440 0,-82 70-383 16,-1 3-401-16,-1 3-224 15,-6 0-168-15,3 3 0 31,-1 13-96-31,-3 9 96 0,0 11 64 16,0 5-16-16,-4 6-40 16,0 4 64-16,0 0-48 0,0 0-24 15,0 0-288-15,0 12-472 16,0-12-1361-16,-4-10-3208 0</inkml:trace>
  <inkml:trace contextRef="#ctx0" brushRef="#br0" timeOffset="69867.3">9694 12049 13850 0,'0'0'2833'31,"0"0"-2113"-31,0 0 240 16,0 0 129-16,0 0-257 0,0 0-392 16,0 0-224-16,0 0-216 15,24 38-2265-15,-48-38-10209 16</inkml:trace>
  <inkml:trace contextRef="#ctx0" brushRef="#br0" timeOffset="70844.11">8139 13132 440 0,'0'0'11194'0,"0"0"-9650"0,0 0-631 15,0 0-129 1,0 0 232-16,-11-83 80 16,22 64-240-16,9 0-336 0,5 3-304 15,10-3-136-15,5 6-32 16,-1 4-40-16,-2 2-8 16,-5 4-304-16,-9 0 88 0,-10 3 24 31,-10 0-8-31,-3 0 24 0,0 6 112 15,0 7 64-15,-7 6 200 16,-2 0-200-16,1 4 64 16,4-1-24-16,4 0-40 0,0 0-8 15,4 3 0-15,9 1 8 32,6-4 0-32,-2 0 0 0,7-3-56 15,-9 1-64-15,2-5-208 16,-6-2 64-16,-11 0-24 15,0 0 192-15,-11-1 96 0,-14 4 88 16,-10 0 168-16,-6 3-8 31,2-6-80-15,3 0-64-16,16-13-104 0,8 0-824 16,12 0-3169-16</inkml:trace>
  <inkml:trace contextRef="#ctx0" brushRef="#br0" timeOffset="71024">8940 12897 14995 0,'0'0'2792'0,"0"0"-2304"16,0 0-464-16,-60 85 24 0,37-46-40 16,3-5 0-16,-4 4 56 15,3-6-64 1,2 0-528-16,-9-3-1136 15,4-11-1193-15,5-8-1552 0</inkml:trace>
  <inkml:trace contextRef="#ctx0" brushRef="#br0" timeOffset="71186.47">8661 13011 10906 0,'0'0'4633'15,"0"0"-4025"-15,0 0-552 16,0 0 296-16,100 44 152 0,-52-21-208 15,4-1-120-15,-1 0-176 0,18 3-136 16,-18-9-2352 15,-11-6-4058-31</inkml:trace>
  <inkml:trace contextRef="#ctx0" brushRef="#br0" timeOffset="71519.47">9211 12827 5145 0,'0'0'3984'0,"0"0"-3031"0,0 0-609 0,0 0-264 16,84-64-64-1,-52 55-16-15,4 6-240 0,-5 3-336 0,-3 0-433 32,-7 0 393-32,-10 9 616 15,-11 4 88-15,0 3 1313 0,-7-4 343 16,-10 4-80-16,-2-3-175 15,2-4-393-15,14 4-432 0,-1-3-432 16,4 6-232-16,7-1-48 31,18 11-536-31,3 2-872 16,-4 1-265-16,-1 3-223 0,-14 0 359 16,-9-1 833-16,0 4 608 15,-21-9 144-15,-3 2 496 0,-15-2-120 16,7-11-376-16,4-5-152 0</inkml:trace>
  <inkml:trace contextRef="#ctx0" brushRef="#br0" timeOffset="71775.39">9753 12786 7313 0,'0'0'9466'0,"0"0"-7882"0,0 0-1135 31,0 0-225-31,0 0-224 16,0 0-48-16,79-35-48 15,-43 41-8-15,1 13 56 0,-1 6-81 16,-8 4-463-16,-9 3-224 0,-15 25-664 15,-4-13-833-15,-4 1-847 0</inkml:trace>
  <inkml:trace contextRef="#ctx0" brushRef="#br0" timeOffset="71923.77">9913 13389 9554 0,'0'0'4729'16,"0"0"-2881"-16,0 0-120 31,0 0-199-31,0 0-289 0,0 0-1240 16,0 0-16-16,0 0-6746 0</inkml:trace>
  <inkml:trace contextRef="#ctx0" brushRef="#br0" timeOffset="72914.33">8693 13951 4096 0,'0'0'8226'0,"0"0"-5777"0,0 0-1137 15,0 0-640-15,0 0-88 16,0 0-88-16,0-4-224 0,0 4-256 16,-4 7 104-16,-4 3 152 15,5-1-144 1,-1-3-23-16,0-3-17 16,4 1-24-16,0-4 80 0,0 0-136 15,0 0 128-15,0 0-80 16,0 3-56-16,0 0 0 15,-5 6 112-15,1-2 56 16,4 6-8-16,-4-1-152 16,0 4 136-16,4 0 0 15,0 6-128-15,0 0 48 0,0 4 96 16,0 3-104-16,0-1 144 16,0 7-192-16,4 3 80 15,0 0-16 1,5 3-72-16,-9-2 56 15,4-2-56-15,0-2-520 0,-4-6-680 16,0-10-1841-16,0-6-3336 0</inkml:trace>
  <inkml:trace contextRef="#ctx0" brushRef="#br0" timeOffset="73185.7">9283 14068 208 0,'0'0'11274'16,"0"0"-9882"-16,0 0-928 15,0 0 56-15,-72 98 697 0,44-66-177 16,0 0-592-16,5 3-416 0,-5-3-32 0,-13 3-1560 0,10-13-1033 16,3-6-4152-1</inkml:trace>
  <inkml:trace contextRef="#ctx0" brushRef="#br0" timeOffset="73356.98">8956 14214 8689 0,'0'0'5033'16,"0"0"-4464"-16,0 0-401 16,104 29 160-16,-65-13 288 0,2 2 128 31,-2 8-232-31,-3 3-512 16,-8 3-344-16,-4 5-1384 0,-8-8-969 15,-4-10-4296-15</inkml:trace>
  <inkml:trace contextRef="#ctx0" brushRef="#br0" timeOffset="73571.67">9610 14049 6425 0,'0'0'8834'16,"0"0"-6946"-1,0 0-1592-15,0 0-288 16,0 0 112-16,11 76 160 0,-2-35 32 0,-1 7-264 16,3 3-48-16,2 16-520 15,-6-13-1656-15,1-16-3105 0</inkml:trace>
  <inkml:trace contextRef="#ctx0" brushRef="#br0" timeOffset="73949.67">10028 13995 10730 0,'0'0'2304'0,"0"0"-1816"31,0 0-416-31,0 0 208 16,0 0 513-16,4-79 383 0,4 75-560 0,4 4-616 15,4 0-160 1,-1 0-40-16,6 7 120 0,3 9 64 16,-5 0 0-16,1 6 16 15,-3 10 152 1,-6-1 56-16,-7 8 144 15,-4 2-56-15,0 0 152 16,-15 3-72-16,-6-2-136 0,5 2-120 0,1-2-120 16,-2 8-248-16,6-9-1368 15,-1-6-3849-15</inkml:trace>
  <inkml:trace contextRef="#ctx0" brushRef="#br0" timeOffset="74106.38">10244 14814 1200 0,'0'0'11834'0,"0"0"-9417"16,0 0-1081-16,0 0 144 0,0 0-567 16,0 0-913-16,11-6-48 15,-7-7-2841-15</inkml:trace>
  <inkml:trace contextRef="#ctx0" brushRef="#br0" timeOffset="77737.77">8761 15281 7193 0,'0'0'5217'0,"0"0"-4553"0,0 82-112 0,4-37-119 16,12 2 79-16,4-2 8 15,4 3-240-15,-5-7-120 16,6-3-160-16,-10 0-480 0,-2-9-1353 31,-10-10-2208-31</inkml:trace>
  <inkml:trace contextRef="#ctx0" brushRef="#br0" timeOffset="78013.64">8725 15214 328 0,'0'0'8633'0,"0"0"-6608"15,44-79-801-15,-24 57 544 16,4 6-47-16,0 9-401 0,8 7-696 15,-1 7-416-15,1 18-32 16,-4 14-32-16,-7 5-144 31,-10 3 0-31,-11 4-152 0,0 0 32 0,-20-7 24 16,-12 1-88-16,-8-10 120 16,5-6-248-16,-1-7 64 0,8-10-672 15,16-12-1056-15,12 0-505 16,0-15-1416-16</inkml:trace>
  <inkml:trace contextRef="#ctx0" brushRef="#br0" timeOffset="78537.45">9179 15351 7937 0,'0'0'4417'15,"0"0"-3465"-15,0 0-320 16,0 0 353-16,0 0 71 0,-47 73-416 15,38-45-392-15,9 1-152 0,0-7-96 16,4-3-8-16,9-3-624 31,6-10-80-31,1-6-208 16,4 0 199-16,-8-6 337 0,4-10 168 16,-16-9 216-16,0-7 120 15,-4 0 104-15,0 1 321 0,-8 2 103 16,-3 4-240-16,2 6-112 31,5 6-168-31,4 6-128 16,0-2-776-16,16 6-785 0,9 3 385 0,6-3 416 15,1 3 424-15,-5 0-288 16,-3 6 192-16,-3 7 136 0,-6 3 296 16,-2 3 168-1,-10 0 160 1,5 3 16-16,-4-3 8 15,5 3-144-15,-2-2-152 16,9-11 24-16,4-3-80 16,0-6-184-16,8 0 8 15,-8-10 32-15,0-8 144 0,-9-5 624 16,-11-5 440-16,0-1 801 16,-15-2-153-16,-13 2-200 15,-8 7-536-15,5 6-247 0,-1 6-249 16,8 7-480-16,7 3-24 0,17 6-1353 15,4 7-1815-15,12 0-1545 0</inkml:trace>
  <inkml:trace contextRef="#ctx0" brushRef="#br0" timeOffset="78876.78">9722 15408 1136 0,'0'0'9290'0,"0"0"-7874"0,0 0-616 0,0 0 1001 0,0 0-1 16,0 0-328-1,0 0-560-15,0 0-615 0,0 0-177 16,67-105-112 0,-55 57 8-1,0-5 40-15,-12-17-48 16,0 3-8-16,0 0 0 0,-8 7 64 15,-4 29 176-15,-4 2 272 16,8 19 8-16,0 10-464 0,-8 39-56 0,4 27-56 31,4 20-32-31,8 3 80 16,0-19-160-16,8-23-336 16,4-12-256-16,8 0-577 0,4 0-247 15,19-13-665-15,-7-12-279 16,-4-10-2753-16</inkml:trace>
  <inkml:trace contextRef="#ctx0" brushRef="#br0" timeOffset="79043.53">10068 15179 2920 0,'0'0'6634'15,"0"0"-2322"-15,0 0-2591 16,0 0-1041-16,0 0-496 0,0 0 56 16,24 51 112-16,-16-19-160 31,3 0-192-31,-2 0-536 31,-1-4-856-31,-4-6-713 0,-1-6-1159 16,1-6-4994-16</inkml:trace>
  <inkml:trace contextRef="#ctx0" brushRef="#br0" timeOffset="79185.92">10076 15090 312 0,'0'0'11498'0,"0"0"-9282"16,0 0-1167-16,0 0-129 15,0 0-920-15,0 0-160 0,0 0-1040 16,91-28-657 0,-51 34-2008-16,-3 1-1752 15</inkml:trace>
  <inkml:trace contextRef="#ctx0" brushRef="#br0" timeOffset="79470.45">10414 15062 720 0,'0'0'5737'15,"0"0"-1864"-15,0 0-2065 16,0 0 377-1,0 0-281-15,0 0-936 16,0 0-248-16,-79-25-376 0,59 43-280 16,8 11-64-16,8 9-88 15,4 1-256-15,8 5-712 16,15-6-456-16,5 6 111 0,0 1 249 31,0-4 256-31,-7 4 496 16,-10-1 248-16,-7-6 152 0,-4 3 104 15,-8-6 144-15,-12-3 344 16,-3-7 128-16,-1-8 112 16,-4-5 129-16,0-9-353 0,0-3-384 15,0-19-224 1,0-44-1312-16,9-1-1705 16,2-3-6593-16</inkml:trace>
  <inkml:trace contextRef="#ctx0" brushRef="#br0" timeOffset="79599.27">10386 14795 5129 0,'0'0'6833'0,"0"0"-4224"16,0 0-745-16,0 0-224 15,0 0-447-15,0 0-753 0,0 0-440 16,0-22-400-16,0 32-3473 16,-4-1-3241-16</inkml:trace>
  <inkml:trace contextRef="#ctx0" brushRef="#br0" timeOffset="80115.09">10721 14919 4889 0,'0'0'6817'0,"0"0"-5777"16,0 0 208-16,0 0 217 0,28-79-313 15,0 69-288-15,4 7-536 16,11 3-88-16,2 6-136 16,-2 13-56-16,-7 13-48 0,-8 6-64 31,-12 6 64-31,-8 4 0 16,-8 3-16-16,-8 0 16 0,-20 22-200 15,0-16-1616-15,0-6-3993 0</inkml:trace>
  <inkml:trace contextRef="#ctx0" brushRef="#br0" timeOffset="80263.58">11032 15672 7153 0,'0'0'8490'0,"0"0"-6986"16,0 0-888-1,0 0 577 1,0 0 31-16,0 0-840 0,0 0-384 15,-64-22-3761-15</inkml:trace>
  <inkml:trace contextRef="#ctx0" brushRef="#br0" timeOffset="85081.14">9645 10020 6105 0,'0'0'1568'0,"0"0"-944"32,0 0-352-32,0 0 152 0,0 0-144 15,-11-51 393-15,11 42 239 16,0 2-296-16,0-2-288 15,0 5-72-15,4 1-144 0,16 0-64 16,12-3 24-16,3 6-72 16,17 0 0-1,12 0 0-15,0 6 8 0,7 10 0 16,1 3 40 0,0 10 16-1,-12 2 24-15,-9 8 0 16,-15 2-40-16,-8 10-32 0,-8 6-16 15,-8 16 64-15,4 19 0 16,-8 16 128-16,3 3 56 0,2-9-64 16,-9-11 120-16,-1-11 97 0,-3 9-273 15,0 6 80-15,-7 7-56 16,-10-1-32-16,2-2-32 0,-1-1-88 16,4-2 8-16,8-7 72 15,0-13-80 1,4-19 0-16,0-10 16 15,4-5-8-15,8 8 0 16,4 11 0-16,7 2-8 0,1-5 8 16,8-5-8-16,0-5 0 31,9-7-24-31,-2-2-168 0,1-11 80 16,-1 1-104-16,-2-4-40 15,-5-3-49-15,-4-6 97 16,-5 3 24-16,1-6-40 0,-4 0 48 15,-4-4 176-15,4 1-56 16,-5-4 56-16,-2 0 0 16,-5 0-8-1,-4 4-64-15,-4 0 0 0,0-1 72 16,0 7 0-16,-16 0 0 16,-4 6 104-16,-4 4 48 0,-8-1 48 15,-4 4 184 1,0 2 49-1,1 1-129-15,3 0 48 16,8-1 8-16,4 1-96 0,16-3-152 0,4 3-64 16,12-1 48-16,15 4-88 15,10 0 40-15,2 3-16 0,5 1 16 32,-4-1-32-32,0 3-8 15,-8-3-8-15,0 3 0 0,-4 1-64 16,-4 2 16-16,-5 0 40 15,-6 7 16-15,2 6-16 0,-2 13 0 16,6 16 0-16,13 22 8 31,16 6 112-31,8-3 200 32,11-3 48-32,-3-9-240 0,-4-1-16 15,-8 1-56-15,-5-4-40 16,-15-3 40-16,-4-7-48 0,-11-14 0 15,-10-18-72-15,-7-8-152 16,0-4 160-16,-24 3 64 16,-23 14 0-16,-37 5 0 0,-28-9 8 15,-12-9 96-15,21-20 144 0,8-18-248 16,35-5-72-16,19-2-2737 0</inkml:trace>
  <inkml:trace contextRef="#ctx0" brushRef="#br0" timeOffset="102870.13">9112 11185 5633 0,'0'0'3168'0,"0"0"-1815"31,-8 0-649-31,3 0-384 0,5 0-56 16,0 0 128-16,0 0 248 15,0 0-8-15,0 0-328 0,0 0-168 16,0 0-56-16,0 0-80 15,0 0-8-15,0 4-8 16,0 8 16-16,9 4 48 0,-5 9 56 16,0-2-8-1,3 5 8-15,-3-2-56 16,1-4 9-16,3-3-49 0,-4-7 40 16,3-5-40-16,1-4-8 15,5-3 120 1,6-10 464-16,5-12-160 15,12-13-184-15,4-22-64 0,15-22-104 16,5-20 24 0,0 8-96-16,-20 24 96 0,-16 22 80 0,-12 26 24 15,0 3-112-15,-8 0-16 32,8 4-72-32,-12 9-320 15,-4 9-1248-15,-12 13-2345 0,-4 0-848 0</inkml:trace>
  <inkml:trace contextRef="#ctx0" brushRef="#br0" timeOffset="103889.24">9419 12589 8969 0,'0'0'2737'0,"0"0"-1345"31,0 0-792-31,0 0 33 0,0 0 359 16,0 0-96-16,0 0-232 15,0 0-384-15,3 0-280 16,9 15-32-16,-3 8 32 0,6 5 56 16,-7 7 24-16,1 0-72 31,-2 3 64-31,-3-6-64 0,0 0 8 15,0-7 40-15,0-9-48 16,1-4 0-16,2-8 0 16,9-4 64-1,4 0 96-15,16-26 240 0,12-18-136 16,7-32-184-16,13-26-80 16,-8 7 80-16,-16 16-88 0,-16 31-128 15,-17 25 120-15,2 8-168 16,-6 2-432-16,-3 13-736 15,0 0-2609-15,-4 3-2544 0</inkml:trace>
  <inkml:trace contextRef="#ctx0" brushRef="#br0" timeOffset="104752.68">9709 13776 7417 0,'0'0'4009'16,"0"0"-2657"-16,0 0-504 16,0 0 65-1,0 0-81-15,0 0-136 0,4-22-328 16,5 28-280-16,-6 16-80 16,5 10 224-16,4 3-32 15,-4 6-72-15,0-6-32 0,0 0-88 16,0-13 40-1,0-3-32-15,4-9-8 16,4-7 48-16,7-3-48 0,14-16 0 16,10-16 56-16,17-25-64 15,12-29 0-15,-8 4-8 16,-16 6-216-16,-16 16-520 0,-21 31-264 31,-2 7-160-31,-13 9-177 16,0 13-3568-16,-9 0-2416 0</inkml:trace>
  <inkml:trace contextRef="#ctx0" brushRef="#br0" timeOffset="106048.95">9044 16040 8969 0,'0'0'3873'0,"0"0"-2705"0,0 0-759 16,0 0-305 15,0 0-56-31,0 0 96 16,0 0 272-16,79-29 112 0,-38 16-64 15,10 1-192-15,25-4-128 16,20 0-48-16,27-3-88 0,12-3 40 16,-3 3 40-16,-17 3-88 31,-27 3 0-31,-20 4 8 15,-24 5-8-15,-8 2 0 0,-4 2-744 16,-1 0-616-16,-6 0-89 16,-25 0-471-16,0 6-2089 0,-4 0-1096 0</inkml:trace>
  <inkml:trace contextRef="#ctx0" brushRef="#br0" timeOffset="106319.73">9287 16230 960 0,'0'0'7065'0,"0"0"-5120"16,0 0-1161-16,0 0-248 31,0 0 384-31,0 0 512 0,135-9-239 15,-47-14-361-15,32-8-176 16,7-4-184-16,-7 3-320 0,-28 7-128 16,-36 15-24-16,-1 4-1560 15,-24 6-1617-15,-3 0-2184 0</inkml:trace>
  <inkml:trace contextRef="#ctx0" brushRef="#br0" timeOffset="111039.83">7415 9903 2728 0,'0'0'1208'16,"0"0"-920"-16,0 0-288 15,0 0 0-15,0 0 0 0,0 31 112 0,0-21 305 16,0 6 239-1,0 6-136-15,0 0-128 0,0 3-224 16,3 4-8 0,1 3 128-16,8 3-128 15,-3 3 40-15,6 6 8 16,1 4 32-16,0 6-40 16,0 13-64-16,3 15-128 0,-6-5 88 15,-5-8 0-15,-4-2 112 16,-1-3 8-1,1 25 24-15,5-4-96 16,3-5-64-16,-5-17-72 16,6-9 0-16,2 6 8 0,9 20 32 15,8 11 32-15,4 18-72 16,-4 5 81-16,-4-13 15 0,-8-15 16 31,-1-29-8-31,-6-12 8 16,2-1-56-16,6 7 8 15,3 9-16-15,11 20 40 0,9 12-88 16,8 10 64-16,-9 6-56 0,-6-14 48 0,-14-1-64 0,-10-14-8 47,-6-9 8-31,-3-13 0-16,0-13 0 15,0-5 72-15,-4 5 32 16,5 10 56-16,-1 7 112 0,3-7 0 15,5 3-144-15,4-3 40 0,9-4 0 16,3 4-24-16,7 13 16 0,5 16-32 16,-1 15-80-16,-7 4 72 15,-8-20-112-15,-12-15 48 16,-7-23-56-16,-1-2 0 0,-1 8 0 16,5 4 0-16,0 19 0 31,1 13 0-31,10 16 48 0,5 2-48 15,8 1 0-15,0-10 8 16,3-9 64-16,1-3-64 0,1 2 72 16,-5-5 24-16,-4-10-48 15,-9-13 8-15,1-13-64 32,-8-3 8-32,8 10 48 0,0 6-56 15,3 10 64-15,1-3-56 16,1 2 8-16,3-2-16 0,0-4 0 15,-5 4-96-15,-3-7 40 16,-4 3 40-16,-4-6 8 16,-4 0 8-1,-4 0 0-15,0-3 0 0,4-3-8 0,4-1 8 16,-5 1 0 0,10-7 0-16,-2 3 0 0,2-5-120 15,-1 2-56 1,-1-3 96-1,-3 0 32-15,1-3 48 0,-2 0 8 16,2-4-8-16,-6-5 0 0,5-4 0 16,1-3 0-16,-2-3-464 15,1-3 464-15,-7-3 0 0,6 2 0 32,-7-6 0-32,0 1-48 15,0-4 40-15,-4 0-96 0,0-3 16 16,8 0-88-16,-4 0 0 15,4-6-400-15,3-10-64 0,6 3 624 16,2-3-136-16,1 1 136 16,5 2 8-16,3 3-328 31,3-3 336-31,9 1 32 0,8-4 64 16,3 0-88-16,29-6 0 15,20-10 160-15,23-6 208 0,10 3-16 0,-15 3-120 0,-26 10-8 31,-32 6-232-31,-12 4-240 16,-9-5 64 0,17-1 176-16,4-5 72 0,12-2 136 15,15-7 288-15,13-3 112 16,16 0-8-16,-8 3 320 0,-29 10-31 16,-23 10-289-16,-17 5-416 15,6 4-184 1,-2-3-152-16,5-4-56 15,-8 4 0-15,-8-4 88 0,-4 1 96 16,0-7 24-16,0-3 24 16,0 0-16-16,4-3 104 0,-4-1 24 15,-1 5-16-15,-7 1-40 32,-4 8-8-32,-8 0 112 15,0-1 120-15,-8-3 192 0,0-3 120 16,-4-6-192-16,-8-10-208 0,-4-3-96 15,0-6-112-15,0-3 0 16,-4-4 8-16,4 1-16 31,0-1 8-31,-3 0 40 0,-2 4-48 16,-3-1 8-16,1-2 168 16,-1-1-24-16,-4-3 40 0,4-16 8 31,0-15-80-31,1-19-72 15,6 12-40-15,6 13-8 16,2 24 0-16,5 15-48 0,-8-11-32 16,0-3 24-16,-4-3 48 0,-4-6 8 15,-4 2-8-15,1-2-160 0,-1-3 64 16,4-1 88-16,-5 1-232 16,6 2 64-1,-1 4 184 1,4 0 0-16,-4 6 8 0,0 1-24 0,1 2-16 15,2 0-56-15,-7 1 16 16,9-1 64-16,-6 0-8 0,6 4 0 16,-1-4 16-16,0 4-80 31,0-3-144-31,4-1 48 16,0 3 56-16,0 1-96 0,-3-1 128 15,2 1 0-15,-2-1 80 0,-6 1-200 16,5-1 56-16,-7 1 152 15,2 3 96-15,1-7 8 32,5-2-56-32,-6-2-48 0,6-5 8 15,-1 0-8-15,4 3-80 16,-4 0-120-16,0 0 72 0,-4 4 8 16,1 2 48-16,-2-3-104 15,1 4 120-15,-4-4 8 31,1 3 40-31,6 4 8 0,-3-4 0 16,5 3 8-16,-2 1-64 0,6-4 56 0,-1 4-168 16,0-3 160-1,4-1-216-15,0 0 216 0,-4 1 16 16,0-4-56 0,1 0 24-1,-6-3-328-15,-3 0-113 0,-3 0-87 16,2 3-96-16,5 3 424 15,1 1-56-15,7 0-88 0,-1-1 120 16,1 0-88-16,1 3 96 0,-1 4 240 31,-8-3 120-31,4 3-24 16,-4 2-88-16,0 2 88 0,4-2 24 31,-4 1-112-31,4 4-8 16,0-5 40-16,4 7-32 0,-4-3 40 15,0-3-48-15,5 0 0 16,-6-6-16-16,1-1 0 0,5-2-88 16,-2-1 104-16,-3 1-8 15,1 2 0-15,-6 4 8 16,6-1 0-16,-2 1 0 0,2 0 8 16,-1 0-8-16,0-1 0 31,4 1 8-31,0-3-8 0,4-1 0 15,0-3 0-15,4-2-48 16,0-4-320-16,-4 3-240 16,0 3 264-16,0 7 216 0,-8 3 120 0,0 6 0 15,0 7 8 1,5 3 0 0,-6 0 0-16,1 3 0 0,5-1 8 15,-6-2 0-15,2 0-16 16,-2-1 8-16,-2 1-128 15,-2 3-184-15,-6 1-305 0,3-2 225 0,0 5 264 32,0-2 128-32,0 5 8 15,0-4-8-15,4 7 64 0,0-1-24 16,0 0-32-16,0-2-8 16,1 5 136-16,-2 1-120 15,2-3 152-15,-2 5 40 0,2 1-112 31,-5 3-88-31,-1 0 8 0,-2 0 48 16,-5 0-56-16,-4 7 8 16,1 5-8-16,-5-2 0 15,-1 5 120-15,-2-2 1 0,-9 3 7 16,0 3 24-16,-4-3 40 31,-8 3-16-31,0 0 16 0,1 0-32 16,-5 3-40-16,-11 0-24 15,-17 8 16-15,8-5-8 16,5-6-8-16,-5-4 64 0,24-5 72 16,-11 0-96-16,-2 2-80 31,13 1 40-15,-3-4 96-16,8 4-56 0,3 0-48 15,3 3-88-15,10-3-16 16,3 2 8-16,4 4-72 15,4 1-256-15,4-1-136 0,4 3-256 0,5 13-496 16,-2-7-857-16,9-6-896 16</inkml:trace>
  <inkml:trace contextRef="#ctx0" brushRef="#br0" timeOffset="114036.42">10459 10674 2600 0,'0'0'432'15,"0"0"-248"-15,0 0 1745 16,0 0-785-16,0 0-440 16,0 0-304-1,0 0-200-15,0 0-72 16,0 0 144-16,0 0 80 0,0 0 168 15,0 0 49-15,0 0-97 16,0 0-56-16,4 0-80 16,11 0-184-16,5-6-96 15,4-1-56 1,8 1 8-16,8 0 0 16,8-1 0-16,7 4 104 0,1-3 40 15,4 2 32-15,-4 4-40 16,-9 0-64-16,1 0-80 15,-8 4 48-15,-4 2-40 0,-8 1-8 32,0-4 0-32,-1 0 8 0,-2-3 0 15,-5 0 8-15,-1 0 0 0,-2 0-16 16,-6 0 16-16,-7 0 32 16,0 0-40-16,-4 0 72 15,0 0 0-15,0 0-8 16,0 0-16-1,0 0-56-15,0 0-128 0,-4 0-920 16,-4 0-1841-16,-3 0-3360 0</inkml:trace>
  <inkml:trace contextRef="#ctx0" brushRef="#br0" timeOffset="114538.28">11004 10404 5577 0,'0'0'1424'31,"0"0"-256"-31,0 0 0 16,0 0-383-16,0 0-169 0,0 0-128 15,0 0-232-15,-8-12-144 0,8 12-112 16,0 2-88-16,0 8 88 16,8 10 0-16,1-2 8 15,6 8 0 1,5-1 0-16,3 0 8 0,2-2 0 15,6 2-8 1,1-3-8-16,-4-3 64 0,0 0-64 0,-4-3 0 16,-8 0 0-16,-4-3 0 15,-8-1 56 1,-4 1-56-16,-4 6 8 0,-20 1 48 16,-8-2 72-1,-16 5-8-15,-3 2-40 0,-9 0-32 16,0 1-48-16,4-4-112 15,4 7-560-15,17-7-824 0,10-6-1441 16</inkml:trace>
  <inkml:trace contextRef="#ctx0" brushRef="#br0" timeOffset="123772.73">12143 9007 808 0,'0'0'4905'0,"0"0"-4041"0,0 7-864 0,0-4-80 16,0 9 24-16,-7-2 56 15,-1 6 240-15,-5 3 40 0,2 6 16 16,3 4-16-16,-4 3 88 16,4 9-120-1,0 7 72 1,0 15-16-16,0 19-88 0,4 23 8 15,-4 3 89-15,8-3 103 0,0-3-72 16,0-7-64-16,0 7-128 0,0-4-56 16,-4 4 72-16,4-1-104 31,-4 4-64-31,-4 3 0 16,4 3 8-16,-4-6 72 0,0-4-72 15,-4 7 72-15,4 7 96 0,-3-1-24 16,7 7 72-16,4 5-40 15,0 8 80-15,0 2-40 32,15-2-152-32,2-1 8 0,2-6-32 15,1-3 8-15,0-10-56 16,-4-3-8-16,0-6-128 0,-8 0-16 16,0-7 56-16,-8-2 32 31,0-7 56-31,0-7-40 15,0 4 48-15,-12 3-8 0,0 6 0 16,-4 3 8-16,0 4 0 16,0 6 8-16,0 0-8 0,8-3 48 15,0-7 8-15,1-9-8 0,2-10 56 16,1-12-8 0,0-16-88-1,-4-10 56-15,5-9-16 0,-1 6-48 16,-5-3-248-16,-3 3-592 15,-4-16-1409-15,4-12-5248 0</inkml:trace>
  <inkml:trace contextRef="#ctx0" brushRef="#br0" timeOffset="126688.43">18857 14512 1016 0,'0'0'4641'15,"0"0"-2777"-15,0 0-952 0,0 0-384 16,0 0 81-16,0 0 199 31,0 0-104-31,0 0-296 16,0 0-160-16,0 4-112 0,0-4-8 15,0 0-56-15,0 0 32 16,0 0 32-16,0 0-16 0,0 0 8 16,0 0-48-16,0 0 0 31,0 3-64-31,16-3 64 15,4 0 384-15,8 3 40 0,3-3-191 16,10 3-89-16,-1-3 56 16,3 0 104-16,5 0-16 0,4 0-40 15,-1 0-32-15,5 0 16 16,0-3-136 0,4 0-56-16,0 3-112 15,0-3 88-15,0-1-88 0,0 4-8 16,-6-3 0-16,2 3 48 0,-3 0-32 15,-5 0-24-15,-1 0 8 16,5 0 0 0,-1 0 8-16,9 0 0 15,0 0-8-15,4 0 56 16,8 0-56-16,-4 0 8 0,-1 0-8 16,1 0 8-16,4 0 0 15,-4 0-8-15,7 0 16 0,-3-2-8 31,3 2-8-31,13-4 0 16,12-2 0-16,19-1 48 0,9-2 184 16,-5-4 64-16,-11 0 0 15,-5 1-192-15,-11-4 8 16,0 0-104-16,-4 3 0 0,-17 4 64 31,-19 3-72-31,-16-1 0 16,-5 4 0-16,1-4-8 0,1 5 16 15,-2-5-16-15,-7 4 8 16,-8 3-272-16,-4 0-448 0,-16 0-1072 16,0 0-1049-16,-8 3-1120 0</inkml:trace>
  <inkml:trace contextRef="#ctx0" brushRef="#br0" timeOffset="127531.99">19012 14560 2680 0,'0'0'312'31,"0"0"1929"-31,0 0-737 16,0 0-440-16,0 0 56 0,-111 0-55 15,67-9-161-15,-7 2-56 16,-5-5-128-16,-4-1-64 15,-4 1 337-15,1 2-273 0,-5 0-296 16,0 7-176 0,0 0-168-16,-3 3-32 15,3 0-24-15,0 6-16 0,4 4 8 16,0 0 24-16,4 2-40 16,1-2-152-16,-1-4-248 15,5 0-312-15,-1 1-25 16,4-7 57-1,4 0 144-15,0 0-728 0,5 0-977 16,6 0-1839-16</inkml:trace>
  <inkml:trace contextRef="#ctx0" brushRef="#br0" timeOffset="127908.76">17439 14538 3592 0,'0'0'1593'16,"0"0"-633"-16,0 0-176 16,0 0 168-16,0 0 376 0,-4 28 265 15,4-8-329-15,-4 2-424 16,0 6 32-16,0 8-207 0,0 5 23 15,-4 6-120 1,4 20-160-16,0-4-96 16,-4 4 32-16,0 6-120 15,0-13-56-15,0 13 88 0,0-6-112 16,8-3-72-16,0-1-16 16,0-9-56-16,0 0 16 15,0-12 40 1,0-5-56-16,4-8-176 0,0-7-408 15,4-2-720-15,0-5-1297 16,-8-5-2512-16</inkml:trace>
  <inkml:trace contextRef="#ctx0" brushRef="#br0" timeOffset="128556.4">17315 15687 4368 0,'0'0'3225'15,"0"0"-2193"-15,0 0-688 16,0 0 305-16,0 0 127 0,99 22 24 16,-58-15-160-16,6-4 16 15,5-3 272-15,8 0 17 0,12 0-273 31,-5 0-320-31,21 0-240 16,7 0-64-16,25 0 24 0,0 0-64 16,-1-10 8-16,-7 1 32 0,-8 0-48 15,-1-4 16-15,5 7-16 16,4 2 8-16,3 1 40 16,0 3-40-1,1 0 288-15,4 0-112 16,-9 0-104-16,5 0 0 0,-8 0-72 15,-1 0 0-15,-4 0-8 0,-23 0 0 16,-16 0 8-16,-16 0-8 16,-8 0 8-1,7 3 0-15,5 1-8 16,12-4 8-16,-5 3 88 16,22-3-88-16,18 0 136 0,17 0 8 15,11 0 24-15,-11 0 104 16,-17 0-216-16,-24 0-8 0,-15 0-8 31,-8 0-48-31,-4 0 0 16,24 0-40-16,16 0-48 15,23 0 16-15,-12 0-112 0,-23-7-144 16,-20 4-72-16,-20 0-48 0,0-3 288 16,-1 0 88-16,1 2 72 31,-4-2-8-31,-8 3 8 15,0-1 0-15,4 1 0 16,4 3-104-16,0-3-424 0,0 3-689 0,3-3-343 16,-7-1-1208-16,-3 2-5082 15</inkml:trace>
  <inkml:trace contextRef="#ctx0" brushRef="#br0" timeOffset="129215.83">22156 14332 7073 0,'0'0'2216'0,"0"0"-215"0,0 0-193 15,0 0 89-15,0 0-513 16,0 0-536-16,16-13-200 0,-4 13-152 16,12 0-152-16,12 0-63 31,8 0-73-31,7-3-128 0,22 3-8 15,-2 0-72-15,0 0 0 16,6 0-64-16,-14 3-456 0,-3 0-305 16,-13 7-303-16,-10-1-576 15,-10 1-289-15,-7-1-431 32,-12-3-2009-32</inkml:trace>
  <inkml:trace contextRef="#ctx0" brushRef="#br0" timeOffset="129706.68">22934 14360 1736 0,'0'0'7617'15,"0"0"-5392"-15,0 0-1073 0,0 0-672 16,0 0-168-16,0 0-64 16,0 0-48-16,0 0 673 0,-21 76-345 15,14-37-88-15,-2-2-80 16,1 11-8-1,4 0-80-15,0 9-64 16,1 13-8-16,3 15-56 0,0-2-64 16,0-13 64-16,0-6-16 15,0-11-24-15,0 5-32 0,0 8-72 16,0 1 8-16,3-7-8 31,-3 1 0-31,0-8-176 16,0-5 56-16,0-7-24 0,0-6 72 15,0-9-104-15,0-4 32 0,0-9 136 16,0-7-96-16,-7-2 96 16,-10-2 8-16,-2 2 0 31,-9-4 0-31,-9 0 8 0,-2 0-8 16,-1 0 16-16,-8 0 32 15,-7 0 80-15,-14 0-48 0,-18 0 40 16,-37 6 32-16,-15 0-32 15,-12 1-112-15,-1-1 56 32,17-3-64-32,-1 4-248 0,16-4-8 0,13 3-160 15,23 0-440-15,0-6-840 16,30 0-481-16,13 0-2152 0</inkml:trace>
  <inkml:trace contextRef="#ctx0" brushRef="#br0" timeOffset="130888.68">18746 14944 6809 0,'0'0'2152'16,"0"0"-623"-16,0 0-33 0,0 0 104 16,0 0 97-16,0 0-545 15,4-41-608-15,4 35-80 16,-1-1 144-16,10 4-400 0,7-3-56 31,-1 6 24-31,9 0-104 0,-4 0-24 16,0 9-48-16,0 14-16 15,-8 2 8-15,-5 7-32 16,-11 3 40-16,-4 3 81 0,-4-3-65 16,-19 3 56-16,-10-3 40 31,-6 0-24-31,-1-3 0 0,1-7-80 15,-2 0 0-15,13-9 64 16,9-3-64-16,6-7-8 0,13-2-72 16,0-4-24-16,9 0 48 0,14 0 48 15,14 0 48 1,6 0 8 0,1-10-48-16,0 3-8 0,-8 1-48 15,-4 3-393-15,-8 0-639 16,-5 0-656-16,-2-4-649 0,-6 1-335 15,-2-1-2881-15</inkml:trace>
  <inkml:trace contextRef="#ctx0" brushRef="#br0" timeOffset="131514.37">19367 15148 4624 0,'0'0'1769'0,"0"0"-489"16,0 0-216-16,0 0 49 15,104-58-193-15,-80 40-216 0,0-5-240 16,0-6-40-16,-9-2-112 15,-3-4-232-15,-3 0-32 16,-5 3 32-16,-4 4 256 0,0 6-112 0,-13 5 152 16,-6 8 41-1,-5 3-201 1,-12 6-160-16,0 0-48 0,0 6-8 16,-4 10 8-16,8 3-8 15,0 3 0-15,13 4-8 16,6 2-64-16,10 1-56 0,3-1 24 0,20-2 104 31,8 2 0-31,8-2 40 16,-1-4-32-16,1 4-8 0,-4-1 0 15,-4-3 8-15,-4 0-8 16,-9 4-8-16,-2-1-88 16,-13 0-8-1,0-2 31-15,0-1 33 16,-17-3 40-16,-2-3 8 0,-1-4 40 15,-4-5 121-15,-4-4 567 16,-4-3-56-16,0 0 56 16,0-6-232-16,4-13 136 0,4-7-88 15,9-5-104-15,7-1-232 32,8-6-135-32,8 2-81 0,16 2-217 15,4 9-63-15,-1 5-112 16,9 11-200-16,4 9-1192 15,-8 0-2049-15,-4 0-3032 0</inkml:trace>
  <inkml:trace contextRef="#ctx0" brushRef="#br0" timeOffset="131877.62">20124 14894 5313 0,'0'0'4345'16,"0"0"-2457"-16,0 0-24 0,0 0-919 15,0 0-161-15,0 0-368 16,0 0-88-16,-55 35-248 0,35-3 184 16,-1 2 0-16,-2 1-40 31,3 3-16-31,-4 1-56 16,0-2-40-16,4-2-112 0,0 0-240 15,0-6-616-15,-7 3-1120 16,7-7-193-16,3-12-2512 0</inkml:trace>
  <inkml:trace contextRef="#ctx0" brushRef="#br0" timeOffset="132133.19">19798 14963 6177 0,'0'0'4641'15,"0"0"-3385"-15,0 0-224 0,0 0-600 16,0 0 233-16,0 0 343 0,0 0-136 16,99 70-256-16,-75-38-216 0,0-3-160 15,-8 6-56-15,4-3-112 32,-5 2-64-32,2 1-8 15,2-6-312-15,1-4-760 0,8-2-1265 16,-3-8-191-16,-1-5-2697 0</inkml:trace>
  <inkml:trace contextRef="#ctx0" brushRef="#br0" timeOffset="132502.6">20279 14979 7577 0,'0'0'2729'0,"0"0"-1705"0,0 0-24 0,0 0-416 15,0 0 320-15,0 0-495 16,0 0-361-16,0 0-48 16,88 0 120-1,-68 16 8-15,-3 9-56 16,-13 4 192-16,-4 3-72 0,0 0-8 15,-17 3 144-15,-7-4 72 0,1 1 200 16,-5-3-72-16,4-7-128 16,7 0-224-16,6-9-56 0,11-1-120 31,0-5-56-31,11-1 56 16,17-2 16-16,13-4-16 15,10 0-312-15,21-4-784 0,-4-5-1657 16,-17-1-3800-16</inkml:trace>
  <inkml:trace contextRef="#ctx0" brushRef="#br0" timeOffset="133040.76">20902 15220 6185 0,'0'0'2448'16,"0"0"-1151"-16,0 0 367 0,0 0-840 0,75-82 16 16,-55 57 313-16,-5-1-753 15,2-2-120-15,-9-1-32 0,-5 1 256 16,-3 5-160 0,0 1 224-1,-11 3-352-15,-13 3-40 16,-4 7-176-16,-8 3 0 0,0 6 112 15,5 0-40-15,-1 0 40 0,11 0-48 16,10 6-64-16,7 6-104 0,4 1-16 31,0 10-16-31,15 2 128 16,13 3 8-16,0 1 0 16,8 0-152-16,-4-1-144 0,0 1-16 15,0 3 80-15,-8-1 16 16,-9 1 8-16,-6 3-248 0,-9-4-120 31,-4 1 176-31,-16-3 240 16,-8-7 160-16,0-3 40 0,-4-9 472 15,0-4 320-15,0-6 24 16,4 0 56-16,8-16-8 0,8-3-175 16,5-13-41-16,7-6-376 31,0-6-144-31,24-7-64 15,8 0-104-15,3 3-472 0,1 11-168 16,16 5-769-16,-12 12-2752 0,-5 8-3824 16</inkml:trace>
  <inkml:trace contextRef="#ctx0" brushRef="#br0" timeOffset="133184.54">21355 15024 9193 0,'0'0'5050'15,"0"0"-4042"-15,0 0-528 16,0 0-480 0,0 0-224-16,0 0-2817 15</inkml:trace>
  <inkml:trace contextRef="#ctx0" brushRef="#br0" timeOffset="136887.97">20129 14525 912 0,'0'0'856'0,"0"0"2353"16,0 0-1409-16,0 0-1096 15,0 0-296 1,0 0-128-16,0 0 64 15,0 0-24-15,0 0 40 16,0 0 81-16,0 0 39 0,0 0 176 16,0 0 40-16,0 0-88 0,0 0-96 15,0 0-24-15,0 0 24 32,0 0 41-32,0 0-17 0,0 0 24 15,0-3-64-15,0-10-320 16,-5 1-104-16,5-4-72 0,-4-6 72 15,4-4 8-15,0-2 24 16,0-11-24-16,0-2 0 31,0-3-72-31,4-7 136 0,5-3-128 16,-6 0 64-16,1 3 48 16,-4 1-24-16,0 2 72 0,0 4 192 15,0-1 200-15,0 4-128 16,-4 3-192-16,1 3-55 31,-1 3-65-31,-1 6-80 0,5 4 8 16,0 3-48-16,0 3 8 0,0 4 32 15,0 2-40-15,0 4-8 0,0 0 16 16,0 2-16-16,0 1-16 16,0 3-424-1,-4 0-633 1,-4 0-1151-16,-16 13-801 0,1-4-200 0,-1 4-3656 15</inkml:trace>
  <inkml:trace contextRef="#ctx0" brushRef="#br0" timeOffset="137467.47">19973 13823 280 0,'0'0'1184'16,"0"0"1488"-16,0 0-1255 0,0 0-801 16,0 0-160-16,0 0 208 15,0 7 64-15,0-7-264 0,0 0 192 16,0 0 409 0,0 0 175-1,0 0-64-15,0 0 40 0,0 0-151 16,0-9-273-16,12-7-544 0,-1-7-144 15,6-2-104-15,-6-10 48 16,10 0-32-16,-6-6-16 16,2-4 0-1,-2 4-8-15,-6 0 8 16,-2 3 8-16,-3 9 0 0,0 7 0 16,-4 9 440-16,4 7 40 15,-4 6-320-15,0 0-168 0,0 0-48 16,4 10-8-16,1 9-24 31,2 3 80-31,9 6 0 0,4 1 0 16,8-1 0-16,0 4 0 15,4-3 0-15,-4 3 0 16,4-4-784-16,-4 1-1128 0,-9-4-801 16,-6-15-4393-16</inkml:trace>
  <inkml:trace contextRef="#ctx0" brushRef="#br0" timeOffset="139033.49">18614 12474 7769 0,'0'0'1809'15,"0"0"-569"-15,0 0-624 0,0 0 72 16,0 0 168-16,0 0-144 16,63-79-255-16,-26 73-257 0,7 3-48 15,4 3-104 1,-9 0-48-1,-3 5 40-15,-12 8-40 0,-12 6-72 16,-8 7-16-16,-4-1 16 16,-4 1 72-16,-16-1 0 0,0 0 8 15,-4-2 0-15,5-5 0 0,-1 2 40 32,3-4-48-32,9-7-8 0,5 4 8 15,3-4-224-15,0 4 55 16,20 0 169-16,3-4-72 15,1 4-208-15,4 0-144 0,-8 0 80 16,0 2 120-16,-12 1 104 31,-4 3 56-31,0-3 56 16,-4 3-40-16,0-3 48 0,-13 3 0 16,-6 0 0-16,-9 0 8 15,-4-3 0-15,-3 0 0 0,-1 0-8 16,8-7-104-16,8-5-1024 31,12-4-1473-31,4 0-3432 0</inkml:trace>
  <inkml:trace contextRef="#ctx0" brushRef="#br0" timeOffset="139259.49">19319 12608 1176 0,'0'0'7809'0,"0"0"-6152"0,0 0-833 16,0 0-488-16,0 0 160 16,0 0 144-16,-11 0-272 0,-10 19-112 31,2 6-104-31,-9 7-144 16,4 9 0-16,0 0 80 15,4 4-88-15,0-7-64 0,4-3-728 16,4 0-312-16,8-13-672 0,-3-9-1161 15</inkml:trace>
  <inkml:trace contextRef="#ctx0" brushRef="#br0" timeOffset="139475.94">19092 12617 9025 0,'0'0'1985'31,"0"0"-1153"-16,0 0-696-15,0 0-128 16,0 0 280-16,0 0 56 0,28 95 32 16,-4-60-112-16,4 0-88 15,-1 0-160-15,1-3-16 0,8-3-408 16,-12-4-888 0,0-12-1649-1</inkml:trace>
  <inkml:trace contextRef="#ctx0" brushRef="#br0" timeOffset="139918.34">19431 12484 6369 0,'0'0'1944'15,"0"0"-1040"-15,0 0-591 0,0 0 207 16,88-41 256-16,-64 34-336 31,3 7-136-31,1 0-224 16,-8 0-56-16,-3 7-16 0,-10 5 0 15,-3 1-8-15,-4 3 104 16,-4 6 40-16,-16 0 136 0,5 0 80 16,-9-3 80-16,7 1-168 31,6-1-144-31,3-4-72 0,4 1-56 15,4 7 8-15,4-5-8 16,15 8 48-16,5 0-48 0,4-1-48 16,-4 0-80-16,-8 1-56 15,-4-4 56-15,-8-3 32 16,-4 0 0 0,-4-3 96-16,-12 0 0 15,-8-4 64-15,-3 1 16 0,-6-4 48 0,6 1 112 16,-10-7-152-1,9-3-88-15,-4-6-360 0,9-10-1280 16,3-3-5442-16</inkml:trace>
  <inkml:trace contextRef="#ctx0" brushRef="#br0" timeOffset="142905.87">17913 12538 4504 0,'0'0'4001'0,"0"0"-3353"16,0 0-55-16,0 0 319 15,0 0 192-15,-44-67 208 32,36 58-327-32,-8 2-217 0,4 4-120 15,-8 3-224-15,1 0-176 16,-9 0-80-16,0 13 8 0,0 6 96 15,0 3-104-15,0 7-32 16,4 5 0-16,4 5-56 16,8 5-72-1,12 1 64-15,0-1-72 0,0-6 0 16,24-6 16-16,4-4-16 16,4-9 8-16,3-6-8 0,1-6-80 15,1-5-264-15,-9-2-400 0,-5 0-472 31,5-15-361-31,-8-4-655 16,-4-6-2785-16</inkml:trace>
  <inkml:trace contextRef="#ctx0" brushRef="#br0" timeOffset="143091.24">18160 12560 4841 0,'0'0'5153'16,"0"0"-4249"-16,0 0-120 16,0 0-352-16,0 0-104 31,0 0-328-31,0-19-1360 0,0 28-425 16,0 1-2631-16</inkml:trace>
  <inkml:trace contextRef="#ctx0" brushRef="#br0" timeOffset="143261.41">18168 12830 512 0,'0'0'5065'0,"0"0"-4433"16,0 0-80-16,0 0 1056 0,0 0 177 16,0 0-553-16,0 0-632 15,4 0-600 1,-4-7-1000-16,-8-2-3153 15</inkml:trace>
  <inkml:trace contextRef="#ctx0" brushRef="#br0" timeOffset="143845.21">18535 12332 2560 0,'0'0'5217'16,"0"0"-4041"-16,0 0-743 31,0 0-25-31,0 0 480 16,0 0-120-16,0 0-248 0,0 0-248 15,-73 69-16-15,62-37 8 0,3 3 176 16,4 9-8-16,0 4-128 15,4 13-87-15,0-2-81 32,0 8-64-32,0 0-64 0,8-3 40 15,11-10 0-15,5 0-48 16,4-10-328-16,32 1-521 16,-8-11-495-16,-1-11-1609 0</inkml:trace>
  <inkml:trace contextRef="#ctx0" brushRef="#br0" timeOffset="144523.1">19753 12208 8385 0,'0'0'1497'16,"0"0"-337"0,0 0-40-16,0 0 120 0,0 0-479 15,0 0-473-15,0 0-288 16,41 13 208-16,-9 2 208 15,3 11-80-15,1 5 16 0,0 4-32 0,-4 3-184 32,-4 7-8-32,-8 6-24 15,-9-1-8-15,-3 11 56 0,-8-1-88 16,0 0 40-16,-15 1-96 16,-6-4 0-16,2-6 64 15,-1-4-72-15,3-9-152 0,6-9-928 31,7-4-865-31,4-12-927 0,0-6-3506 16</inkml:trace>
  <inkml:trace contextRef="#ctx0" brushRef="#br0" timeOffset="145176.68">20367 12579 1400 0,'0'0'9250'16,"0"0"-7146"-16,0 0-952 16,0 0 49-16,0 0 23 15,0 0-624-15,9-10-576 0,-9 10-24 16,0 0-1496-1,-5 20-745-15,-7-5-103 32,5 2-3401-32</inkml:trace>
  <inkml:trace contextRef="#ctx0" brushRef="#br0" timeOffset="145333.7">20303 12887 1536 0,'0'0'1232'15,"0"0"1361"-15,0 0-529 16,0 0-47-16,0 0-185 0,0 0-536 16,9 0-656-16,-9 0-640 31,0 0-240-31,0-3-2456 0</inkml:trace>
  <inkml:trace contextRef="#ctx0" brushRef="#br0" timeOffset="145704.2">20571 12465 8553 0,'0'0'2297'0,"0"0"-649"0,0 0-272 16,0 0-135-16,0 0-457 15,0 0-520-15,0 0-256 0,0 32 152 32,0-4 80-32,0 7-32 15,3 6-104-15,1 1 32 0,0 5-48 16,0-3-24-16,5 1 0 15,-9-7-56-15,0-3-8 0,0-7 0 16,0-2-200-16,0-7-712 31,-9-10-1361-31,-3-2-943 16,-3-7-5970-16</inkml:trace>
  <inkml:trace contextRef="#ctx0" brushRef="#br0" timeOffset="145963.19">20658 12312 6121 0,'0'0'4657'0,"0"0"-3833"16,0 0-72-16,0 0-224 0,0 0 240 16,92-34-71-1,-73 40-353 1,-2 10-144-16,-6 9-72 15,-11 10-120-15,0 0 40 0,-23 6 8 0,-14 1-48 16,-6-1 48-16,-13 0-56 16,4-6-280-16,5-3-488 0,11-4-481 31,12-9-879-31,16-9-3097 16</inkml:trace>
  <inkml:trace contextRef="#ctx0" brushRef="#br0" timeOffset="146174.41">20961 12462 6385 0,'0'0'1928'0,"0"0"-615"0,0 0 111 15,100-39-296-15,-76 33-104 31,-1 0-432-31,-3 3-392 0,1 3-200 16,-6 0-416-16,-7 0-1136 0,-8 6-1641 16,0 3-2560-16</inkml:trace>
  <inkml:trace contextRef="#ctx0" brushRef="#br0" timeOffset="146353.28">20925 12627 1696 0,'0'0'416'15,"0"0"1200"-15,0 0-343 0,0 0 55 16,0 0 592-16,0 0 305 0,64 28-1065 31,-24-34-584-31,-1-4-296 16,10 1-152-16,-6-4-128 16,0-9-112-16,-10 0-1816 0,-10 6-4066 15</inkml:trace>
  <inkml:trace contextRef="#ctx0" brushRef="#br0" timeOffset="146604.21">21478 12243 9337 0,'0'0'2065'31,"0"0"263"-31,0 0-943 15,0 0-601-15,0 0-424 0,0 0-352 16,0 0 168-16,25 44 344 0,-18-9-96 16,-2 6-272-16,-1 7-144 15,-4 3 80-15,0 2-88 16,-16 21-992 0,-4-17-2089-16,0-13-5648 15</inkml:trace>
  <inkml:trace contextRef="#ctx0" brushRef="#br0" timeOffset="151177.51">21890 12306 9538 0,'0'0'2520'16,"0"0"-391"-16,0 0-1297 15,19-35 16 1,-14 29 112-16,-1-1-256 15,-1 7-384-15,-3-3-184 0,0 3-136 16,0 0-888-16,-3 13-2024 0,-10 3 703 16,-2-3-4960-16</inkml:trace>
  <inkml:trace contextRef="#ctx0" brushRef="#br0" timeOffset="151355.56">21890 12538 1584 0,'0'0'7425'0,"0"0"-5736"16,0 0-449-16,0 0 264 15,0 0 89-15,0 0-681 0,0 0-912 16,7 0-248-16,-7 0-2857 31,-7-10-6273-31</inkml:trace>
  <inkml:trace contextRef="#ctx0" brushRef="#br0" timeOffset="152098.7">22324 12147 2680 0,'0'0'2705'16,"0"0"-1177"-16,0 0-592 15,0 0-168-15,0 0 705 0,0 0-105 16,24-25-328-16,-24 25-336 16,0 0-408-1,0 0-88-15,0 3-88 0,-13 13-16 16,-2 3 273-16,-5 3 79 16,-1 7-248-16,2 3 24 15,3-1-80-15,0 1 88 16,0 3-88-16,8 3-72 15,4 0-32 1,4-3-40-16,0 3 0 0,4-3 48 16,13-3-56-16,6-7 8 0,5-3-8 15,-4-5 0-15,4-8 0 0,-4-6 0 16,-9-3 0-16,2 0 16 31,-6-6 40-31,-7-7 64 16,0-10 16-16,-4 1-8 0,-4-3 24 15,-7 3 64-15,-10 0-64 16,-3 6-16-16,1 3-128 0,-9 10-8 16,0 3-8-16,4 0-288 31,0 3-392-31,8 10-688 16,12 6-657-16,8-3-463 0,0-3-641 0</inkml:trace>
  <inkml:trace contextRef="#ctx0" brushRef="#br0" timeOffset="152474.31">22578 12208 7985 0,'0'0'1777'16,"0"0"-425"-16,0 0-408 0,0 0 80 16,0 0-200-16,0 0-455 15,0 0-361 1,-15 18 80-16,-1-1 192 16,0 5-112-16,0 3 64 15,0-6-88-15,8 4-32 0,0-1-24 16,4 0-88-16,4-3 64 15,0 0-48-15,4 0-8 0,7-3 0 16,2-3 8-16,2-4 32 31,2 0 0-31,-2-2-48 16,2-4-128-16,-6-3-656 0,6 0-809 16,-2 0-975-16,-6-10-4058 0</inkml:trace>
  <inkml:trace contextRef="#ctx0" brushRef="#br0" timeOffset="152706.34">22706 12360 7361 0,'0'0'2385'15,"0"0"-937"-15,0 0-64 16,0 0 417-16,0 0-689 0,0 0-704 16,0 0-320-1,0 0-80-15,-4 16 72 16,-4 6 152-1,1 3 32-15,-2 7-64 0,5 0-48 0,-4 3-96 16,4 0 16-16,1-1-72 0,-1 2 0 31,-1 2-576-31,1-6-1600 16,0-10-2289-16</inkml:trace>
  <inkml:trace contextRef="#ctx0" brushRef="#br0" timeOffset="153920.37">20192 11890 2784 0,'0'0'2441'0,"0"0"-689"16,0 0-1176-16,0 0 192 0,0 0 681 16,0 0-233-16,0 0-464 15,0 0-224 1,0 0-208-16,0-6-48 16,0-4 40-16,0-3 16 0,0 1-144 15,0-7 88-15,0 0 33 16,0-3-49-16,0-7-104 0,0-6 24 15,0-6-72 1,-4-4 96-16,0-5-16 16,0-8-32-16,4 1 96 15,0 0-24-15,0 3-72 0,-4 6 48 16,0 7 32-16,0 9-64 16,-3 10-16-16,2 6 0 0,1 10-24 31,4 0-120-31,-4 6-8 15,4 0-480-15,-4 0-976 16,4 3-497-16,-4 16 337 0,0-3-1025 16,1-4-2568-16</inkml:trace>
  <inkml:trace contextRef="#ctx0" brushRef="#br0" timeOffset="154473.97">19996 11436 1016 0,'0'0'3945'0,"0"0"-1697"0,0 0-1216 16,0 0-192-1,0 0 81-15,0 0-137 16,0 0-304-16,0 0-248 16,0 0-128-16,0 0-16 0,0 0 32 15,0 0 32-15,0 0 8 16,0 0 112-16,0 0 64 16,0 0 352-1,4-3 281-15,5-13-641 16,3 0-216-16,4-9-64 0,-4-4 16 15,4-3-64-15,-1-5 64 16,-3 1-64-16,4-5 16 16,-4 0-8-16,-3 3-8 0,-2 6 0 31,-3 7 48-31,-4 9 312 16,4 9 136-16,-4 4-24 0,0 0-256 15,0 3-120-15,0 0-96 16,0 0-88-16,4 0 0 31,4 13 16-31,8 3 72 0,4 2 16 16,3 8-8-16,18 2 0 0,-1 4 88 15,3 3-96-15,1 3 0 0,-4 3-368 16,-4 7-1224-16,-16-13-825 16,-12-6-2248-16</inkml:trace>
  <inkml:trace contextRef="#ctx0" brushRef="#br0" timeOffset="156523.2">18929 10372 1664 0,'0'0'8210'0,"0"0"-6482"16,0 0-424-16,0 0-23 15,0 0-137-15,-8-47-296 16,20 37-472 0,4 4-216-16,8 3-32 15,4 3-64-15,4 0 16 0,-1 0-8 16,-6 9-64-16,-1 11 40 16,-9 2-48-16,-7 9 8 0,-8 5 8 15,0 1-16-15,-8 2 48 16,-7 2-40-1,-9-6-8 1,3-7 40-16,2-3-40 0,-1-5 0 0,7-8 0 31,5-2 0-31,5-10 0 16,3 3 0-16,0-3-8 0,16 0 8 0,12 0 0 16,12 0 80-1,3 0-72-15,1-3-8 0,4 0 8 16,-13-4-8-16,2 4-488 15,-5-3-1456-15,-9-4-1305 0,-7 1-3769 16</inkml:trace>
  <inkml:trace contextRef="#ctx0" brushRef="#br0" timeOffset="157030.15">19519 10465 328 0,'0'0'5785'0,"0"0"-4761"31,0 0-200-31,0 0-248 0,84-67 321 16,-65 51-425-16,1-6-144 0,-4 3-120 15,-4-4-104-15,-4 5-16 16,-8-8-72-16,0 7 112 0,-12 0 88 16,-12 6 64-16,-4 1 184 15,-3 8-192 1,-1 4-144-16,0 0-72 15,8 0-56-15,3 4 48 0,6 8-40 16,7 1 0-16,3 6 56 16,5 3-56-16,0 4-8 0,17 6 0 15,3-1 0-15,3 4 8 32,5 3 0-32,0 0-8 0,0 3 48 15,0-2-48-15,-7-4 0 16,-10-7 0-16,-3-2 0 0,-8-4 0 15,0-10 0-15,-12-2 16 32,-8-7 136-32,-8-3 264 15,-4 0 392-15,0 0 209 0,0-16-265 16,8-6-176-16,5-7-112 16,15-3-160-16,4-5-88 0,8-2-208 15,24 4-8-15,3 4-576 31,10 8-568-31,2 11-753 16,-7 2-927-16,-9 7-5442 0</inkml:trace>
  <inkml:trace contextRef="#ctx0" brushRef="#br0" timeOffset="157733.18">19993 10306 2960 0,'0'0'6418'16,"0"0"-4754"-16,0 0-576 15,0 0-96-15,0 0-200 0,3-6-439 47,-3 24-153-47,-15 8 392 16,-1 6-112-16,0 6-240 0,-4 0-136 15,4 3-32-15,0-3-72 16,1 0 0-16,2-9-376 16,5-3-1305-16,5-14-455 0,3-6-1105 15,0-6-2488-15</inkml:trace>
  <inkml:trace contextRef="#ctx0" brushRef="#br0" timeOffset="157932.97">19805 10337 8633 0,'0'0'1793'16,"0"0"-1249"-16,0 0-440 0,0 0 552 15,0 0 120-15,64 87-40 0,-32-56 0 16,-4 4-327-16,4-3-161 15,-8-1-144-15,-4-2-104 0,-4-10-168 32,4 4-1089-32,-12-11-367 15,3-6-1425-15</inkml:trace>
  <inkml:trace contextRef="#ctx0" brushRef="#br0" timeOffset="158302.12">20116 10226 4785 0,'0'0'3176'0,"0"0"-1695"0,0 0-57 32,0 0-664-32,0 0 168 15,0 0-264-15,0 0-456 0,84-34-80 16,-56 43 96-16,-9 10-120 15,-2 3-88-15,-13 7 0 0,-4 0 80 16,0 8 57-16,-21-2 151 0,2 4 152 16,-9 2 8-1,4-6-16 1,0 0-128-16,5-4-72 0,6-5-136 16,5-4-64-16,8-6-40 15,0-4 0-15,12-5 48 16,16-1 8-16,12-6-56 15,4 0 40-15,-1 0-48 16,2-3-600-16,-2-19-1416 16,-15-3-2033-16,-8 5-5305 0</inkml:trace>
  <inkml:trace contextRef="#ctx0" brushRef="#br0" timeOffset="159028.07">20614 10401 96 0,'0'0'7721'0,"0"0"-6265"16,0 0-631-16,41-79-65 0,-26 53 232 16,-3 1-40-16,-4-4-136 15,0 4-183-15,-4 2-121 16,-4 5-216-16,-4 2-8 0,-12 9 216 31,-15 4-360-31,-6 3-144 16,-3 0-8-16,1 13 8 0,3 0 0 15,8 5-8-15,8 2-64 16,8 2 64-16,8 3-88 0,4 1 24 16,8 2 64-16,16 4 0 31,8 0-64-31,4 6-432 16,0-6-64-16,-5 2 168 0,-6 5 239 15,-6-4 97-15,-10 0 64 16,-9-7-16-16,0-2 16 0,0-7 0 15,-4-7 0-15,-9-6 8 16,2-2 265 0,-6-4 239-16,6 0 8 15,-6-16-232-15,-2-6-16 0,10-10-96 16,1-3-56-16,8-10 16 16,4 1-88-16,17 3-48 0,3 6-208 15,4 6-248 1,-5 7-264-16,1 16-449 15,4 6-463-15,0 0-1032 16,-13 3-1793-16</inkml:trace>
  <inkml:trace contextRef="#ctx0" brushRef="#br0" timeOffset="159297.54">21001 10261 4048 0,'0'0'4481'0,"0"0"-3192"16,0 0 127-16,0 0-384 31,0 0 352-31,0 0-399 16,0 0-609-16,0 0-304 0,-20 32 64 16,0 0 88-16,0 3-104 15,0 6-72-15,1 0-40 0,2 4-8 16,6-4-48-16,-2-3-704 31,9-6-641-31,0-10-343 0,0-9-536 16,4-10-2137-16</inkml:trace>
  <inkml:trace contextRef="#ctx0" brushRef="#br0" timeOffset="159506.06">20797 10344 16 0,'0'0'6841'0,"0"0"-5073"0,0 0-767 0,0 0 239 16,0 0 464-16,92-19-304 16,-68 25-231-16,0 13-497 0,0 3-56 31,-1 7-368-31,2 3-104 16,-5 3-48-16,-9 3-96 0,2 0-8 15,-5-6-872-15,-1-1-936 16,-3-9-457-16,4-12-2128 0</inkml:trace>
  <inkml:trace contextRef="#ctx0" brushRef="#br0" timeOffset="159899.12">21407 10140 4384 0,'0'0'6210'0,"0"0"-3634"16,0 0-1439-16,0 0-441 0,0 0-352 0,0 0-184 16,0 0 304-16,-75 61-80 15,47-20-224-15,4 7-40 16,3 3-40 0,10 2-72-16,7 5 40 15,4-7-40-15,0-7 0 0,8-6-8 16,8-9-8-16,3-10 0 0,2-10-64 15,3-5 24-15,-1-4 40 16,-7-4-80-16,0-14 88 0,-11-5 56 31,-5-6 16-31,0 1-16 16,-21 2 136-16,-3 8-80 16,-8 5 24-16,1 9-136 0,-1 4 0 15,4 4-384-15,7 12-1064 0,14 6-833 31,7-6-959-31,4-4-3666 0</inkml:trace>
  <inkml:trace contextRef="#ctx0" brushRef="#br0" timeOffset="160297.04">21757 10192 3928 0,'0'0'6850'0,"0"0"-4738"0,0 0-335 16,0 0-1217-16,0 0-432 16,0 0-112-16,0 0 496 15,-11 76-192-15,7-41-208 16,0 3 16 0,4-7-128-16,0-2 8 15,0-4 0-15,0-2-8 0,12-11-144 16,4-5-48-16,8-7-48 15,3 0-64 1,5-10-56-16,1-9-112 16,-6-3 240-16,1-7 88 0,-8 4 144 15,-12 9 80-15,0 4 584 16,-4 5 272-16,-4 7-408 0,0 0-400 16,0 13-120-16,-12 12-8 31,4 10 72-31,-3 3-64 0,6 6 56 15,5 1-56-15,0 3-8 16,5-4 0-16,10 7-720 0,-3-16-2329 16,0-6-6849-16</inkml:trace>
  <inkml:trace contextRef="#ctx0" brushRef="#br0" timeOffset="163549.46">22962 14738 1536 0,'0'0'320'15,"0"0"-192"-15,0 0-120 0,0 0 1808 16,0 0 169-16,19 0-1249 16,-15-3 168-16,8-7-568 0,-4 4 56 15,0 0 360-15,4-4-103 16,0 4 55-1,4-4 32-15,0-2-240 16,8 2-40-16,4-3-176 0,4 1 192 16,7-4-48-16,9 0 352 15,0-3-279-15,8 0-169 0,0-3 32 16,-5-4-112-16,5 4 0 31,-4-3 208-31,0-1-264 0,3 1-16 16,-3-1-56-16,4-2-16 15,-4-1 32-15,8 4-136 0,4-4 56 16,-1 1 152-16,1-4-120 31,3 0-16-31,-3 3 8 16,0-5-80-16,-4 2 48 0,3 3 40 16,1 1 24-16,-4-1 56 15,7 4 32-15,13-7-24 0,16 0-160 16,20 1 32-16,-13-1 0 31,-19 6-48-31,-32 13-408 0,-16-2 328 16,3-1 0-16,1-3 80 0,0 0 176 15,-8 0-168-15,0 0 64 16,-9 0-72-16,1 3 48 0,-3 0-40 16,-1 0-8-16,3 0-64 15,1 4 64 1,-4-1-248-16,0 6 0 15,-4 1-336-15,-8 6-272 0,0-3-96 16,-8 3-465-16,-8 0-399 16,-11 0-560-16,-2 0-2305 0</inkml:trace>
  <inkml:trace contextRef="#ctx0" brushRef="#br0" timeOffset="163978.99">25224 13500 5497 0,'0'0'3072'15,"0"0"-1463"-15,0 0-529 16,0 0-264-16,0 0 8 15,0 0-208 1,0 0-392-16,24-3-128 0,0 12 32 16,8 1-15-16,4-1 39 15,7 0-8-15,9-2-40 0,1 3 24 16,-6-7-56-16,-3 0-72 16,-17 0 48-1,-7 1 144-15,-12-4 248 16,-4 0 56-16,-4 2-216 0,0 8-144 15,-12 9-64 1,-8 3 304-16,-3 13-88 0,-5 7-112 0,-4 5-48 16,0 4-56-16,1 3-72 31,3-3-88-31,-8 3-1200 0,12-16-1337 16,3-9-3136-16</inkml:trace>
  <inkml:trace contextRef="#ctx0" brushRef="#br0" timeOffset="165444.65">25284 12271 6873 0,'0'0'1536'16,"0"0"-519"-16,-92 3-121 0,60 13-112 0,-3 3-72 16,7 7-256-16,0 2-16 15,8 4-152-15,4 0-120 16,12-1 96-16,0 1 120 0,4 3 25 16,0-3 15-16,16 0 104 15,8 0 32-15,4-4-112 0,11-6-72 16,10-3 8-1,14-6 80-15,5-10 40 16,3 0-144-16,-3-3-200 16,-12 0-160-16,4-6-48 0,7-29-928 15,-19 6-1504-15,-12-6-3346 16</inkml:trace>
  <inkml:trace contextRef="#ctx0" brushRef="#br0" timeOffset="166735.91">25834 12344 6513 0,'0'0'6977'0,"0"0"-4856"31,0 0-529-31,0 0-312 16,0 0-359-16,0 0-73 0,0 0-480 15,0 0-368-15,0 0-64 16,12-60-976-16,-12 88-1097 31,0-2 49-31,0-1-3377 0</inkml:trace>
  <inkml:trace contextRef="#ctx0" brushRef="#br0" timeOffset="166873.79">25894 12582 5873 0,'0'0'2912'0,"0"0"-1975"0,0 0-361 16,0 0 712-16,0 0 8 15,0 0-624-15,0 0-672 0,0 0-1232 16,0 0-3169-16</inkml:trace>
  <inkml:trace contextRef="#ctx0" brushRef="#br0" timeOffset="167217.49">26284 12198 5297 0,'0'0'4473'0,"0"0"-2977"0,0 0 312 15,0 0-471 17,0 0-369-32,0 0-248 0,0 0-352 15,0 0-72-15,-83 38 56 16,58-6-8-16,1 6-104 0,9 3 112 15,2 3-80-15,9 4-144 16,4 3 16-16,4 0-88 0,13-1-8 16,11-2 9-16,4-3-57 15,3-10-57 1,5-3-239-16,24-14-648 16,-16-1-1480-16,-9-14-2993 0</inkml:trace>
  <inkml:trace contextRef="#ctx0" brushRef="#br0" timeOffset="167511.79">26635 12284 8489 0,'0'0'3177'0,"0"0"-873"0,0 0-615 16,0 0-601-16,0 0-312 15,0 0-464-15,-24 0-168 0,16 22-136 16,8 4 48-16,0 5-48 16,4 4 0-16,11 3 0 15,5 4 40-15,-3-5-40 0,-2 2-8 32,-2-4 0-32,-5-7-72 15,-8 1-376-15,0-10-160 0,0 0-224 16,-28-10-520-16,0-2-657 15,0-7-2480-15</inkml:trace>
  <inkml:trace contextRef="#ctx0" brushRef="#br0" timeOffset="167690.81">26539 12293 5265 0,'0'0'4897'15,"0"0"-3969"-15,0 0-552 0,100-13 400 16,-61 13 344-1,2 0-271-15,-2 13-369 16,1 0-480-16,-4 6-1121 16,-8-6-1679-1,-4-4-3698-15</inkml:trace>
  <inkml:trace contextRef="#ctx0" brushRef="#br0" timeOffset="167864.14">27026 12293 1736 0,'0'0'8018'15,"0"0"-6058"-15,0 0-136 16,0 0-463-16,0 0-697 31,0 0-648-31,-5 39 248 0,-11 2 184 16,-4 9-288-16,-4 1-40 16,1 7-120-16,-1-8-1072 0,-8 1-1281 15,8-13-183-15,3-19-3674 0</inkml:trace>
  <inkml:trace contextRef="#ctx0" brushRef="#br0" timeOffset="168042.5">26779 12446 9337 0,'0'0'2313'0,"0"0"-1017"16,0 0-824-1,0 0 217 1,0 0 279-16,95 60-560 0,-63-38-264 0,4 0-144 15,-5 1-80-15,-3-10-1208 16,4-13-753-16,-4 0-2056 16,-12-4-3432-16</inkml:trace>
  <inkml:trace contextRef="#ctx0" brushRef="#br0" timeOffset="168321.65">27248 12239 1200 0,'0'0'8914'0,"0"0"-6650"0,0 0 81 15,0 0-1001-15,0 0-360 16,0 0-488-16,0 0-272 0,0 0 24 31,-67 67-160-31,62-29 16 16,5 0-96-16,0 3 64 16,16 1-16-16,12-1-56 0,-3-3 0 15,3 0 0-15,-9-6-128 16,-3-10-40-16,-12 0-352 0,-4-6-192 31,0-6 72-31,-24-4-288 16,-23-6-1249-1,2-12-2320-15,6-4-3920 16</inkml:trace>
  <inkml:trace contextRef="#ctx0" brushRef="#br0" timeOffset="168446.41">27200 12189 4905 0,'0'0'5233'0,"0"0"-4337"16,0 0-280-16,0 0-16 0,104-16-240 16,-72 28-360-16,-9 7-152 15,-2-2-3985-15</inkml:trace>
  <inkml:trace contextRef="#ctx0" brushRef="#br0" timeOffset="169632.94">27475 12119 8433 0,'0'0'2137'16,"0"0"-209"-16,0 0 73 15,0 0-449-15,0 0-424 0,0 0-448 0,8-13-384 31,4 22-200-15,8 11 48-16,0 8 112 0,4 13-15 16,0 4 23-16,-1 6-64 0,-2 6-120 15,-1 0 16-15,-8 0-80 16,-9 7-8-16,-3-4-8 0,0-3-88 31,0-3-504-31,-11-9-377 16,-6-7-1079-16,6-13-2185 0,3-12-5233 15</inkml:trace>
  <inkml:trace contextRef="#ctx0" brushRef="#br0" timeOffset="169829.25">28021 12350 624 0,'0'0'10290'0,"0"0"-7954"16,0 0-807 0,0 0-697-16,0 0-328 15,0 0-504-15,0 0-856 0,0 0-1041 16,-52 26-3360-16</inkml:trace>
  <inkml:trace contextRef="#ctx0" brushRef="#br0" timeOffset="169986.58">27958 12611 5841 0,'0'0'4713'16,"0"0"-3889"-16,0 0 0 15,0 0 968-15,0 0-479 0,0 0-761 32,24 0-552-32,-24 0-1632 15,0 0-3842-15</inkml:trace>
  <inkml:trace contextRef="#ctx0" brushRef="#br0" timeOffset="170384.43">28220 12341 6673 0,'0'0'6897'15,"0"0"-5088"-15,0 0-609 0,0 0-488 16,0 0-296-16,0 0-288 16,0 0 136-16,20 60 112 0,-12-22-224 15,1 7-64-15,2-1-39 32,-3 4-41-32,0-3-8 0,-3-4-329 15,-2-3-527-15,-3-10-600 16,0-2-825-16,-3-7-71 0,-6-10-1769 15</inkml:trace>
  <inkml:trace contextRef="#ctx0" brushRef="#br0" timeOffset="170667.66">28304 12185 6481 0,'0'0'4697'15,"0"0"-2961"1,0 0 337-16,0 0-721 0,0 0-80 16,0 0-608-1,0 0-528 1,0 0-136-16,40-16-8 0,-28 42 8 16,0 2 8-16,-5 4 40 15,-7 0-40-15,0 0-8 16,-11-1-8-16,-6-2-112 0,-6-4-120 0,-1-6-192 15,-4 1-408-15,0-11-1080 16,4 1-1233-16,12-10-3704 0</inkml:trace>
  <inkml:trace contextRef="#ctx0" brushRef="#br0" timeOffset="170919.53">28730 12290 7177 0,'0'0'7954'16,"0"0"-6162"-16,0 0-784 16,0 0-288-16,0 0-95 0,0 0-113 31,40-19-304-31,-24 16-208 15,8-3-88-15,4 6-472 0,0-4-481 0,0 4-679 16,-4 0-1465-16,-13 4-1816 16</inkml:trace>
  <inkml:trace contextRef="#ctx0" brushRef="#br0" timeOffset="171088.16">28695 12423 1144 0,'0'0'2560'0,"0"0"-1239"15,0 0-89-15,0 0 16 0,0 0-272 16,0 0 113 0,0 0 487-16,35 32-800 15,1-32-488-15,0 3-288 16,24-3-368-16,-8-3-1560 0,-9-9-4258 0</inkml:trace>
  <inkml:trace contextRef="#ctx0" brushRef="#br0" timeOffset="171396.09">29097 12154 4785 0,'0'0'4937'0,"0"0"-3185"15,0 0 8-15,0 0-543 16,0 0-225-16,0 0-248 0,24-10-504 15,-4 26-168-15,0 6-72 16,-5 4 8-16,-2 2-8 0,-13 1-8 16,-8 3 8-16,-16-7 16 0,-12 0 64 15,4 1 72 1,4-8 240 0,8-1-96-16,4-4-192 0,12-1-96 15,4-2 40-15,12-4-48 16,16 3 0-16,20-5-160 0,32-4-1128 15,-13-13-1337-15,1-9-1992 0</inkml:trace>
  <inkml:trace contextRef="#ctx0" brushRef="#br0" timeOffset="171769.81">29423 12468 9482 0,'0'0'2848'0,"0"0"-1904"0,0 0-576 16,0 0-48-1,0 0 121 1,0 0 39-16,0 0-184 0,56 95-144 16,-43-63-72-16,-6 0-32 15,-3-1-24-15,-4 1-24 0,-7 0-384 16,-14-10-1289-16,-7-6-1559 15</inkml:trace>
  <inkml:trace contextRef="#ctx0" brushRef="#br0" timeOffset="177417.91">29794 12154 6121 0,'0'0'2544'0,"0"0"-855"0,5-39-249 16,-5 27 841-16,0 2-697 16,0 4-128-16,0 3-480 0,0-1-223 15,0 4-257-15,0 0-304 16,0 0-128-16,-5 0-64 15,-3 10-80 1,4 9 72-16,4 7 8 0,0 5 0 16,8 7 40-16,12 1-40 15,4 2 48-15,4-3-48 0,0 0-8 16,-5-7 8-16,-6-1-16 16,-9-5 16-1,-5-3 0-15,-3 0-16 16,-3-3 8-16,-18-3-64 0,-11-3 0 15,-7-7-416-15,-5-3-553 16,-12-3-687-16,8-12-1201 16,13-11-2784-16</inkml:trace>
  <inkml:trace contextRef="#ctx0" brushRef="#br0" timeOffset="177592.22">29726 12119 5873 0,'0'0'4689'15,"0"0"-3793"-15,0 0-248 32,0 0 272-32,84-19 145 0,-52 19-425 15,4 6-360-15,-4 7-280 16,3 9-288-16,-11-6-1929 16,-7-4-2720-16</inkml:trace>
  <inkml:trace contextRef="#ctx0" brushRef="#br0" timeOffset="177816.48">30113 12100 704 0,'0'0'8401'0,"0"0"-6304"16,0 0-1457 0,0 0-368-1,0 0-8-15,0 0 1032 0,0 82-119 0,0-43-481 16,8 5-336-16,8 0-160 15,4 4-88-15,0-7-96 16,4-3-16-16,-9 4-632 16,2-14-1489-1,-9-9-2040-15</inkml:trace>
  <inkml:trace contextRef="#ctx0" brushRef="#br0" timeOffset="178158.73">30360 12103 9418 0,'0'0'2464'0,"0"0"-1352"16,0 0-680-16,0 0 401 31,0 0 63-31,92-3-400 0,-60 22-224 15,3 6-120-15,-7 7-144 16,-7 0 40-16,-14-1-40 0,-7 1 0 16,-12 0 48-16,-20-3 80 0,0-4 112 15,0-3 104 1,4-6-64 0,13-3-88-16,7-4-72 0,8-3-128 15,12-2 48-15,23 2 120 0,14-3 64 16,14 0-144-16,5-3-88 15,24-16-344-15,-21-9-944 0,-15 0-3905 16</inkml:trace>
  <inkml:trace contextRef="#ctx0" brushRef="#br0" timeOffset="180395.45">26340 12011 6537 0,'0'0'1064'0,"0"0"-288"15,0 0-104-15,0 0-159 16,0 0 303-16,-12-61 128 16,12 46-192-16,0-5-96 0,0 1 240 31,-4-3-127-31,4-6-273 15,0-1-160-15,0-6-80 0,0-3 32 0,0-6 112 16,0-7-104-16,4-3-72 16,0-4-96-16,0 5-32 15,0-1 32-15,-4 16 16 16,0 6 56 0,0 9 88-16,0 14-56 15,0 3-160-15,0 6-72 0,0 0-504 0,0 3-1720 16,0 26 63-1,0-1-351-15,-8-6-2769 0</inkml:trace>
  <inkml:trace contextRef="#ctx0" brushRef="#br0" timeOffset="180832.52">26141 11528 200 0,'0'0'8609'15,"0"0"-7152"-15,0 0-1097 16,0 0-80-16,0 0 544 0,0 0 168 31,0 0-152-31,0 0-167 16,0 0 175-16,4-9 88 0,3-4-680 15,6-3-128-15,-2-6-56 0,5-3-64 16,0-7 64-16,1 0-64 16,-2-6 72-16,2 6 0 15,-2 3-72 1,-3 4 40-16,0 6 328 16,0 6-56-16,-5 4 32 0,6 2-176 15,-1 4-112-15,4 0-16 16,8 3-40-16,8 0 88 0,4 0 16 15,3 13 0 1,1-1-56-16,0 8-48 16,-8 2-8-16,0 6-72 15,-9 4-696-15,-3 6-744 0,-7-6-2369 16,-5-10-4929-16</inkml:trace>
  <inkml:trace contextRef="#ctx0" brushRef="#br0" timeOffset="182197.81">25268 10303 4416 0,'0'0'5082'0,"0"0"-3794"16,0 0 96-16,0 0-32 0,0 0 281 31,0 0-177-31,0 0-304 16,-8-64-392-16,12 61-359 0,8-4-209 16,8 1-144-16,8 6 0 15,-1-3-48-15,9 3 0 0,-4 0 0 16,-4 6-40-16,-8 7-32 15,-8 0-168-15,-3 6 71 0,-9 3 89 32,-5 3 0-32,-15 4 80 15,-8 3-8-15,-7 0 16 0,7-4-8 16,-4 1 0-16,12-4 8 16,4-6-8-16,8-6 0 15,8-1-8-15,0-5 8 0,16-4-8 31,20-3 8-31,7 0 8 0,9 0 0 16,4-3-8-16,0-6-48 16,-9-1-744-16,-11-3-1248 0,-8-6-1193 15,-15 3-1608-15,-10 0-1472 16</inkml:trace>
  <inkml:trace contextRef="#ctx0" brushRef="#br0" timeOffset="182684.97">25901 10372 1664 0,'0'0'8'0,"0"0"1920"16,0 0-1176-16,0 0-111 0,72-98 87 15,-60 73 0-15,-4-7 0 16,-4 0-24-16,-4 7-248 0,0 0 504 31,-4 8-47-31,-16 5-137 16,1 5-312-16,-9 7-312 31,-4 0-80-31,4 7 8 0,8 5 16 16,4 5-88-16,4 5 64 15,8 3-72-15,4 4 8 0,4 2 0 16,12 4 0-16,16 6 0 15,-4 1-8-15,7-1 0 0,-3-6-152 16,-8 3 64-16,-4-6 8 0,-12-7-48 16,0-6 112-16,-8-6-48 15,-4-7 64-15,-12-6 240 16,-3 0 104 0,-6-6-56-16,1-10 152 15,4-6 520-15,8 0-167 16,5-7-433-16,7 1-216 0,7-1-144 0,14 4-368 31,7 2-665-31,4 7-7 0,-1 4-24 0,-7 2-1201 16,-4 4-3744-1</inkml:trace>
  <inkml:trace contextRef="#ctx0" brushRef="#br0" timeOffset="182999.41">26420 10172 9057 0,'0'0'2473'0,"0"0"-1193"0,0 0-720 0,0 0-272 16,0 0-96 0,0 0 97-1,0 0 111-15,-105 83-176 16,70-48-120-16,7 6-48 0,5 0-56 16,6-2-144-16,6-4-512 15,7-7-545-15,4-9-287 0,0-9-657 0,7-7-2183 16</inkml:trace>
  <inkml:trace contextRef="#ctx0" brushRef="#br0" timeOffset="183179.76">26212 10271 8729 0,'0'0'2257'31,"0"0"-1545"-31,0 0-608 16,0 0-8-16,0 0 304 0,0 0 32 15,84 60-80-15,-52-34-152 16,0-1-96-16,0 0-104 0,3 1-472 16,-7-4-1216-16,-7-12-1553 0</inkml:trace>
  <inkml:trace contextRef="#ctx0" brushRef="#br0" timeOffset="183516.81">26571 10118 4456 0,'0'0'5538'0,"0"0"-4418"0,0 0-280 16,0 0-584-16,0 0-104 16,0 0 88-16,99-9 64 0,-74 25-80 15,-6 6-88-15,-3 0-32 0,-12 1-96 31,-4-1 168-31,-4 3 208 16,-12-3 329-16,-3 0-9 0,-2 1-104 16,1-7-104-16,8-1-256 15,1-5-184-15,11 0-8 0,0-1-40 16,11-3-8-16,17-2 48 31,12-1-48-31,12-3-64 0,4 0-448 16,12-16-1040-16,-12-3-921 15,-13 0-3312-15</inkml:trace>
  <inkml:trace contextRef="#ctx0" brushRef="#br0" timeOffset="185728.97">27116 10176 3424 0,'0'0'6818'16,"0"0"-5266"-16,0 0-1120 16,0 0-280-16,0 0 336 0,0 0 737 15,0 0-161-15,5 0-424 16,-1 0-336-16,0-4-160 16,4-8-56-16,4-1-80 0,0-3 0 31,-5-3-8-31,1 0-88 0,-8-3-96 15,0 0-96-15,0-1 176 16,-8 4 8-16,-7 6 24 16,-5 4 64-16,-8 9-120 0,4 0 56 15,-4 0 64-15,1 9-48 32,6 4 48-32,1 3-136 15,8 3 136-15,0 0 0 0,8 3-72 16,4 4 72-16,0 0 0 15,20-1-16-15,4 0 8 0,12 4 32 0,8-1-16 16,0 1 0 0,3 3-16-1,-6-4 0-15,-9 1 16 0,-17-7-80 16,-11-3-112-16,-4-3 88 16,-19-7 104-16,-13-6 128 15,-9 1 72-15,-2-4-24 0,-2 0-40 0,10-7-40 31,3-5 72-31,13-8-32 16,10 2 80-16,9-8-40 16,12 1-120-16,20-4-56 0,4 1-104 15,7-1-328-15,-2 7-480 16,2 3-353 0,-11 6-863-16,-12 7-3169 0</inkml:trace>
  <inkml:trace contextRef="#ctx0" brushRef="#br0" timeOffset="185964.7">27539 10144 7905 0,'0'0'1833'15,"0"0"-513"-15,0 0-880 16,0 0-336-16,0 0-96 0,-32 19 152 15,8 3 128-15,-4 4-120 16,1-1-104 0,-5 3-16-16,12 4-48 15,0-3-96-15,0-1-664 0,12-5-448 16,4-7-401-16,4-7-519 16,0-6-721-16</inkml:trace>
  <inkml:trace contextRef="#ctx0" brushRef="#br0" timeOffset="186192.91">27331 10188 8049 0,'0'0'2409'16,"0"0"-1353"-16,0 0-600 16,0 0-448-16,0 0 288 15,0 0 256-15,0 0 264 0,65 95-319 16,-42-63-209-16,-3 0-136 15,5-3-80-15,-6-1-8 0,1-6-64 16,0 1-905-16,4-11-639 31,-4-2-736-31,-4-10-2753 0</inkml:trace>
  <inkml:trace contextRef="#ctx0" brushRef="#br0" timeOffset="186516.96">27913 10014 9826 0,'0'0'1392'16,"0"0"-432"-16,0 0-584 0,0 0-240 16,0 0 136-1,0 0 120-15,0 0-192 16,0 0-96-16,-79 69-96 15,75-43 64-15,4 0 64 0,0 5 8 16,16 1-39-16,8 3 71 16,4-4-88-16,4 5 8 0,-4-5-96 31,-4-2 16-31,-9-1 16 16,-7-5-32-16,-8-5-8 0,-8 2 8 15,-20-8 0-15,-8-2-224 16,-3-7-1025-16,-9-3-471 0,8-16-1089 15,12-6-2704-15</inkml:trace>
  <inkml:trace contextRef="#ctx0" brushRef="#br0" timeOffset="186678.08">27866 10096 2832 0,'0'0'4545'0,"0"0"-3873"15,0 0-488-15,88-9-112 31,-49 9-16-31,10 12 16 0,2 4-72 16,9 0 0-16,-8-3-1320 0,-13-10-3953 16</inkml:trace>
  <inkml:trace contextRef="#ctx0" brushRef="#br0" timeOffset="186846.6">28272 10109 3136 0,'0'0'2953'16,"0"0"-849"-16,0 0-1632 0,0 0-352 15,0 0 593-15,0 0 239 16,-11 85-176-16,7-46-144 16,4-1-368-1,0 6-160-15,0 1-40 16,0-1-64-16,11 7-976 16,5-13-1153-16,0-9-3264 0</inkml:trace>
  <inkml:trace contextRef="#ctx0" brushRef="#br0" timeOffset="187137.81">28583 10115 8385 0,'0'0'2737'0,"0"0"-1777"31,0 0-680-31,0 0-224 15,0 0 40-15,95 57 64 0,-71-25-64 0,-3 10-24 16,-17-5-64-16,-4-2-8 16,-8-3-16-16,-12-3 16 15,-4-10 104-15,-1-3 376 16,10-10 241 0,11 0-313-16,4-6-280 15,40 0-120-15,40 0 32 0,31 0-40 0,12 0-672 16,-23-9-737-16,-28-7-1479 15</inkml:trace>
  <inkml:trace contextRef="#ctx0" brushRef="#br0" timeOffset="189934.94">17459 14684 1112 0,'0'0'7473'0,"0"0"-6064"15,0 0-745-15,0 0-168 32,0 0 480-32,-4 0 432 15,4 0-223-15,0 0-401 0,0 0-208 16,-4 0-120-16,-1 0-128 15,1-7-208-15,-3 2 16 0,-5-2-64 0,0-3 8 16,0 1-8-16,-8-4-64 16,0 0 0-1,-4-6 40 1,0 4-48-16,-4-7 8 0,0-4-8 0,-7 0 8 16,3 1 32-16,-8-3-40 15,1-1 0-15,-10 0 0 0,1 1 8 31,-12-1 48-31,5-3-48 16,-1 1 0-16,0 2 40 16,0-5-40-16,5-1 0 0,-1-1 8 15,8-2-8-15,0 0 0 16,9 3 0-16,3 0 56 0,8 10 16 16,8 6-72-16,4 3 48 31,0 4-40-31,3 2-8 0,6 3 0 15,3 7-8-15,0-3 0 16,0 3-544-16,0 0-704 0,0 0-1009 16,0 0-351-16,0 0-649 15,0 3-2064-15</inkml:trace>
  <inkml:trace contextRef="#ctx0" brushRef="#br0" timeOffset="190415.78">16355 14154 5353 0,'0'0'1072'15,"0"0"-552"-15,0 0-40 0,0 0-56 31,0 0 96-31,0 0 208 16,0 0 281-16,-8 32 95 0,8-32-48 16,0 0 296-16,0 0 73 15,0-3-121-15,0-7-272 0,0-9-720 16,0-6-200-16,0-7-40 31,8-3-72-31,0-6 0 0,-4-1 8 16,4-2 8-16,-4 6-8 15,0 3 88-15,-4 13 168 0,0 5 136 16,0 11 25-16,0 3-9 16,0 3-224-16,0 0-192 31,0 0-56-31,4 7-80 0,0 8 64 16,3 7 72-16,6 4 0 15,7 2-8-15,3-5 8 0,9-1-8 16,4-6-416-16,1 0-513 15,14-4-751-15,-7-8-2217 16,-12-4-2448 0</inkml:trace>
  <inkml:trace contextRef="#ctx0" brushRef="#br0" timeOffset="192386.66">13662 12674 4913 0,'0'0'2496'0,"0"0"-1416"15,0 0-31-15,0 0-177 32,0 0 296-32,-76-73-128 15,57 73 336-15,-2 0-551 0,-7 0-377 16,0 13-128-16,-4 6 40 15,1 10 48-15,-1 9-88 0,8 3-144 0,3 10-96 16,10-4-64 0,7 1-8-1,4-3 8-15,20-8-8 16,16-2 48-16,28-6-56 0,-1-13 0 16,13-7-72-16,0-9-200 15,-16 0-864-15,11-15-969 0,-19-7-503 16,-16-4-3297-16</inkml:trace>
  <inkml:trace contextRef="#ctx0" brushRef="#br0" timeOffset="192568.73">13921 12655 8601 0,'0'0'4137'0,"0"0"-3073"0,0 0-47 15,0 0-393-15,0 0-192 16,0 0-40-16,0 0-392 0,0-16-1960 16,0 29-2001-16,0 0-24 0</inkml:trace>
  <inkml:trace contextRef="#ctx0" brushRef="#br0" timeOffset="192718.76">13992 12922 7057 0,'0'0'4025'0,"0"0"-3481"16,0 0-216 0,0 0 1688-16,0 0 113 15,0 0-953-15,0 0-824 0,0 0-352 16,0-16-480-16,0 10-1152 16,-4-4-2353-16,0 4-2864 0</inkml:trace>
  <inkml:trace contextRef="#ctx0" brushRef="#br0" timeOffset="193075.14">14319 12493 7849 0,'0'0'1825'0,"0"0"-281"31,0 0-176-31,0 0 513 16,0 0-929-16,0 0-624 0,0 0-120 16,-88 35 104-16,64-3-112 15,1 9-24-15,7 7-16 0,4 6-72 0,8-3 8 16,4 3-80-1,8-4-8 1,20-5 48-16,8-7-56 16,7-6-8-16,1-7-312 0,8-6-464 15,7-13-864-15,-6-2-513 16,-14-4-1920-16</inkml:trace>
  <inkml:trace contextRef="#ctx0" brushRef="#br0" timeOffset="193379.04">14630 12515 2880 0,'0'0'6281'15,"0"0"-4680"-15,0 0-809 16,0 0-48-16,0 0 200 0,0-3-432 15,0 23-440-15,-4 5 345 32,0 9 15-32,4 5-192 15,-4 2-112-15,4 0-80 0,0 1 16 16,0-4-56-16,4-3-8 16,0-7-536-16,8-5-785 0,0-8-575 31,4-2-777-31,-4-10-2272 0</inkml:trace>
  <inkml:trace contextRef="#ctx0" brushRef="#br0" timeOffset="193624.93">14929 12621 1480 0,'0'0'5577'16,"0"0"-4497"-16,0 0-408 0,0 0-216 0,0 0 9 15,0 0-113 1,0 0 32-16,0 0 8 0,-20 53-104 16,8-21 40-1,3-4-64-15,-2 4-32 16,-1 0-64-16,4-7-40 16,4-2-120-16,-4-4 48 0,8-6-56 15,0-1-664-15,0-2-1040 16,0-7-1265-16</inkml:trace>
  <inkml:trace contextRef="#ctx0" brushRef="#br0" timeOffset="194121.69">14849 12639 7881 0,'0'0'1296'0,"0"0"449"16,0 0-297-16,0 0 56 15,0 0-559-15,0 0-601 0,0 0-336 31,-4 16-8-31,4 9 176 16,0 7 48-16,8 3-8 0,4 0-56 16,0 0-80-16,8 0 8 15,-1-7-80-15,2-2 0 16,3 0-8-16,-5-7-352 0,1-4-752 31,8-2-529-31,-4-6-503 16,-8-7-2073-16</inkml:trace>
  <inkml:trace contextRef="#ctx0" brushRef="#br0" timeOffset="194345.47">15128 12573 5777 0,'0'0'4577'0,"0"0"-3017"15,0 0 344-15,0 0-1055 0,0 0-777 16,0 0 72-16,4 25-112 15,-1 4 248 1,2 9-56-16,-1 0-128 16,4 0-48-16,0 3-40 15,-1-6-8-15,2 0-48 0,-1-7-1008 16,-4-2-497-16,-1-7-751 16,1-10-1937-16</inkml:trace>
  <inkml:trace contextRef="#ctx0" brushRef="#br0" timeOffset="194639.08">15160 12433 8569 0,'0'0'1289'0,"0"0"-409"15,0 0-312-15,0 0-184 0,0 0-200 16,0 0 128-16,0 0 112 16,104 45-56-1,-85-14-96-15,1 10-112 16,-8 4-8-16,-3 3-48 0,-9-1-56 16,0 4 8-16,0 0-56 0,-17-7-256 15,-7 4-840-15,5-10-1408 16,-1-13-6226-16</inkml:trace>
  <inkml:trace contextRef="#ctx0" brushRef="#br0" timeOffset="199040.06">15004 12090 3576 0,'0'0'5057'0,"0"0"-4304"16,-8 0-249-16,5 0 232 15,-1-3 88-15,0 0 72 16,4 3-232-16,0-4 144 0,0 4-199 0,0-2-97 31,-5-2 48-31,5-5-208 16,0 2-216-16,-4-5 104 0,0-4-120 15,1-3-8-15,-5-3-48 16,4-1 8-16,0-6 80 0,4-2-96 16,-5-7 40-16,1-4-88 31,1-17-8-31,-1-28 64 0,-4-21 0 15,4-3-16-15,-5 16-8 16,6 29-40-16,-1 27 0 16,-4 4 64-16,0-2-64 0,0 2 0 15,0-7 0-15,0 13 8 32,4 11 32-32,4 2-40 15,0 9 0-15,-4 7 0 0,4 0-744 16,0 0-1560-16,0 10 807 15,0 6-79 1,4 3-569-16,0 0-743 0,-4-3-1553 16</inkml:trace>
  <inkml:trace contextRef="#ctx0" brushRef="#br0" timeOffset="199542.42">14658 11455 3016 0,'0'0'3009'0,"0"0"-1033"0,0 0-912 15,0 0-391-15,0 0 271 16,0 0 120-16,0 0-304 0,0 0-192 16,-4-9-280-16,4 2-136 31,0-6-64-31,0 1-8 16,8-7-24-16,-4-4 48 0,3-5-32 15,2-1-64-15,-1-8 0 16,3-5-8-16,-2-2 8 0,-1-1 8 0,-1 1-16 15,-3 6 8 1,5-1 0 0,-5 11 0-16,0 6 0 15,-4 9 273-15,3 7 223 0,1 6-368 16,-4 0-136-16,8 19-80 16,1 3 80-16,6 10 64 15,5 6-64-15,8 0 48 16,4 3-40-16,8 1 8 15,3-1-16-15,5-6-232 16,12 9-1289-16,-12-12-431 0,-12-10-2473 16</inkml:trace>
  <inkml:trace contextRef="#ctx0" brushRef="#br0" timeOffset="200532.83">15574 12595 10970 0,'0'0'2632'16,"0"0"-1311"-16,0 0-849 16,0 0-248-16,0 0 328 0,0 0 192 31,0-45-448-31,0 45-296 15,-3 0-680-15,-6 7-1104 0,-7 18 127 0,0-3-967 16,4-3-3530-16</inkml:trace>
  <inkml:trace contextRef="#ctx0" brushRef="#br0" timeOffset="200706.99">15539 12890 4096 0,'0'0'4369'0,"0"0"-2184"31,0 0-1113-31,0 0 16 16,0 0-440-16,0 0 17 0,0 0-313 15,0 0-352-15,-21-19-577 16,18 19-1543-16,-1-3-3233 0</inkml:trace>
  <inkml:trace contextRef="#ctx0" brushRef="#br0" timeOffset="204125.02">15901 12563 464 0,'0'0'5089'0,"0"0"-3969"0,0 0 272 15,0 0-112-15,0-41 553 16,0 31-145-16,0 7 105 0,0 0-337 0,0 3-232 16,0 0-456-1,0 0-200 1,0 0-239-16,0 6-193 15,0 10-80-15,-4 10-40 0,-8 6 48 16,8 5 0-16,0 2-64 16,0 2 8-16,4-3 8 0,0 0-16 15,0-6 16-15,0-4-16 32,0-5-248-32,4-5-705 0,4 2-815 15,4-8-937-15,4-2-1167 16,-4-7-1610-16</inkml:trace>
  <inkml:trace contextRef="#ctx0" brushRef="#br0" timeOffset="204467.55">16076 12591 2480 0,'0'0'5945'15,"0"0"-4488"-15,0 0-49 16,0 0-600-16,0 0 232 15,0 0-520 1,0 0-344-16,0 0-160 0,-43 55 40 16,38-21-48-16,5 1 0 15,0 1 8-15,5-5-16 16,6-9 8-16,1-3-8 16,4-6-184-1,-4-6-136-15,-3-7 16 0,2 0 152 16,-3-4 136-16,-4-14-40 0,-4-5 56 15,0-9 0-15,0 4 8 16,-8-7-8-16,-4 3-136 16,4 4-488-16,0 6-288 0,8 5-344 31,0 2-969-31,20 2-1696 0,-4 3 1345 16</inkml:trace>
  <inkml:trace contextRef="#ctx0" brushRef="#br0" timeOffset="204732.51">16220 12566 544 0,'0'0'424'0,"0"0"1368"15,0 0-336-15,36 80-311 32,-32-48-193-32,-4-1 48 0,3 1-368 0,1-4-40 0,4-2-176 31,4-4-184-31,9-6-120 16,-2-6 33-16,9-10-137 0,-4 0 88 15,4-7-96-15,-4-15 0 16,-8-10-152-1,-9-9 152-15,-7-7 64 0,-3 1 728 16,-25-1 456-16,-4 10 152 16,-4 6-39-16,0 13-297 15,8 7-440-15,0 12-424 0,13 0-200 16,-1 15-984 0,12 14-1033-16,4-1-1063 15,0-2-4826-15</inkml:trace>
  <inkml:trace contextRef="#ctx0" brushRef="#br0" timeOffset="205327.97">16546 12573 8777 0,'0'0'1657'15,"0"0"-113"-15,0 0-392 0,0 0-31 16,0 0-665-16,0 0-400 15,-32 22 24-15,21 10 40 0,-2 3-40 32,5 6 40-32,5 0-72 15,3 1-40-15,0-7 40 0,7-10-48 16,14-3 56-16,10-12-48 16,9-8-8-16,0-2 0 0,0-5-96 15,0-18-88-15,-12-8 112 16,-12-4 72-1,-12-10 48-15,-4-3 56 16,-20 4 112-16,-8 6 16 16,-8 9 192-16,-4 10-208 15,5 13-216-15,-6 9-512 0,9 10-2001 16,8 5-3248-16</inkml:trace>
  <inkml:trace contextRef="#ctx0" brushRef="#br0" timeOffset="207472.69">13375 10331 3448 0,'0'0'3305'0,"0"0"-2009"0,0 0-152 15,0 0 313-15,0 0-329 16,0 0 208-16,-16-28-143 16,16 25-537-16,4-4-448 0,11 1 136 31,10 2-184-31,6 2-64 0,10 2 8 15,6 0-48-15,1 0-48 0,-4 12-16 16,-8 7 56-16,-8 6-64 16,-12 7 16-1,-16 6-8 1,0 4 8-16,-28 5 0 0,-13 4 16 16,-10-4 64-16,7-5-80 15,0-7 8-15,13-13 80 0,10-3-80 16,10-9 40-16,11-4-48 0,0-3-88 15,28-3 88-15,15 0 0 16,13-6 8 0,8-4 48-16,3 1-48 15,-7-4-8-15,-4 3-48 16,-12 7-888-16,-8-3-1249 0,-13 3-895 16,-10-3-2506-16</inkml:trace>
  <inkml:trace contextRef="#ctx0" brushRef="#br0" timeOffset="207988.03">14203 10452 408 0,'0'0'4713'0,"0"0"-3961"0,0 0-208 16,17-86-304-16,-17 57 144 16,4-2-144-16,-4-1 40 15,0 4-16 1,-17 2 616-16,-2 7 329 16,-9 6-393-16,0 7-24 0,0 6-304 15,0 0-240-15,4 12-56 0,8 5-48 16,9 5-88-16,2 3-48 0,5 0 56 31,0 4-64-31,20 3 0 16,4 0 0-16,4 3 0 15,4 0 8-15,4 2 0 0,0 2-8 32,-5 2 0-32,-7-3-104 15,-8 0 8-15,-7-6 80 0,-9-3 0 16,0-7 16-16,-13-7 0 15,-6-5 640-15,-5-7 449 0,-4-3-129 16,4-3-24-16,-1-9-232 16,6-11-304-16,3-9-200 15,12-2-72-15,4-8-128 0,16-2-56 32,12 2-568-32,4 7-480 15,19 13-713-15,-6 10-207 0,-10 5-2297 0</inkml:trace>
  <inkml:trace contextRef="#ctx0" brushRef="#br0" timeOffset="208325.94">14770 10252 512 0,'0'0'10578'31,"0"0"-8914"-31,0 0-1400 16,0 0-120-16,0 0 96 0,-65 89 8 15,46-51-24-15,2 7-112 16,2-4-96-16,2 3-16 16,6-6-432-16,-9 0-688 0,4-9-928 31,0-14-2177-31</inkml:trace>
  <inkml:trace contextRef="#ctx0" brushRef="#br0" timeOffset="208527.64">14527 10363 232 0,'0'0'9498'16,"0"0"-7746"-16,0 0-880 15,0 0-728-15,0 0-80 16,0 0 640-16,51 73-40 0,-23-35-207 16,7 3-193-16,-3-3-192 15,0 1 24-15,-4-5-96 16,-4-5-937-16,0-13-919 15,-3-4-720-15,-6-8-2930 16</inkml:trace>
  <inkml:trace contextRef="#ctx0" brushRef="#br0" timeOffset="208840.75">14837 10255 7209 0,'0'0'2497'0,"0"0"-1201"32,0 0-792-32,0 0-208 0,0 0 128 15,107-13 24-15,-79 13-128 16,0 16-208-16,-11 7-48 16,-10 8 0-16,-7 4 64 0,-12 6 520 15,-11 0 225-15,-1 4-97 16,-4-4-184-16,7-6-248 0,2-3-152 15,10-10-104 1,9-2-80-16,0-8 0 16,17-6-8-16,11-6 8 15,11 0-8-15,10 0-128 0,-6-13-704 16,13-15-1169-16,-9 3-791 16,-14-1-3882-16</inkml:trace>
  <inkml:trace contextRef="#ctx0" brushRef="#br0" timeOffset="209277.41">15387 10480 536 0,'0'0'1320'0,"0"0"3273"15,0 0-3217 1,0 0-624-16,83-63-176 16,-62 40-191-16,-5-5-73 15,-5-1-104-15,-7-2 128 16,-4-1-152-16,0 4 0 0,-7 2 144 15,-14 4 192-15,1 9 16 0,-12 7-248 47,5 3-96-47,-1 3-56 16,0 3-56-16,8 12-32 16,8 2-48-16,9 1 0 0,3 5-16 15,0 2-40-15,15 1 48 0,9 2 8 16,4 1 0-16,4 5 8 0,0 1-8 15,0 1 8-15,-4 2-8 16,-13-4 0-16,-2 1 0 16,-13-3 0-16,0-7 0 0,-13-2 152 15,-10-7 568-15,-1-7 425 16,-4-9-145-16,4 0-208 16,0-6-184-1,8-16-104-15,12-10-152 0,4-16-184 16,16-3-168-16,12-6-368 15,20-10-1008-15,-5 17-1529 0,-11 12-1408 16</inkml:trace>
  <inkml:trace contextRef="#ctx0" brushRef="#br0" timeOffset="209992.12">16104 10220 4096 0,'0'0'4937'0,"0"0"-3464"16,0 0-409-16,0 0-360 0,-4 0-24 15,-8 16-104-15,-4 6-15 0,-8 7-1 16,4 6-136-16,1 3 8 16,-2 6-136-1,2 1-168 1,3-1 8-16,-1 0-128 0,2-2-8 16,-2-7-600-16,2-7-1249 15,-5-2 33-15,0-14-1401 0,8-5-3968 0</inkml:trace>
  <inkml:trace contextRef="#ctx0" brushRef="#br0" timeOffset="210228.55">15805 10325 9690 0,'0'0'1992'0,"0"0"160"16,0 0-967-16,0 0-681 0,0 0-408 15,0 0-88-15,0 0 216 16,56 63 184-16,-24-25 16 0,0 7-24 16,0 2-104-16,-1 4-56 31,1 4-192-31,-4-5-48 16,-8-2-288-16,-12-1-1344 0,-4-9-2481 15,-4-12-6785-15</inkml:trace>
  <inkml:trace contextRef="#ctx0" brushRef="#br0" timeOffset="211392.41">16347 10287 7345 0,'0'0'1576'0,"0"0"361"15,0 0-113-15,0 0-391 16,0 0 71-16,0 0-432 0,0 0-560 15,0 0-304-15,-4-16-168 32,4 32 24-32,0 9 48 0,0 7 96 15,-3 12 64-15,3 4-48 16,0 6-152-16,0-3 0 16,0 2-56-16,0-5-8 0,0-7-8 0,3-6-592 0,1-3-856 46,4-10-1201-46,4-5-1343 0,0-12-2258 0</inkml:trace>
  <inkml:trace contextRef="#ctx0" brushRef="#br0" timeOffset="211746.23">16518 10417 1512 0,'0'0'7673'0,"0"0"-6056"16,0 0-817-16,0 0-560 15,0 0-32-15,0 0 344 16,0 0-120-16,-32 101-152 0,32-69-88 31,0 0 32-31,0 0-96 0,9-7-72 16,6-6 8-16,10-6-56 16,2-4 32-16,1-6-40 15,0-3-96-15,-4 0-72 0,-8-6 40 16,-12-10 128-16,-4-6 64 31,0-3-56-31,-20-7 56 0,-4 0 112 16,-7 4 17-16,3 6-65 15,0 5-16-15,4 8-112 16,7 6-104-16,13 3-961 0,4 0-1175 16,13 0-457-16,10 0-239 31,5 0-1097-31</inkml:trace>
  <inkml:trace contextRef="#ctx0" brushRef="#br0" timeOffset="212046.95">16806 10436 696 0,'0'0'6289'16,"0"0"-4441"0,0 0-863-16,0 0-561 0,0 0 416 0,0 0-120 15,-52 92-344 1,44-57-216-16,4 0-80 0,4-4-72 15,0-5 40-15,15-7-40 0,6-10-8 32,3-2 0-32,3-7 8 15,1 0-8-15,-8-10 0 0,-4-5 0 16,-12-11 64-16,-4-6 0 16,-4 1 536-16,-16-4-48 0,-4 3-175 31,4 10-193-31,0 3 16 15,4 16-200-15,8 3-280 0,1 0-1137 16,7 18-543-16,4-1-1201 16,7-5-2120-16</inkml:trace>
  <inkml:trace contextRef="#ctx0" brushRef="#br0" timeOffset="212374.73">17104 10480 4600 0,'0'0'4649'16,"0"0"-3896"-16,0 0-289 16,0 0 568-1,0 0-272-15,0 0-368 16,-79 102-232-16,75-67-96 0,4-6-56 16,8-1 0-16,12-6-8 15,7-6-56-15,1-10-72 0,8-6-88 16,0 0 72-16,0-9 48 0,-8-13 96 31,-9-10 64-31,-6-6 336 16,-13-3 600-16,0-4 169 0,-13 4-297 15,-10 6-104-15,-1 13-56 16,-8 15-336-16,4 7-264 0,-4 7-112 16,-7 37-608-16,7 1-1608 31,4-10-3249-31</inkml:trace>
  <inkml:trace contextRef="#ctx0" brushRef="#br0" timeOffset="-214330.55">22913 15316 1560 0,'0'0'968'16,"0"0"1513"-16,0 0-641 15,0 0-712-15,0 0 8 0,0 0-23 16,0 0-89-16,0 0-248 16,0 0-256-1,0 0-48-15,0 0-32 16,0 0-80-16,0 0-39 0,0 0-113 16,0 3-80-16,0 0 24 15,12-3 0 1,8 4 152-16,8 2 64 15,12-3-160-15,8 0-80 0,12 3-56 16,19 1-64-16,16 3 48 16,21 5 120-16,11-2 192 0,-3 0 48 15,-1-1-32-15,-11-6-88 16,4 4 48-16,-5 0-32 0,5 2 16 31,0 1-55-31,-5 3-49 16,-7-3-8-16,-5 0-136 0,-19-4-80 15,-16-3 48-15,-17 1 0 16,-2-1 64-16,2-3-24 16,5 7-24-16,0-4-8 0,-5-3-48 31,-15 3 0-31,-4-6 80 16,-11 4-88-16,-10-4 16 15,-3 0-16-15,-4 0 0 0,0 0-64 16,-7 0-240-16,-10 0-480 15,2 0-449 1,-9-4-775-16,7 2-2009 0,2-2-3217 16</inkml:trace>
  <inkml:trace contextRef="#ctx0" brushRef="#br0" timeOffset="-213937.38">24985 15376 6873 0,'0'0'2328'0,"0"0"-935"0,0 0-25 31,0 0 368-31,0 0-39 0,0 0-473 16,0 0-480-16,-8-9-296 0,8 9-184 15,-8 6-160 1,8 10 24-16,0 0-8 0,0 3 16 15,12 7 73-15,12-1-33 16,4 0-16-16,12 4 16 0,-1-4-104 31,-2 0-24-31,-10-6-48 16,-3 1 8-16,-8-5 0 16,-8 2 0-16,0-5-8 0,-8 4 0 15,-4 3 8-15,-11 3-8 16,-10 0 104-16,-6 4 0 0,-9 2-32 15,-1 1-72 1,-2-3-8-16,-1-1-696 16,0-6-777-16,16-4-2896 15,8-5-6473-15</inkml:trace>
  <inkml:trace contextRef="#ctx0" brushRef="#br0" timeOffset="-209882.64">25666 15329 6369 0,'0'0'4713'0,"0"0"-2449"16,0 0-799-16,0 0-585 31,0 0-216-31,-4-7-168 16,4 11-216-16,0 11-232 0,0 11 200 15,0 5-8-15,13 8-56 16,-2 5 8-16,10 1-112 0,-6 2 8 16,1 0-32-16,0-2-56 31,0-4-192-31,-8-3-440 0,-8-3-432 0,0-9-1064 16,-8-1-33-1,-8-12-1128-15,0-4-4824 0</inkml:trace>
  <inkml:trace contextRef="#ctx0" brushRef="#br0" timeOffset="-209614.01">25682 15243 5281 0,'0'0'2208'0,"0"0"-992"0,76-73 185 16,-48 54-57-16,0 9 8 15,-4 7 57-15,0 3-401 16,0 3-400-16,-5 13-128 0,-6 6-8 16,-5 10-56-16,-8 6-32 15,0 7-48-15,-17-1-136 0,-11 4-48 32,-7-7-48-32,-5 0 8 15,-8-6-112-15,-3-3-248 0,-9-4-936 16,15-5-1280-16,6-11-2241 0</inkml:trace>
  <inkml:trace contextRef="#ctx0" brushRef="#br0" timeOffset="-209289.95">26260 15268 880 0,'0'0'9930'0,"0"0"-7066"0,0 0-655 15,0 0-777-15,0 0-480 0,0 0-375 16,0 0-241-16,0 0-8 16,0 0-80-1,-87 95 16-15,70-50-144 16,13 2-16-16,4 1 16 15,0 0-104-15,21-7 64 0,7-3-80 16,0-9-112-16,-5-10-392 16,1-6-657-16,4-13-847 0,-8 0-1953 31,-4-4-2680-31</inkml:trace>
  <inkml:trace contextRef="#ctx0" brushRef="#br0" timeOffset="-208639.65">26340 15418 8489 0,'0'0'2617'0,"0"0"-625"16,0 0-183-16,0 0-369 0,0 0-392 31,0 0-464-31,0 0-336 0,0 0-184 15,83-29-16-15,-58 38-48 16,-6 7 0-16,-3 7 0 0,0-1-8 16,-11 6 0-16,-5 1 8 15,0-1 0-15,0-2-8 16,-13-4-72-16,1-3 8 16,0-6-136-1,4-4-80-15,0-5-40 0,5-4 112 16,3 0 160-16,0-10-144 0,0-15-296 15,11-4 280-15,9-6 168 16,8-3 40-16,0 3 8 16,-1 7 48-1,-2 2 200-15,-9 13 288 16,-1 10-336-16,-6 3-192 0,3 3-8 16,-5 17-64-16,1 2 64 15,-3 6 16-15,-1 1-8 16,-4-7 0-16,0 0-8 0,0-9-8 31,0-4-96-31,0-2-144 16,0-7 200-16,0 0 48 0,0-9 0 15,4-11-224-15,11-5-160 16,1-4 232-16,9-3 144 16,-6 4 8-16,1 6 232 0,-12 6 432 31,1 10-80-31,-6 6-136 0,-3 0-448 15,0 6-72-15,0 16 72 0,0 7 0 16,0-1 64-16,0 4-64 16,0-3-128-16,0-4-488 15,8-9-896-15,12-3-457 16,7-7 513 0,29-6-800-16,-4-10 391 15,-4-8-1279-15</inkml:trace>
  <inkml:trace contextRef="#ctx0" brushRef="#br0" timeOffset="-208352.98">27065 15484 2008 0,'0'0'3249'0,"0"0"-713"31,36-108-543-31,-32 80-89 16,-4 6 288-16,0 9-391 0,-16 7-817 15,-12 6-552-15,-4 0-72 16,4 15-48-16,-3 4-128 0,6 3-80 16,9 1-96-16,8-1 72 31,4-6-72-31,4-3-8 0,0-7-72 15,12-3 0-15,8-3 72 16,8 0 0-16,-4-16-48 0,1 0 48 16,-6 0 0-16,-7 1 8 15,-8 5 48-15,0 7 264 16,-4 3-168-16,0 3-152 0,-8 19-104 31,-4 7 104-31,0 6 0 16,5 3-176-16,-2-3-776 0,9 3-1240 0,0-10-1761 15,12-11-696-15</inkml:trace>
  <inkml:trace contextRef="#ctx0" brushRef="#br0" timeOffset="-208165.75">27245 15363 7033 0,'0'0'2577'0,"0"0"-337"15,0 0 457-15,0 0-657 0,0 0-1184 16,0 0-656-16,3 10-32 15,-19 28-16 1,1 3-96-16,-2 4-56 16,2-4-160-16,-2-6-1048 15,2-6-1368-15,2-11-353 0,2-8-1880 16,3-10-1056-16</inkml:trace>
  <inkml:trace contextRef="#ctx0" brushRef="#br0" timeOffset="-208007.85">27105 15357 6849 0,'0'0'4033'0,"0"0"-1473"16,0 0-455-16,0 0-1193 16,0 0-760-16,0 0 208 15,0 0 192-15,87 93-248 0,-59-52-168 32,0 3-136-32,-3-6-360 15,2-3-672-15,-3-10-1913 0,-8-8-2480 0</inkml:trace>
  <inkml:trace contextRef="#ctx0" brushRef="#br0" timeOffset="-207754.27">27372 15094 9033 0,'0'0'2241'0,"0"0"-817"16,0 0-240-16,0 0-183 15,0 0-81-15,0 0-352 0,92-4-272 16,-57 30-16-16,1 9 8 16,0 6-88-16,-4 7-40 0,-8 9-48 15,-17 0-56-15,-7 3-56 32,0 1 0-32,-28-4-304 0,-19 9-888 15,3-14-1849-15,8-11-4016 0</inkml:trace>
  <inkml:trace contextRef="#ctx0" brushRef="#br0" timeOffset="-207483.72">27806 15379 9025 0,'0'0'5482'16,"0"0"-4674"-16,0 0-544 15,0 0-256-15,0 0-8 16,0 0-1424-16,0 0-273 0,0 0-2520 15</inkml:trace>
  <inkml:trace contextRef="#ctx0" brushRef="#br0" timeOffset="-207320.07">27798 15598 2840 0,'0'0'5225'15,"0"0"-4113"-15,0 0 449 16,0 0 255-16,0 0-231 0,0 0-825 15,0 0-760-15,24 7-288 32,-20-7-2593-32,0 0-7113 0</inkml:trace>
  <inkml:trace contextRef="#ctx0" brushRef="#br0" timeOffset="-206299.96">28300 15297 280 0,'0'0'7929'16,"0"0"-5784"-16,0 0-521 0,0 0 320 15,0 0-287-15,0 0-249 16,0 0-376-16,-4-77-127 0,4 71-265 31,0 3-280-31,12 0-152 16,0 3-160-16,12 0-48 15,0 0-8-15,4 6-128 0,0 7-264 16,-4 3-216-16,-13 3 151 16,-3 3 97-16,-8-3 64 0,-4 0 224 31,-11-3 80-31,-9-3 0 0,7-3 8 15,2-1 56-15,2-3-56 16,9 4-8-16,4-1 0 0,0 4 0 16,21-1 0-16,-1 8-8 15,3-1-264-15,1 0-552 16,-7-3-160 0,-10-1 240-16,-3 2 288 15,-4-5 272-15,-8 4 184 0,-16-7 144 16,-7 1 344-16,-1 3 208 0,-8-7-128 15,4 0-152-15,8-2-264 32,-3-1-152-32,6 0-1128 15,18-3-3113-15</inkml:trace>
  <inkml:trace contextRef="#ctx0" brushRef="#br0" timeOffset="-206108.42">28794 15307 12322 0,'0'0'3153'0,"0"0"-2321"0,0 0-648 15,0 0 168-15,0 0 160 16,-75 72-88-16,51-37-192 31,0 3-120-31,0-3-112 0,-1 4-64 16,6-8-992-16,3-2-1512 0,0-13-601 15,8-3-3296-15</inkml:trace>
  <inkml:trace contextRef="#ctx0" brushRef="#br0" timeOffset="-205940.97">28622 15351 10426 0,'0'0'3024'15,"0"0"-799"-15,0 0-1257 0,0 0-696 0,0 0-200 16,0 0 200-16,60 89-72 31,-36-51-200-31,0 0-104 16,8 0-1176-16,-4-13-1625 0,-8-6-4768 15</inkml:trace>
  <inkml:trace contextRef="#ctx0" brushRef="#br0" timeOffset="-205563.9">28989 15179 1376 0,'0'0'7457'0,"0"0"-5208"0,0 0-561 0,0 0-215 31,0 0-305-31,0 0-256 32,100-38-512-32,-76 38-296 0,4 3-56 15,0 10-32-15,-8-4-16 16,-9 8-56-16,2-5-192 0,-13 1-240 0,0-1 368 15,-5 1 120-15,-10-3 56 16,-2 2 64 0,6-2-32-1,7 3-32-15,4 3-56 0,0-1 8 16,4 8 40-16,12 2-48 16,3 4-16-16,2-1-120 0,-6 4-8 0,1-6 80 31,-12-1-176-31,-4-3 40 15,-4-3 152-15,-16 0 48 16,-8-3 0-16,-4 0 0 0,4-3 0 16,-3 0-88-16,11-1-1729 15,8-6-2375-15</inkml:trace>
  <inkml:trace contextRef="#ctx0" brushRef="#br0" timeOffset="-205386.68">29447 15592 7985 0,'0'0'2465'0,"0"0"-1801"31,0 0-200-31,0 0-56 0,0 0-48 16,-63 86-128-16,19-58-232 15,4-5-848-15,12-8-2433 0</inkml:trace>
  <inkml:trace contextRef="#ctx0" brushRef="#br0" timeOffset="-203875.31">29794 15294 3952 0,'0'0'5962'0,"0"0"-3650"0,0 0-391 16,0 0-313-16,-8-13-40 16,8 13-344-16,0 0-471 0,0 0-393 15,0 0-208-15,0 0-152 31,0 6-24-31,0 14 24 0,0 5 96 16,8 10 80-16,0 3-88 16,4 3-40-16,0 0 24 15,0-2-8-15,0-2-64 0,0-8-48 32,0-6-272-32,-4-5-392 15,-8-5-697-15,0-7-767 0,0-2-809 16,-16-4-968-16</inkml:trace>
  <inkml:trace contextRef="#ctx0" brushRef="#br0" timeOffset="-203629.53">29885 15189 5873 0,'0'0'2376'15,"0"0"-351"-15,0 0-737 0,0 0-168 16,0 0 329-16,0 0-713 0,0 0-448 31,92-16-136-31,-79 35-56 16,-6 7 8-16,-7 2-8 0,-7 4-88 15,-17 3 0-15,-12-7-8 16,-4 1-88-16,0-1-112 0,-4 1-896 16,9-6-577-16,14-8-3024 0</inkml:trace>
  <inkml:trace contextRef="#ctx0" brushRef="#br0" timeOffset="-203421.9">30145 15300 8617 0,'0'0'1961'0,"0"0"-1345"0,0 0-120 16,116-10 424-16,-73 10 200 15,5 0-431-15,-12 0-441 0,-4 0-248 0,-17 7-224 16,-11-4-841 0,-4 4-943-1,-28-1 392-15,-4 0-1057 0,1 1-3672 16</inkml:trace>
  <inkml:trace contextRef="#ctx0" brushRef="#br0" timeOffset="-203262.22">30213 15389 3368 0,'0'0'2225'15,"0"0"-1265"-15,0 0 256 16,0 0 264-16,0 0 89 16,0 0-89-16,28 22-192 0,-4-22-471 15,4 0-329-15,3 0-264 16,5 0-224-16,15 0-272 0,-10-3-1441 31,-9-10-2976-31</inkml:trace>
  <inkml:trace contextRef="#ctx0" brushRef="#br0" timeOffset="-202525.66">30707 15075 9722 0,'0'0'3848'16,"0"0"-1879"-1,0 0-577-15,0 0-224 0,0 0-535 16,0 0-553-16,0 0-16 15,0 0 168-15,7 111 56 0,2-64-168 16,3 1-16-16,3 0-96 16,-2-4 40-16,-2-6-48 0,-2-6-80 31,-5-3-953-31,-4-10-999 16,0-10-2769-16</inkml:trace>
  <inkml:trace contextRef="#ctx0" brushRef="#br0" timeOffset="-202270.97">30978 15424 10282 0,'0'0'2344'0,"0"0"-1496"16,0 0-239-16,0 0-33 0,0 0 208 16,0 0-256-16,7 70-248 15,-14-48-184-15,-10-3-96 16,-11 0-624-16,9-3-1505 16,-5-7-2304-16</inkml:trace>
  <inkml:trace contextRef="#ctx0" brushRef="#br0" timeOffset="-201895.97">31348 15157 7817 0,'0'0'2049'16,"0"0"-1033"-16,0 0-664 0,0 0-72 31,0 0 368-31,-103-28-80 16,70 28-136-16,6 0-248 0,7 6-56 15,3 10-120-15,10 3 48 16,3 3 8-16,4 6-48 16,8 1 40-1,12 6 8-15,8 0 24 0,-4-3-16 16,-1-4-72-16,-6-2 8 15,-2-4 0-15,-15 1-8 0,0-8 0 16,0 1 0-16,-15 0 8 16,-10-6 88-1,1-1-15 1,-4-6 23-16,-4-3-104 0,1 0-361 16,7-3-991-16,8-10-1849 0</inkml:trace>
  <inkml:trace contextRef="#ctx0" brushRef="#br0" timeOffset="-201720.7">31511 15294 9113 0,'0'0'2113'0,"0"0"-1601"16,0 0-328-16,84 0-32 31,-56 3 48-31,-4 0-200 0,-8 0-296 15,-9 1-2080-15,-7-2-4186 0</inkml:trace>
  <inkml:trace contextRef="#ctx0" brushRef="#br0" timeOffset="-201551.09">31448 15370 6281 0,'0'0'2208'0,"0"0"-935"15,0 0-465-15,87 38-160 16,-55-26-168 0,0-2-168-16,4-3-312 15,-1-4-48-15,-3-3-2000 0,-8 0-5738 16</inkml:trace>
  <inkml:trace contextRef="#ctx0" brushRef="#br0" timeOffset="-201343.11">31981 15094 10018 0,'0'0'2544'16,"0"0"-575"-16,0 0-521 15,0 0-360-15,0 0-584 0,0 0-504 16,0 41 96-16,0-10 96 16,0 11-32-16,0 9-48 0,0 3 32 31,0 3-32-31,0 0-40 15,0 0-72-15,0 10-328 0,0-16-1288 16,0-16-3129-16</inkml:trace>
  <inkml:trace contextRef="#ctx0" brushRef="#br0" timeOffset="-195551.49">27447 15868 8329 0,'0'0'2017'16,"0"0"-1657"-16,0 0-200 31,20 58 240-31,-8-27 456 0,4 4 576 16,-4 0-567-16,4 0-289 0,-4 0-96 15,0 0-96-15,0-6-72 16,-4-1-72-16,0-2-88 0,0-4-24 16,0-3-128-16,4 3-56 15,-4-3-1080-15,0-6-2897 16</inkml:trace>
  <inkml:trace contextRef="#ctx0" brushRef="#br0" timeOffset="-195318.53">27344 16198 10282 0,'0'0'5241'0,"0"0"-4425"16,0 0-776-16,0 0-24 15,0 0 520-15,0 0-16 16,0 0-168-16,107 77-144 0,-70-61-208 31,-2-1-88-31,-3 1-768 16,-4-9-1384-16,-5-4-2225 0,-10-3-3961 0</inkml:trace>
  <inkml:trace contextRef="#ctx0" brushRef="#br0" timeOffset="-195146.13">27842 16167 10490 0,'0'0'4401'0,"0"0"-3345"0,0 0-272 16,0 0-112-16,0 0-104 16,0 0-336-16,0 0-112 15,-44 63-24-15,16-28-96 16,-20 19-88 0,5-6-1464-16,7-13-4401 0</inkml:trace>
  <inkml:trace contextRef="#ctx0" brushRef="#br0" timeOffset="-194681.85">26993 16630 11498 0,'0'0'3241'0,"0"0"-2225"15,0 0-720-15,0 0 32 0,108-37 480 16,-72 37-264 0,-5 0-296-1,1 2-128-15,-8 11-72 0,-7 0-40 16,-10 6-8-16,-7 0 0 16,-3 6 48-16,-18 1 16 0,-7 2 16 0,0-3-72 15,9-2 176-15,3-1-80 16,8-3-32-16,8 0-63 15,8-6 63 1,23 0-64-16,9-4 96 16,12-6-104-16,23-3-801 15,-10-6-1087-15,-14-7-2737 0</inkml:trace>
  <inkml:trace contextRef="#ctx0" brushRef="#br0" timeOffset="-193954.22">27750 16576 8617 0,'0'0'2425'15,"0"0"-969"-15,0 0 241 0,0 0-241 16,0 0-520-16,0 0-456 15,0 0-288-15,0 0-120 0,0 0 0 16,0 0 40-16,0 0 72 16,0 0 48-16,0 0-32 0,4-3 24 15,0-3 96-15,0 0 41 32,1-4-233-32,-2 0-112 0,-3-5 88 15,0 2-8-15,0 4 56 16,-3-4 0-16,-14 6-40 15,-3 1-64-15,1 6-48 0,-6 0-8 16,1 0 0-16,0 6-40 16,9 14-24-16,-2-2 24 0,14 11 48 31,3 0-64-31,0 9-40 16,16-4-168-16,8 5-48 15,3-8-169-15,1 1-135 0,-4-3 232 0,-4-4 144 16,-8-6 96-1,-8 0-56-15,-4-3 16 0,-4-6 192 16,-15 2 88 0,-9-5 136-16,-4-1 168 15,0-6 104-15,4 0-24 16,4 0 49-16,11-3 23 0,6-7 8 16,7 1-80-16,4-10-152 15,20-3-224-15,11-7-96 16,10-3 0-16,2-6-296 15,5 7-840-15,-4-1-737 16,-8 3-1888-16,-12 10 761 16,-9 10-4274-16</inkml:trace>
  <inkml:trace contextRef="#ctx0" brushRef="#br0" timeOffset="-193746.88">28188 16545 7705 0,'0'0'5177'0,"0"0"-3328"16,0 0-1105-16,0 0-120 0,0 0 72 31,0 0-272-31,0 0-320 16,0 0 40-16,0 0 32 16,-56 95-96-16,33-60 16 0,-9 0-96 15,0 0-576-15,-12 0-1392 0,8-10-1209 16,1-9-2256-16</inkml:trace>
  <inkml:trace contextRef="#ctx0" brushRef="#br0" timeOffset="-193568.26">27965 16643 6857 0,'0'0'3921'0,"0"0"-2609"16,0 0 432-16,0 0 1 15,0 0-113-15,0 0-832 16,0 0-664-16,49 6 40 15,-34 23-24-15,9-1-152 16,4 4-56-16,-4 3-504 0,16 0-968 16,-8-9-2393-16,-1-8-2320 15</inkml:trace>
  <inkml:trace contextRef="#ctx0" brushRef="#br0" timeOffset="-193225.51">28431 16433 6665 0,'0'0'2232'0,"0"0"-1423"16,0 0-265-16,0 0 408 15,84-18 96-15,-63 18-192 0,-2 3-248 16,-3 9-312-1,-4 7 65-15,-8 4-281 16,-4 2 40-16,-12 4 272 16,-12-1 208-16,-4 4 136 0,0-7 56 15,4-2-224-15,8-1-240 16,9-6-328-16,3-4-40 16,4 1 40-16,15-6 72 15,9-1-8-15,12-3-64 16,0-3-512-16,16 0-944 15,-9-13-1329-15,-11 0-2448 0</inkml:trace>
  <inkml:trace contextRef="#ctx0" brushRef="#br0" timeOffset="-192559.97">28894 16652 8529 0,'0'0'1689'0,"0"0"-945"0,0 0 288 15,0 0 800-15,91-63-303 16,-71 41-665-16,-8-4-416 0,-4 4-200 15,-3-6 144-15,-5 2 8 32,-5 4-176-32,-15 6 40 15,-8 0-112-15,4 7-96 0,-4 5-48 16,4 4-8-16,5 0-64 16,6 7-16-16,6 9-16 0,-1 3 8 15,8 6 8-15,0 10-48 31,0 0-216-31,12 6-224 0,-4 1-152 16,0-1-96-16,0 0 24 16,-4-3 312-16,-4-3 311 0,0 0 65 15,-12-6 48-15,-4-10 40 16,0-3 16-16,0-13 184 31,-4-3 865-31,4 0 47 0,1-13 48 16,6-6-280-16,9-6-183 15,0-7-257-15,20 0-296 0,16-6-128 0,12 3-168 16,24-9-793-16,-13 12-1311 16,-7 7-3313-16</inkml:trace>
  <inkml:trace contextRef="#ctx0" brushRef="#br0" timeOffset="-187828.13">29240 16469 7801 0,'0'0'1873'15,"0"0"-1153"-15,0 0-456 16,0 0 504-16,0 0 152 16,0 0 8-16,9 0-376 0,-2 0-215 15,5 0-57-15,0 0 64 16,4 5-184-16,0-1 8 0,4 2-88 16,4 1-72-1,0-1 56-15,8 1-56 31,3-1 48-31,1-3-40 16,8 3-16-16,0-3 80 0,0 1 24 16,0-4 24-16,-1 3 48 15,5-3-104-15,1 0-24 0,-2 0 24 16,1 0-64-16,3 0 8 16,5-3-16-16,4-1 8 0,0 1 40 15,4 0-48-15,-5 0 56 16,5 0-56-16,-4-1 8 0,0 2 224 15,0-5 24-15,-5 1-80 32,1-1-32-32,3-3-128 15,1-2 48-15,-4 2-56 0,4-2 40 16,-4-1 48-16,-4 1 0 16,-1-1-40-16,1 0 8 31,0 0-16-31,-1 4 8 0,5-7-48 15,-3 0 0-15,2 0 56 0,1-3-56 16,-4-6 0-16,7 0 48 0,-6-4-56 16,2 3 8-16,-3-8 112 15,0 2-120-15,0-6 0 16,-5-3 8-16,1-1-8 16,-4 4 8-1,4 0 0-15,-5 0-8 0,2 0-64 16,-2 0 64-16,5-1 0 0,0 1 8 15,-4 0 32-15,3-3-40 16,6-3-8-16,-6-1 8 16,5-2-80-1,-4-4 32-15,-8 3 48 16,-5 0-48-16,1 1 48 0,-4 2 48 16,-4 4-48-16,-4 3 8 15,4 3-8-15,-4 0 0 16,-1 4 0-16,-2 2 0 0,-1-3 0 31,-9 0 16-31,1-3-16 16,-3 0 0-16,-5-2 8 0,-1-5 0 15,1 4-8-15,0 0 0 16,-4-3 0-16,9 0-8 0,-5 2-120 16,3-2 112-16,1 0-64 31,0 3 80-31,4-3 0 0,-8 5-8 15,4 1 8-15,-4 4 0 0,-4-1-8 16,4 7 8-16,-4-4-16 16,0 4 16-1,0-4-8 1,0 0-88-16,-4-6-96 0,-12 0-128 16,-4-2 8-16,-8-5 0 0,-8 1-160 15,1 0 176-15,3 2 216 0,0 2 24 16,4 2 48-16,4-1 8 15,0 1-120-15,1 4-120 16,2-1 48 0,1 1 184-16,1 2-8 15,2 0-96-15,-3 1-112 16,5-4-233-16,-9 3 9 0,-1 1 136 16,2-4 152-16,-9 0 160 15,4 0 0-15,-3 1-8 0,-1-7 0 31,0 3 0-31,4-3-32 16,4 3 40-16,4 0 0 0,4 0 48 16,4 3-40-16,4 4-8 15,4-1 0-15,4 0 0 16,0-2-8-16,0 2 0 0,0-3 8 31,4-3 8-31,0 3 40 16,3-2 120-16,-2-4 112 0,3-3-136 15,-8-4-136-15,4-3 136 0,-4 0-136 16,0 1 0-16,0 3 40 16,0-1-40-16,-4 1 0 15,-9 6-8 1,6-3 0-16,-9 2 0 0,0-2 8 0,0 0 8 16,4 3-16-16,-3-3-16 15,-2-1 16-15,6 4-8 16,3 0 8-16,3 0 0 15,1 3 0 1,4 6 0-16,0-3 8 16,0 7 56-16,4 6-16 15,1 0-40-15,-1 9 57 0,-4 1 79 16,0 2 104-16,4 7-32 16,-4-2-88-16,0 2-128 0,0 0-280 31,0 0-713-31,-8 2 553 15,-9 8-40-15,2 0-624 0,-9 2-832 16,4-2-689-16,0-7-704 0</inkml:trace>
  <inkml:trace contextRef="#ctx0" brushRef="#br0" timeOffset="-187302.62">31730 12033 1064 0,'0'0'1592'15,"0"0"1113"-15,0 0-1585 0,0 0 160 16,0 0 537-16,0 0-161 16,0 6-600-16,0-6-424 15,9 0-328 1,-5 0 8-16,4 0 64 15,3 0 129-15,-7-3 87 0,9 0-96 16,-2-4-272-16,2-2-144 16,-2-4-24-16,6-2 8 0,-2 2-56 15,1-6 0-15,4-1 48 32,0 2-40-32,-8-1-16 0,4-1 0 15,-4 5 0-15,-5-1 16 16,-2 3-8-16,-1 7 0 15,0-1 32-15,-4 7-40 0,4 0-8 16,-4 0-40-16,0 0-32 31,4 0-24-31,3 0-176 0,6 10 152 16,10 6 128-16,14 6 0 16,6 3 16-16,13 7 96 15,8 3-16-15,-1 3 24 0,9 4-8 16,-9-1-64-16,-10-3 0 0,-9-6-48 15,-21-7 0-15,-10-9-96 16,-13 0-600 0,-4-6-673-16,-24-5-367 15,0-1-320-15,8-4-4010 16</inkml:trace>
  <inkml:trace contextRef="#ctx0" brushRef="#br0" timeOffset="-186146.37">31017 11128 9762 0,'0'0'2776'16,"0"0"-887"-16,0 0-1153 16,0 0-296-16,0 0 64 0,0 0-64 31,28 16-88-31,-8 3 48 15,8 10 48 1,-1 5-56-16,1 5-216 16,-3 2-80-16,-5-3-80 0,-5 3 40 15,-2 0-56-15,-5-6-440 16,3-3-608-16,-2-6-864 16,19-8-601-16,-5-8-335 0,1-7-2338 0</inkml:trace>
  <inkml:trace contextRef="#ctx0" brushRef="#br0" timeOffset="-185937.37">31799 11195 8769 0,'0'0'2305'16,"0"0"-633"-16,0 0-1016 0,0 0-376 16,0 0-192-16,0 0 513 31,-37 76-97-31,18-38-216 15,-1 0-168-15,-5 0-96 0,6 0 16 16,3-3-40-16,-5-6-736 16,10-4-545-16,-1-12-671 0,4-7-633 15,8-6-3168-15</inkml:trace>
  <inkml:trace contextRef="#ctx0" brushRef="#br0" timeOffset="-185718.75">31651 11217 8465 0,'0'0'2129'16,"0"0"-1665"-1,0 0-280-15,0 0 272 16,0 0 264-16,44 89-48 0,-28-54-144 16,3 0-47-16,9 0-193 0,0 0-144 15,4-3 8-15,-4-7-152 0,4-6-809 31,-12-10-1543-31,-4-9-5170 16</inkml:trace>
  <inkml:trace contextRef="#ctx0" brushRef="#br0" timeOffset="-184623.15">32136 11074 9378 0,'0'0'2192'0,"0"0"-192"0,0 0-791 16,0 0-49-16,0 0-128 15,0 0-352 1,0 0-360-16,0 4-320 0,0 18 0 16,9 6 160-16,3 13 16 15,8 7-32-15,4 6-72 16,8 6-16-16,4 4-16 0,-1-4-32 0,-3 0-16 31,-8 7-648-31,-12-13-1744 16,-12-22-2585-16</inkml:trace>
  <inkml:trace contextRef="#ctx0" brushRef="#br0" timeOffset="-184050.18">30188 11236 7433 0,'0'0'1544'16,"0"0"-719"0,0 0-153-16,-79-29 464 15,47 29 224-15,1 0-263 16,-1 0-617-16,0 16-184 0,8 7-96 16,0 2 24-16,0 4 56 15,12 2 56-15,-1 4-72 0,13 0-128 31,0-3-64-31,13 3 8 16,15-3 48-16,15-1 16 0,6-2-32 16,7-7-40-16,-1-6-72 15,17-16-792-15,-17 0-1921 16,-15-6-3704-16</inkml:trace>
  <inkml:trace contextRef="#ctx0" brushRef="#br0" timeOffset="-183858.84">30471 11328 8249 0,'0'0'5425'0,"0"0"-3712"16,0 0-489-16,0 0-528 0,0 0-352 15,0 0-344-15,0 0-952 16,5 19-1729-16,-14-3-463 15,5 0-4306-15</inkml:trace>
  <inkml:trace contextRef="#ctx0" brushRef="#br0" timeOffset="-183701.14">30543 11522 8369 0,'0'0'2849'0,"0"0"-1929"0,0 0-184 16,0 0 641-16,0 0-33 15,0 0-584-15,8 0-440 0,-8 0-320 16,0 0-712-16,0-3-1689 16,0-7-2904-16</inkml:trace>
  <inkml:trace contextRef="#ctx0" brushRef="#br0" timeOffset="-183328.98">30878 10947 1776 0,'0'0'6233'0,"0"0"-4392"15,0 0-473-15,0 0-592 16,0 0-232-16,0 0-272 16,0 0-88-16,0 0 480 0,-5 95-183 0,-6-50-49 15,-5 5-56 1,4 5-144-16,0 1 8 0,5 15-112 16,7 17-48-16,7 11-56 31,33 6-16-31,12-20 0 15,36-5 0-15,7-23-8 0,16-6-792 16,-10-10-1233-16,-30-22-2952 0</inkml:trace>
  <inkml:trace contextRef="#ctx0" brushRef="#br0" timeOffset="-182872.33">32288 10874 7009 0,'0'0'2425'16,"0"0"-625"-16,0 0-896 0,0 0-528 15,0 0 240-15,92-6 425 16,-56 12-225-16,0 13-288 0,-4 3-168 31,0 10-112-31,-8 6-96 16,-9 7-96-16,-7 5-40 16,-8 1 72-16,0 7-80 0,-12-5-8 0,-4-2-496 15,-16 10-1240 1,9-11-649-16,3-11-2992 0</inkml:trace>
  <inkml:trace contextRef="#ctx0" brushRef="#br0" timeOffset="-181010.26">32336 10341 9826 0,'0'0'2072'0,"0"0"257"0,0 0-841 31,0 0-400-31,0 0-120 16,0 0-296-16,0 0-327 0,20-16-201 16,8 16-40-16,8 0-96 15,4 0 0-15,-5 0 0 0,-7 0 8 16,-3 0 32-16,-14 0-40 31,-7 0 0-31,0 0 72 0,-4 3-64 16,0 4-32-16,0 2 16 15,5 10-264-15,-2 12 264 0,1 11 0 16,4 12 0-16,-4 3 8 16,5-3-8-16,2 0 0 31,-3-6-56-31,0-7-737 0,-4-6-639 16,0-10-712-16,-4-9-337 15,0-12-592-15,0-4-4072 0</inkml:trace>
  <inkml:trace contextRef="#ctx0" brushRef="#br0" timeOffset="-180843.72">32548 10636 6345 0,'0'0'2064'0,"0"0"-1055"15,107-12-417-15,-51 8 8 16,3 1-152-16,-3 0-264 15,12-10-184-15,-16 4-1440 0,-12-7-6026 16</inkml:trace>
  <inkml:trace contextRef="#ctx0" brushRef="#br0" timeOffset="-180579.04">33109 10411 5353 0,'0'0'2080'15,"0"0"-1584"-15,0 0-232 16,0 0 456-16,0 0 209 15,0 82-281-15,0-57-160 0,8 1 0 16,8-4-152-16,8 0 48 31,4-9 72-31,4-3 8 0,4-7 80 16,-8-3 33-16,-5-7 695 16,-3-12 24-16,-16-9-496 15,-4-7-72-15,-4-10-223 0,-20 1-257 0,-12 2-136 16,-3 8-112-16,-6 15-72 15,-30 19-897-15,12 3-1703 16,3 13-3594 0</inkml:trace>
  <inkml:trace contextRef="#ctx0" brushRef="#br0" timeOffset="-179872.59">31264 10642 7985 0,'0'0'3241'16,"0"0"-2009"-16,0 0 120 15,0 0 489 1,0 0-385-16,0 0-664 16,0 0-384-16,0 0-152 15,24-41-71-15,-16 16-89 16,0-7 8-16,4-6 56 0,-4-3 40 15,5-10-144-15,2-3-48 0,-3 0 8 32,4 3-8-32,-4 7 8 15,0 9-16-15,-4 9 8 16,-4 13 0-16,-4 11-8 0,0 2-761 16,0 0-1543-16,-12 22 456 15,-4-3-785 1,0-1-3504-16</inkml:trace>
  <inkml:trace contextRef="#ctx0" brushRef="#br0" timeOffset="-179512.08">31141 10211 6409 0,'0'0'1504'0,"0"0"-952"16,0 0 320-16,0 0 585 15,0 0-17-15,0 0-72 0,0 0-159 32,4 3-185-32,8-3-160 15,4 0-320-15,4-10-304 0,4 0-136 16,4-5-8-16,-1-4-48 16,5-6 16-16,-4 2 0 0,0-2-64 15,-4-1 8-15,0 7 0 16,-12 6-8-16,0 10 8 0,0 3 40 31,-1 0-48-31,6 20 8 16,7 8 0-16,12 10 72 15,-1 7 32-15,5-1-56 0,0 1-56 16,-13-1-8-16,-3 7-456 31,-7-10-1368-31,-13-16-2577 0</inkml:trace>
  <inkml:trace contextRef="#ctx0" brushRef="#br0" timeOffset="-178615.49">29822 9531 9089 0,'0'0'2001'16,"0"0"-1129"-16,0 0-496 0,0 0-248 15,0 0 216-15,28-80 648 16,-4 74-335-16,12 6-353 0,3 0-128 16,2 4 48-16,2 11 152 31,-11 4-104-31,-12 10-56 16,-8-1-120-16,-12 1-32 0,0 0 32 15,-16-4 0-15,-4 3 48 16,-4-5 16-16,5-4-64 0,-2-3 72 0,6-3-56 15,6-7-104-15,2 3 40 16,7-6-40 0,0 1-8-1,20-1 8-15,12-3 0 0,15 0 40 16,9 0-40-16,0 0-8 16,0 0-352-16,-13-13-1096 0,9-12-985 0,-20 3-1656 31,-4-1-3864-31</inkml:trace>
  <inkml:trace contextRef="#ctx0" brushRef="#br0" timeOffset="-178204.67">30460 9575 5913 0,'0'0'1104'32,"0"0"-160"-32,0 0 88 15,0 0 1-15,0 0-73 16,80-79-232-16,-73 54-176 0,1-1-232 15,-8-5-192-15,0-1-56 0,0 3-16 16,-15 4 392-16,-10 6-216 31,-2 6-96-31,-5 10-64 16,4 3-48-16,0 0-24 0,7 13 0 16,10 6-88-16,11 9 24 15,0 1 64-15,8 12 0 0,16-3 0 0,8 7 0 16,7-4 16-1,5 0-16 1,-8-6-104-16,-8 0 8 16,-8-3-40-16,-8-10-136 0,-8-6 16 15,-4-4 120-15,-12-5 136 16,-8-4 376-16,-8-3 144 0,4 0-64 16,-4-6 1-1,9-4 375-15,2-2-72 16,13-4-232-16,4-3-208 15,13 0-320-15,14-3-224 0,6 2-928 16,14-2-953 0,-11 10-1159-16,-8-1-4322 0</inkml:trace>
  <inkml:trace contextRef="#ctx0" brushRef="#br0" timeOffset="-177806.42">31034 9360 7825 0,'0'0'2361'0,"0"0"175"15,0 0-391-15,0 0-841 16,0 0-800-16,0 0-456 16,-24 38 24-1,-1-3 152-15,-6 3-136 0,3 3 0 16,0-3-80-16,3 0 8 0,2-9-16 15,7 0-176-15,0-11-832 16,8-1-432-16,-4-11-289 16,4-6-663-1,1 0-1929-15</inkml:trace>
  <inkml:trace contextRef="#ctx0" brushRef="#br0" timeOffset="-177632.75">30850 9398 8265 0,'0'0'2225'31,"0"0"-1321"-31,0 0-704 16,0 0 8-16,0 0 416 0,48 85 320 15,-24-46-296-15,8-4-255 16,7 0-241-16,2-4-136 16,-2-5-16-16,-7-7-1473 0,-12-6-1063 0,-8-11-3337 0</inkml:trace>
  <inkml:trace contextRef="#ctx0" brushRef="#br0" timeOffset="-177308.1">31204 9258 9674 0,'0'0'2040'0,"0"0"-1120"16,0 0-656-16,0 0-168 0,0 0 120 15,0 0 416-15,92 51-279 16,-72-26-233 0,-8 1-112-16,-8-1 0 15,-4 0 72-15,0 1 64 16,-20-1 136-16,0-3 232 0,-4-2 56 16,5-5-256-16,2-5-160 15,10-4-56-15,3 0-96 0,4-2 0 16,0-1 0-16,15-3 8 31,13 0 0-31,8 0-8 0,1 0-160 16,10-9-840-16,-4-4-1161 15,-10-9-2488-15</inkml:trace>
  <inkml:trace contextRef="#ctx0" brushRef="#br0" timeOffset="-176679.93">31551 9382 4400 0,'0'0'4569'0,"0"0"-3296"15,0 0-377-15,0 0-216 0,0 0-72 16,0 0-280-16,0 0 80 16,0 0-200-16,68-73-72 0,-60 57 80 31,-4-3-56-31,-4 0-88 15,0 0 33-15,0 0-57 0,-8 3 88 16,-12 0 448-16,-4 3-432 16,-4 10-152-16,1 0-8 15,-1 3-80-15,8 3-8 0,8 10-64 32,-1 9 40-32,10 3 64 15,3 4 48-15,0 6 8 0,7 3-8 16,14 3 16-16,7 4 0 0,3-1 0 15,5-2 0-15,-4-5 0 16,-4-5-8-16,-4-3 8 0,-9-10-8 16,-6-3 0-1,-9-6-8 1,0-7 8-16,-5-1 64 0,-14-2 648 16,-9 0-56-16,-4-5-200 15,4-5-112-15,0-6-96 0,8 0-88 16,8 0-72-16,12-6-8 0,0 0-80 31,17-4-304-31,10 1-560 16,9 3-712-16,16-4-337 15,-8 10-871-15,-12 4-4594 0</inkml:trace>
  <inkml:trace contextRef="#ctx0" brushRef="#br0" timeOffset="-176418.8">32013 9277 4280 0,'0'0'3913'0,"0"0"-1568"15,0 0-1201-15,0 0 584 32,0 0-31-32,0 0-705 15,0 0-680-15,9 3-296 0,-22 20-16 16,-6 8 80-16,-5 7 24 0,0 0 8 15,-1 7-112-15,6-4 0 16,-1-3 0 0,4-3-936-16,4-6-1161 15,0-7 49-15,5-13-609 0,2-5-583 0,-3-4-1441 16</inkml:trace>
  <inkml:trace contextRef="#ctx0" brushRef="#br0" timeOffset="-176216.56">31834 9299 5873 0,'0'0'2808'16,"0"0"-631"-16,0 0-1473 0,0 0-704 15,0 0 0-15,0 0 304 16,32 67 288 0,-12-39-216-16,8 4-176 15,3 0-72-15,5-7-40 16,-4-5-48-16,-4-5-40 0,4-5-960 15,-12-7-1312-15,-4-3-3346 0</inkml:trace>
  <inkml:trace contextRef="#ctx0" brushRef="#br0" timeOffset="-175879.87">32201 9204 9057 0,'0'0'1961'16,"0"0"-809"-16,0 0-304 16,0 0-16-16,0 0-199 15,0 0-401-15,0 0-224 0,75-10 0 16,-47 10 40-16,0 0-40 0,-7 0 8 16,-6 0-16-16,-7 0 8 0,-4 0-8 31,-4 0-64-31,4 7-8 15,-4 9 72-15,0 6 176 16,0 7 104-16,0 6-104 0,0 6 56 16,0 0-56-16,4 0-88 15,4 1-32 1,-4-1-8-16,4-10-48 16,-5-2-144-16,6-6-840 15,-1-8-657-15,-4-5-391 0,0-7-1017 16</inkml:trace>
  <inkml:trace contextRef="#ctx0" brushRef="#br0" timeOffset="-175555.69">32671 9340 7217 0,'0'0'3105'15,"0"0"-2193"-15,0 0-840 0,0 0-64 16,0 0 328-1,0 0 88-15,-16 89-24 16,16-60-168-16,0-1-128 16,3-2-48-16,14-7 16 0,7-6 8 15,4-4 64-15,0-5 112 16,4-4 0-16,-4 0 96 16,-9-7 649-1,-6-9 103-15,-6-9-232 0,-7-3-464 16,0-4-192-16,0-3-88 15,-16 3-72-15,-3 10-56 0,-13 9-80 32,-9 6-360-32,-26 7-608 15,3 13-1281-15,0 0-2832 0</inkml:trace>
  <inkml:trace contextRef="#ctx0" brushRef="#br0" timeOffset="-171221.44">21662 14462 7617 0,'0'0'2049'31,"0"0"-697"-31,0 0-536 16,0 0-216-16,0 0 240 0,0 0 177 16,0 0-313-16,0 3-456 15,0 7-248-15,0 5 48 0,0 7 160 16,0 7-32-16,0 3 24 16,0 6-80-16,0 3-40 0,0-3-16 15,0-3-56-15,5-6 0 16,10-10 80-16,5-9-80 15,12-10 232-15,8-4 392 0,8-18-112 32,12-16-104-32,4-9-248 15,18-24-56-15,19-21 0 0,14-12-112 16,-11 6 8-16,-29 21-8 16,-30 30 0-16,-22 21 8 15,1 7 0-15,-8 3-8 0,-8 10-32 16,-21 15-1672-1,-10 17-2137-15,-17 2 1625 16</inkml:trace>
  <inkml:trace contextRef="#ctx0" brushRef="#br0" timeOffset="-163010.42">13387 10922 784 0,'0'0'720'0,"0"0"-248"16,0 0-184 0,-9 3-48-16,9-3-136 15,0 0-24-15,0 0 1112 0,0 0 1281 16,0 0-1097-16,0 0-696 15,0 0-288-15,0 0-104 16,0 0 233-16,0 0-81 0,0 0-160 31,0 0 8-31,0 0-88 0,0 0-40 16,0 0-32-16,0 0-64 16,0 0 0-16,0 0 16 15,0 0-64-15,0 0 32 0,0 0-40 16,0 0-8-16,0 0 0 31,0 0 0-31,0 0 0 0,0 0-48 16,0 3-16-16,5 0 56 15,7 3 16-15,3-2-8 16,6 2 56-16,6 1-48 0,1-4 64 16,4 0 16-1,-4 3-16 1,4-3-24-16,-4 0-40 0,-4 1 48 0,-1-1-56 15,-2 0-8 1,-1 0 8 0,-1 1 8-16,-2-4 0 15,7 0 72-15,3 0-72 0,6 3 64 16,2-3 40-16,1 0-32 16,0 0 8-16,-1 0 0 0,-3 0 16 0,-4 0-8 15,-4 0-96-15,-3 3 16 16,-6-3 48-16,1 3-56 15,-4-3 32 1,8 0-32-16,0 0 0 16,0 3 0-16,8-3-8 15,0 0 8-15,4 0 88 0,3 0-48 16,5 0 32-16,4 0 0 16,-4 3 48-16,7 0-72 0,-3-3-48 31,0 7 0-31,-4-1-8 15,0-2 8-15,3 2-8 0,-2-3 0 16,2 0 8-16,1 3-8 16,4-2 0-16,4-1 8 15,4 0 0-15,3-3 88 0,1 3 8 16,3 0 24-16,2-3 0 31,-6 3 16-31,6 1-136 0,-10-4 48 0,4 3-48 16,-3-3 8-16,8 3 64 15,0-3-64-15,-1 0-16 16,10 0 8-16,2 3-8 0,-4 1 0 16,2-4 8-1,-10 2-8 1,-3 5 8-16,-9-7-8 0,2 6 0 16,-9-3 8-16,3 1-8 0,1-1 0 15,4 3 0-15,4-3 8 16,3 0 0-1,9 1-8-15,16 2 8 16,11 0 32-16,-7 0-40 16,-8-2 0-16,-16-1 65 15,-17 0-65-15,9 0 48 0,0 1 8 16,0-4 72-16,-1 0-8 0,1 0-48 31,0 0-8-31,-4 0 8 16,-5 0-64-16,-2 0 88 15,-6 0-8-15,-7 0 88 0,-4-4 48 16,-4 1 16-16,-8 0 24 16,0 0-24-16,0 3-88 0,4-4-72 31,0 2-80-31,3 2 64 16,1 0-64-16,-3 0-384 15,-6 0-856-15,2 0-1169 0,-10 0-3232 0</inkml:trace>
  <inkml:trace contextRef="#ctx0" brushRef="#br0" timeOffset="-161952.31">19323 10947 4793 0,'0'0'1992'16,"0"0"-296"-16,0 0-239 15,0 0-401-15,0 0 24 0,-19-12 144 16,19 12-231-16,0 0-281 15,0 0-344-15,0 0-192 0,0 0-72 32,0 0-56-32,4 0-48 15,16 0-8-15,3 0 8 16,9 0 8-16,12 0-8 0,7 2 0 16,5 5-8-16,8-1 8 15,16 4 8-15,16-1 0 0,16-2-8 0,2 2 8 16,-9-2-8-1,-6-4 0 1,-11 0 16-16,0-3-8 16,3 0 40-16,1 3-48 0,3 0 8 15,1 0 0-15,-1-3 0 16,1 0 8-16,-8 4-8 0,3-1-8 0,-3 0 8 31,-5 0 0-31,-3-3 0 16,4 4 0-16,-5-4-8 15,5 2 8-15,-16-2 0 0,-8 4 0 16,-12-4 48-16,-9 3-56 16,1-3 0-16,1 0 0 0,-2 0 0 31,-11 0 8-31,-9 0-8 0,-6 0 104 16,-5 0 40-16,-5 0-40 15,1 0 32-15,1 0-72 16,-5 0-64-16,0 0 0 15,0 0-856-15,0 0-1297 0,4 6-703 32,0 1-1369-32</inkml:trace>
  <inkml:trace contextRef="#ctx0" brushRef="#br0" timeOffset="-160600.83">25483 10874 1432 0,'0'0'5841'15,"0"0"-4289"-15,0 0-1112 32,0 0-279-32,0 0 15 0,0 0 776 15,0 0 112-15,0 0-392 0,5 0-248 16,2 0-160-16,1 0-8 0,12 0 0 15,-4 0-88-15,8-3-64 16,4 3-96 0,7 0 40-1,5 0 8-15,12 0-56 0,8-3 8 16,4 0 8-16,-1-1-8 0,10-2 48 16,-2-3-56-16,13-1 0 0,-5-2 8 15,-3-1 0-15,4 0 0 31,-17 4 0-31,13-1 49 16,-8 3-57-16,-4 1 0 0,-5 3 0 16,-6 0 0-16,-2 0 0 15,5-1-8-15,-4 4 8 0,8 0 8 16,-1 0-8-16,9 0 0 31,-1 0 0-31,-3 0 0 0,4 0 0 16,-5 0 0-16,-7 0 0 15,0 0 8-15,0 0 24 0,0-6-32 32,4 3-8-32,4-6 0 15,3 2-113-15,9-3-63 16,-4 1 0-16,-1 3 32 0,-7-1 88 16,-4 1-40-16,-8-1 104 15,-9 1 0-15,2 0 0 0,-2 3 0 0,1 0 0 16,0-1 0-16,-1 4-8 15,2 0 8 1,-10 0 0 0,-3 0 0-16,-4 0 8 0,-8 0-8 15,-8 0 0-15,-4 0 0 16,0 0 0-16,-5 0 0 16,10-3-8-16,-5 3-136 0,8 0-232 0,0 0-216 15,4 0-336-15,12-6-208 16,-4 3-1057-1,0-4-1072-15</inkml:trace>
  <inkml:trace contextRef="#ctx0" brushRef="#br0" timeOffset="-159054.59">30288 9966 3000 0,'0'0'4881'0,"0"0"-3513"16,0 0-975-16,0 0-81 16,0 0 624-16,0 0 136 0,0 0 40 0,0 0-208 15,0 0-31-15,0 0-49 16,0 0-232-16,0 0-176 15,0 0-208-15,0 0-120 0,0 0-24 16,0 0-56-16,0-3 40 16,16 0-48-1,8 0-32-15,12 3 16 16,7-4 8-16,10 4 0 16,6 0 8-16,5 0-24 0,20 0 24 15,12 0-8-15,14 0-40 16,6-3 48-16,-20 0 0 0,-20 0-8 31,-25-1 8-31,-6 4 0 0,7-3 0 16,7 0-8-1,13-3 16-15,-5 0 48 0,5 2-56 16,0-2-48-16,-4 0 48 31,-5-1 0-31,1 1 0 0,-4 3 0 16,0 0 0-16,0-1 8 0,7 2-8 0,9 2 0 15,0 0 8 1,-1 0-8-16,1 0 0 0,-12 0 40 16,3 0-32-16,-3 2-8 15,-4 2 0 1,-4-1 0 0,-4 0 16-16,-1-3-16 0,-7 0 8 0,4 0-8 15,-4 0-8-15,-8-3-72 16,-4-6-144-16,-4 2 0 0,-8-3 64 15,-12 4 72-15,-5 3-48 32,-3 3-368-32,-11 0-1465 15,-9 0-831-15,-8 0-361 0</inkml:trace>
  <inkml:trace contextRef="#ctx0" brushRef="#br0" timeOffset="-151297.45">21905 7750 512 0,'0'0'1392'16,"0"0"-432"-16,0 0-456 0,0-16-280 0,-4 13 48 15,4 0-104 1,-4-4 24 0,4 4-88-16,-4-3-96 15,4 2 0-15,-3 2 337 0,3 2-145 0,-4 0-192 16,0 0-8 0,-1 0 1600-16,5 0-472 0,-4 0-480 0,0 0-112 31,0 0 49-31,4 0-121 15,0 0-104-15,0 0-184 16,0 0 40-16,0 0 0 0,0 0-48 16,0 0 8-16,0 0 48 15,17 0-56-15,6 0 408 0,13 0 168 32,8 0-200-32,8 2-120 15,7 2-31-15,21 2-1 0,12 1-32 16,-4-1-128-16,-13-3-32 15,-12 3-104-15,-7 1-16 0,4-4-24 16,8 3-56-16,16-2 16 31,15-1 40-31,21 0 8 16,7 0 16-16,-7-3-72 0,-8 0 40 16,-17 0 56-16,-3 0 48 15,-17 0 184-15,-15 0-112 0,-12 0-80 0,-12-3-96 16,7 3-40-1,2-3 0 1,-2 0 56-16,-7 3-64 16,-12 0-16-16,-11 0-136 0,-10 0-352 15,-3 0-608-15,0 0-1161 16,-12 0-2800-16</inkml:trace>
  <inkml:trace contextRef="#ctx0" brushRef="#br0" timeOffset="-150527.93">21837 7753 1464 0,'0'0'1528'15,"0"0"505"-15,0 0 7 16,0 0 337-16,0 0-537 0,0 0 264 16,0 0-559-16,0-35-233 15,0 35-568-15,0 0-384 16,-7 3-216-16,-6 16-128 0,-6 10 32 15,-1 12-48-15,-5 7 64 32,6 9 8-32,-5 13-16 0,-4 19 0 15,-4 19-48-15,0 6 64 16,4-6 24-16,8-6-72 16,5-20 120-16,2-3-24 0,9-2-40 15,-3-14-8-15,3-9-24 16,4-16-40-1,-4-6 0-15,0 3 40 0,0 0 0 16,-1 0-48-16,-2-10-120 16,3-6-248-16,-4-6-288 15,-5-3-536-15,2-7-1185 16,-1-3-1735-16</inkml:trace>
  <inkml:trace contextRef="#ctx0" brushRef="#br0" timeOffset="-150139.98">21463 9071 7737 0,'0'0'3289'0,"0"0"-2073"15,0 0-904-15,0 0-184 0,0 0 112 31,0 0 993-31,99 6-97 16,-46-6-552-16,26 3-288 0,21-3-56 16,31 3-104-16,8-3 64 15,5 0 24-15,-13 3 24 16,-7 1 128-16,-5-1-24 0,1 3-88 31,0 1-32-31,3-1-56 0,-15 3-15 16,-21-2-49-16,-23 3-40 0,-16-8-72 0,-16 5 8 15,3-1-8 1,1-2 8-16,-4-1-8 16,-4 3 0-16,-12-6 16 15,-4 0-8 1,-4 0-8-16,0 0-240 0,4 0-425 16,8-3-887-16,-8-7-1625 0,4 1-3992 15</inkml:trace>
  <inkml:trace contextRef="#ctx0" brushRef="#br0" timeOffset="-149483.02">23969 7718 4825 0,'0'0'1568'0,"0"0"-656"15,0 0-344-15,0 0-128 0,0 0 136 16,0 0-79-16,0 0 95 0,-40 0-32 31,33 13 264-31,-6 3-16 16,-2 9-16-16,-2 13-40 15,-6 6 249-15,-14 20-25 0,-10 25-240 16,-9 22-280-16,0 13-120 31,-4 0-64-31,4-7-40 0,5-5 8 16,3-8-40-16,5 1-40 16,7-10 0-16,4-19-152 15,12-22 64-15,8-15-24 0,0-8-48 16,0-5-472-16,-4-7-1032 0,0-3-1593 15,0-16-4952-15</inkml:trace>
  <inkml:trace contextRef="#ctx0" brushRef="#br0" timeOffset="-148609.3">21897 7693 5721 0,'0'0'1600'0,"0"0"-552"16,0 0-528-16,0 0-88 0,0 0 113 16,0 0-161-16,0 0-200 0,-35 0-120 31,18-4-64-31,2 1-48 16,2 0-8-16,2 0 40 15,3 3 16-15,4-3 48 0,4 3 80 16,0 0-40-16,0 0 88 15,0 0-16-15,0 0-16 0,0 0-8 32,0 0 88-32,0 0 288 15,0 0 192-15,0 0 240 16,0 0-111-16,0 0-233 0,0-3-112 16,4-4-48-16,15-2-48 15,9-7-240-15,13-6-56 0,6-7-88 16,13-6 112-1,3-9-24-15,5-4 32 16,12-16 40-16,-9 1-96 16,-2 0 40-16,-10-1 24 0,-22 17-128 15,2 5 88-15,-19 14-40 0,-8 12 8 16,-8 10 0-16,0 6-64 0,-4 0 0 31,0 0-976-31,0 15-576 16,-4 23 303-16,0 1-1023 15,0-7-3185-15</inkml:trace>
  <inkml:trace contextRef="#ctx0" brushRef="#br0" timeOffset="-147424.49">22591 7039 5433 0,'0'0'2240'0,"0"0"-311"0,0 0-649 16,0-4-456-16,0 4-336 16,0 0-256-16,0 0-104 0,0 0-120 15,15 0 40-15,13 0-48 16,12 0 8-16,20 4 48 16,31 2 8-16,29 3 16 0,11 1 128 15,5 3 144-15,-12-1 32 0,-17 1 73 16,-3-3-153-16,-4-4 32 0,-9 0-88 15,-3-2-104-15,-13-4-56 16,-15 0-16-16,-16 0 0 16,-4 0-64-16,0 0 8 15,3 0 32 1,1 0-40-16,-8 0 56 0,0 0-64 16,0-4 48-16,8 4-48 0,-1 0 0 15,9 0-16 1,4 4 16-16,-4 5 0 0,-4 1-104 15,-9-4-216 1,-7 4-288-16,-8-8-209 16,-12 2 57-16,-7-4 88 15,-5 0 96-15,0 0-248 0,-13 0-1585 0</inkml:trace>
  <inkml:trace contextRef="#ctx0" brushRef="#br0" timeOffset="-146899.43">24635 7143 2776 0,'0'0'4737'0,"0"0"-3401"0,0 0-856 15,0 0-263-15,0 0 327 16,-116 54 304-16,56-22-152 15,-4 10-280-15,-3-1-136 0,-9 6-112 16,4 1-168-16,1-3 0 31,7-1-48-31,8-3-336 0,8-6-232 16,8-3-184-16,12-7-897 16,13-9-967-16,11-7-3025 0</inkml:trace>
  <inkml:trace contextRef="#ctx0" brushRef="#br0" timeOffset="-146428.96">24674 7197 1632 0,'0'0'2480'15,"0"0"-1383"-15,0 0-129 16,0 0-112-16,-60 89-48 16,32-51-8-16,0 7 57 0,-11 3-113 15,3 6-240-15,-12 15-176 16,1 17-176-1,2-10-144-15,6-6 40 0,3-6-48 16,8-11-264-16,-12 8-416 16,-4 6-449-16,-7 24 329 15,6-21-552-15,6-9-1305 0</inkml:trace>
  <inkml:trace contextRef="#ctx0" brushRef="#br0" timeOffset="-146044.83">24339 7839 4520 0,'0'0'1617'32,"0"0"-1017"-32,0 0 264 15,0 0 8-15,-51 86 329 16,27-48-145-16,0 9-328 0,0 4-240 16,-4 3-208-16,-4 6-80 31,4-3-128-16,1 4-64-15,3-4 64 16,-4-6-72 0,4-7-216-16,8-9-416 15,0-9-512-15,12-11-345 16,4-5-847-16,0-10-2713 0</inkml:trace>
  <inkml:trace contextRef="#ctx0" brushRef="#br0" timeOffset="-145685.45">24232 8090 928 0,'0'0'6129'15,"0"0"-5233"-15,0 0-712 0,0 0-72 16,0 0 408-16,-32 88 569 16,8-40-81-16,-8 6-264 0,1 6-240 15,-5 1-144-15,0 2-224 31,-4-6-40-31,4 1-40 16,8-1-56-16,0-7 64 0,0-5-64 16,9-4-8-16,6-9 0 15,5-10-120-15,1-6 24 0,7-7-88 16,0-2-240-16,0-4 128 31,0-3 296-31,0 0 8 0,0 0 8 16,-4 0-8-16,4-3 56 0,0 3 216 0,0 0-272 15,-4 0 0 1,4 0-504-16,-9 0-400 0,2 3-1585 16,3 0-4296-16</inkml:trace>
  <inkml:trace contextRef="#ctx0" brushRef="#br1" timeOffset="-137572.22">22595 7020 2592 0,'0'0'2201'0,"0"0"-905"15,0 0-176-15,0 0-64 0,0 0-96 0,0 0 1 16,0-3-233-16,0 3-248 16,0 0-112-16,0 0-80 0,0 0-88 31,0 0-56-31,0 0-128 15,0 0-16-15,0 0-64 0,0 0-200 16,-4 0-64-16,-1 0 192 16,1 0 72-16,4 0 64 0,0 0-8 15,0 0 8-15,0 0 0 32,0 0 0-32,0 0-56 15,0 0-24-15,0 0 80 0,0 0-8 16,0 0 0-16,0 0 8 15,0 0 80-15,0 0-8 0,0 0 88 16,0 0-8-16,0 0 32 31,9-7-136-31,3 1-40 16,-1-4 0-16,6 4 48 0,-2-4-56 16,5-3 0-16,-3 1 64 0,-2-1 64 15,5-3 88-15,0 1-96 0,4-1 8 16,-4 0 128-16,8 0-56 15,0-3 32 1,-1 0-56-16,5 0 112 0,5-7 33 16,-2 4-161-1,1-3 48-15,0-1-88 16,3 1 32-16,-7 3-32 16,-4-1-40-16,4 5-24 15,-4-2 16-15,0-2-72 16,8-7 8-16,-5 4 56 15,1 3-56-15,-4-3 32 0,0 3-40 32,4 2 0-32,-8 1 0 15,4 3 8-15,-4 0-8 0,-4 4 0 16,0 2 8-16,-4 1 32 16,-4-1-32-16,-1 4-8 0,-2 0 0 15,3 2-8-15,-5 1-40 0,2 0-304 16,-1 3-288-1,-1 0-201-15,-7 0-199 0,0 0-816 32,0 0-673-32,-3 0-279 0</inkml:trace>
  <inkml:trace contextRef="#ctx0" brushRef="#br1" timeOffset="-136752.39">23626 6318 3384 0,'0'0'1601'15,"0"0"-545"-15,0 0-376 16,0 0-8-16,0 0 136 0,0 0-160 31,0 0-176-31,0 0-143 16,4 0-121-16,-4 0 32 0,0 0-56 16,0 0-136-16,4 0 24 15,5 0-72-15,2 3 8 16,1 0-8-16,4 1 48 0,5 2 8 15,-2-6-8-15,9 6 56 32,-4-3 24-32,4 0-48 0,0 1 0 15,-4-1-16-15,3 0 40 16,1 0-56-16,-4 4 88 16,8-4-88-16,0 3 40 0,0 0-72 15,8 1 96-15,-4-1-48 16,11 0 72-1,-6 1 96-15,6-1-8 0,-7 1-32 16,-4-1-128-16,-4 3-64 16,-5-2 8-16,-3 3 80 15,-4-4-88-15,8 3 16 16,0 1 32 0,4-1 16-16,4 1-8 0,7-1-48 15,-2 1 0-15,-2-4 48 0,1 4-56 16,-8-7 0-16,0 3 16 15,-4 0-8-15,-8-2 48 16,8 2-56 0,-4 1 0-16,3-5 8 15,1 5-8-15,4-4 16 0,0 0-16 16,4 4 0-16,-4-4 16 16,0 0-16-16,0-3 0 15,0 3 16-15,0-3 40 0,-8 3 96 31,-1-3 0-31,1 3-80 16,-8-3-64-16,8 4 8 0,-8 2-8 16,8-3-8-16,-1 4-8 15,1-5-80-15,-7 5-104 16,-2-4-216-16,-6 0-272 0,2-3 8 31,-7 0-288-31,-4 0-769 0,0 0-1495 16</inkml:trace>
  <inkml:trace contextRef="#ctx0" brushRef="#br1" timeOffset="-136160.58">25535 6578 2496 0,'0'0'1200'16,"0"0"409"-16,0 0-545 16,0 0-88-16,0 0-24 0,0 0-168 31,0 0-263-31,16-6-65 15,-16 6-96-15,0 0-144 0,0 0-72 16,0 0-80-16,0 0-16 16,0 0-8-16,0 0-32 15,0 0-8-15,0 0 0 0,0 0-8 16,-4 0 0-16,-4 0 8 31,-4 3 56-31,1 3 0 0,-2-2-48 16,5 2 64-16,1-3-72 0,-2 3 8 15,5-2 0-15,4-1-8 16,0 0 0-16,0 4 0 0,-4-4-8 0,4 3 8 31,-4 3 0-15,0 1 0-16,-8-1 48 0,0 7-40 16,-3 3 96-16,-2 3 40 0,-3 4-80 15,-3 0 0-15,-5 5-16 16,0 1-40-1,-4-4-8-15,-8 4 0 16,0 0-48-16,1-3-200 16,-1-1-216-16,-1-6-160 0,6 1-240 15,7-1 231-15,4-6 137 16,8 3-488-16,0-10-976 0,8 1-649 16</inkml:trace>
  <inkml:trace contextRef="#ctx0" brushRef="#br1" timeOffset="-135537.99">25531 6763 5281 0,'0'0'2104'16,"0"0"-704"-16,0 0-343 0,0 0-201 15,0 0 0-15,0 0-120 0,0 0-248 32,0-4-200-32,-4 4-192 15,-7 6-80-15,-10 11 40 16,-3 5 0-16,0 3 40 0,-8 13 8 15,-4 4 0-15,1 8 120 16,-5 4-168-16,0 4-32 0,-4 18-16 31,5-10 72-31,-2 7-72 16,2 0 0-16,7-9 0 16,-4 6-8-16,8 0 0 0,0-1 0 15,4-2 0-15,0 0 8 0,12-4 0 16,-3-3 57-16,6-6-65 15,5-6-8 1,-3-7 8-16,3-9-8 16,0-10 0-16,0-9-273 15,4-4-231-15,-5-5-464 0,1-4-1312 16,0 0-729-16,1-4-3632 0</inkml:trace>
  <inkml:trace contextRef="#ctx0" brushRef="#br1" timeOffset="-134706.58">24925 8140 4656 0,'0'0'2009'0,"0"0"-465"16,0 0-584-16,0 0-167 15,0 0-97-15,0 0 112 16,0 0 88-16,-120 45-48 16,69-13-72-16,-5 6-183 0,-7 13-241 15,-1-4-144-15,0 7-208 16,-3 0-88-16,7-7-800 0,8-2-585 15,16-13-679-15,16-10-1993 16</inkml:trace>
  <inkml:trace contextRef="#ctx0" brushRef="#br1" timeOffset="-133027.92">21343 10804 2760 0,'0'0'7354'0,"0"0"-5754"0,0 0-544 31,0 0-112-31,0 0 25 0,0 0 31 16,-11 0-168-16,22-3-176 15,14 0-160-15,6-3-144 16,17-4-112-16,4 0-40 0,8 4-56 15,-4 0-136-15,7-1 88 16,-3 4-96-16,-4 0-16 0,-5 3-264 31,-14 0-560-31,-10 0-424 16,-7 0-984-16,-20 0-489 16,-11 6-504-16,-10-2-1152 0</inkml:trace>
  <inkml:trace contextRef="#ctx0" brushRef="#br1" timeOffset="-132799.92">21308 10903 6057 0,'0'0'3048'0,"0"0"-1711"16,0 0-553-16,88-10 256 16,-41 4 328-1,9-1-175-15,0 1-449 16,0 3-144-16,-5 0-136 15,1 3-232-15,-9 0-144 16,-2 0-88-16,-9 0-120 0,0 0-1232 31,-4-3-1441-31,-9-4-3648 0</inkml:trace>
  <inkml:trace contextRef="#ctx0" brushRef="#br2" timeOffset="-126552.77">23602 6257 4200 0,'0'0'1825'15,"0"0"-889"-15,0 0-192 16,0 0-32-16,0 0 249 16,0 0-41-1,0 0-112-15,0-3-176 16,0 3-56-16,0 0 80 0,0 0 32 16,0-2-231-16,0 2-177 0,5-4-72 31,-1 1-128-31,4-3-72 15,3-4 40-15,9-3-48 0,5-3-8 16,3-3 8-16,7-3 56 16,1-6-56-16,3 2 0 0,2-5 48 15,-1-1-40-15,-5 0-8 32,1-6 0-32,8 0 64 0,-4-7-64 15,3 4 56-15,2 0-56 16,-10 2 8-16,5 5 80 15,-8 9-88-15,0-1 8 0,-4 0 96 16,-4 8-48-16,-4-1 24 31,3 2-32-31,5-1 40 0,0-5-80 16,4 1 0-16,4 0 8 16,0-7 0-16,0 4-8 15,0-1-8-15,-1-2 0 0,-3-1-8 0,0 4-264 16,-4 3-64-1,-8 2 8 1,-4 8-80-16,-4 6-241 0,-4 2-231 16,-4 4-728-16,4 0-697 15,-4 0-119-15,-1 0-625 0</inkml:trace>
  <inkml:trace contextRef="#ctx0" brushRef="#br2" timeOffset="-126140.27">24778 5242 3472 0,'0'0'1241'0,"0"0"-825"16,0 0-224-16,0 0 16 0,0 0-80 15,0 0 24-15,44-26-104 16,-37 23 160-16,-3 3 144 0,0-3-144 31,1 0-88-31,-1-1-120 16,4 1 16-16,3-3 48 16,2 0 64-16,6-4 184 0,1 4-40 0,-3-4-136 15,2 1-136-15,-3 2 96 16,-8 1-88-16,0 3 80 15,-4 3 64 1,-4-3 152-16,5 3-96 16,-2-3-200-16,1 3 32 15,0-4-40-15,8 4-344 0,0-6 40 16,-8 3-200 0,0-1-192-16,-4 4-808 15,0-3-89-15</inkml:trace>
  <inkml:trace contextRef="#ctx0" brushRef="#br2" timeOffset="-125840.05">24857 5210 1016 0,'0'0'808'16,"0"0"-392"-16,0 0 416 15,0 0 344-15,0 0 305 0,0 0-753 16,45-7-360-16,-22-2-56 31,1-4-152-31,4 0 0 0,-4-2 216 16,4-1-64-16,0-7-144 15,0-2-104-15,4 0 16 16,-5-1-80-16,1 4 0 0,-4 0 0 16,0 6 0-16,0 0 72 15,-12 7-64 1,0 2 40-16,-8 1-48 0,0 6-16 15,-4 0-1048-15,-8 0-1769 16,-4 0 681-16</inkml:trace>
  <inkml:trace contextRef="#ctx0" brushRef="#br2" timeOffset="-125581.03">25153 4940 3016 0,'0'0'976'0,"0"0"-688"0,0 0 209 32,95-38 143-32,-59 22-32 0,4 0-112 15,4 1-192-15,-1-8-176 16,2 4 64-16,-2-3 168 16,-3-1 48-16,-5 8-16 0,-11-1 56 15,-3 3 120-15,-10 7-135 31,-7-1-281-31,0 4-152 16,-4 3-336-16,0 0-1753 0,-12 0-1048 16</inkml:trace>
  <inkml:trace contextRef="#ctx0" brushRef="#br2" timeOffset="-125144.53">25571 4705 4096 0,'0'0'729'0,"0"0"-361"0,0 0-8 16,0 0-88-1,0 0-48 1,80 0-40 0,-56 3-32-1,4 3 40-15,4 1-32 0,-1-4-32 0,5 4 80 16,8-1-24-16,0 0-56 15,-1 0-48-15,9 1 16 0,4 3 8 16,-1-4-56-16,1 3 8 16,4-2 24-16,-8 2 128 0,-1-6 184 15,-2 0 192-15,-10 1 41 16,-11-4-97-16,0 0-224 0,-11 0-152 16,-2 3-96-16,1-3-48 15,-4 3 8-15,8-3-16 31,0 3-16-31,4 1 8 0,4 1-144 16,-8 2 0-16,3-1-160 16,-3 1-48-16,-7-4-641 0,-5 4-359 15,-5-5-88-15,-3 2 79 32,8-4 305-32,0 0 328 0,1 0-400 15</inkml:trace>
  <inkml:trace contextRef="#ctx0" brushRef="#br2" timeOffset="-124745.73">26910 4867 1224 0,'0'0'1112'0,"0"0"-736"0,0 0-144 16,0 0 216-16,95 0 48 15,-71 0-184-15,0 3-56 0,-8-3 1 31,-4 3-177-31,-12 4-72 16,0-4 8-16,0 0 192 0,0 0 272 16,-12 4-88-16,4-1-168 15,-4 3-40-15,-4 4-72 0,4 3-16 16,-8 0-24-16,4 6 40 31,-8 3 48-31,-3 4 120 16,-14 3 240-16,-6 3 8 0,-9 6-176 15,-8 0 8-15,-8 7 8 16,1 6-191-16,3 3-41 0,-3 6-120 16,2-2 32-16,6 9-48 31,-5-4 0-31,4-2-88 16,4-4-72-16,5-6-1 0,11-6-151 15,8-10-224-15,8-6-392 0,12-7-424 16,8-9-585-16,8-10-1167 0</inkml:trace>
  <inkml:trace contextRef="#ctx0" brushRef="#br2" timeOffset="-124518.96">26109 5794 4112 0,'0'0'1385'0,"0"0"-321"16,0 0-568-16,0 0-200 0,-64 89 16 16,48-70-136-16,-3 3-96 0,2-6-80 15,-3 0-104-15,8 0-368 16,5-7-888-16,3-2-1393 0</inkml:trace>
  <inkml:trace contextRef="#ctx0" brushRef="#br2" timeOffset="-123965.34">27061 4975 3544 0,'0'0'2113'0,"0"0"-185"15,0 0-568-15,0 0-207 16,0 0-297-16,0 0-552 15,-16 10-200-15,-3 15 104 16,-6 13 152 0,-3 13-56-16,-11 16 104 15,-9 21-64-15,-8 26-40 0,-4 10-80 16,4 4-152-16,9-21-72 0,11-24-48 16,8-23-360-16,15-19-120 15,2-6 184-15,3 0 16 16,8-3-336-1,-4-3-240-15,4-14-137 16,0-8-751-16,-5-7-4201 0</inkml:trace>
  <inkml:trace contextRef="#ctx0" brushRef="#br2" timeOffset="-123386.88">25965 6064 760 0,'0'0'5593'15,"0"0"-4577"-15,0 0-704 0,0 0-80 16,0 0 872-16,-112 89-79 15,53-42-265-15,-9 10-344 16,0 1-240 0,1-1-88-16,3 0-40 15,8-3-48-15,9-9-528 0,19-10-120 16,8-10-769-16,16-16 169 16,11-12 800-16,18-16 248 15,6-3-2905-15</inkml:trace>
  <inkml:trace contextRef="#ctx0" brushRef="#br2" timeOffset="-122929.34">26431 6204 1296 0,'0'0'2896'0,"0"0"-1663"16,0 0-169-16,-67 85-24 16,35-43 120-16,4 5 89 0,-12 20-441 31,-16 22-120-31,-15 22-256 15,-5 3-136-15,0-9-168 32,9-10-128-32,15-28-480 0,4-4-576 15,12-18-473-15,12-14-2471 0</inkml:trace>
  <inkml:trace contextRef="#ctx0" brushRef="#br2" timeOffset="-122621.03">26049 6893 5193 0,'0'0'1872'0,"0"0"-1272"16,0 0-320-1,-67 76 40-15,30-32 296 16,-7 17 17-16,-19 24-257 16,-12 14-112-16,-2-10-184 0,14-16-64 15,14-22-16-15,14-20 0 16,-1 1-88-16,4-3-184 0,0-4-417 31,12-18-383-31,12-7-192 16,8 0-1265-16</inkml:trace>
  <inkml:trace contextRef="#ctx0" brushRef="#br3" timeOffset="-113878.18">25742 4603 4240 0,'0'0'2761'0,"0"0"-1281"16,0 0-519-16,0 0-137 16,0 0 48-1,0 0 64-15,0 0 112 0,0 4-55 16,0-4-457-16,0 0-240 15,0-4-64-15,0 1-32 0,0 0-32 16,0 0-32-16,0-3-120 16,0 6-16-1,0-7 8 1,8 1-8-16,-4-3-16 0,8-1 8 0,0-3-8 31,0 1 16-31,4-5-8 16,-1 5 8-16,-2-4 8 0,6 0-8 15,1 1 8-15,5-2 80 16,3-5-80-16,3-3 64 16,9-4-72-16,8-6 72 0,7-6 144 15,5-3 48-15,9-4-136 0,-2-3-56 16,5-3 0-16,0-3-16 16,3-4-56-16,-3-5 0 15,-5 6 8-15,-11 3 0 0,-8 12 40 31,-8 10-40-31,-8 9 0 16,-12 8 8-16,-1 8-16 0,-10 4 0 16,-1-1 0-16,-1 7-384 0,-3 0-568 0,5 0-601 47,-5 0 377-47,0 0 0 0,-4 7-728 0,0-4-49 15,0 3-207-15,0-3-41 16</inkml:trace>
  <inkml:trace contextRef="#ctx0" brushRef="#br3" timeOffset="-113386.27">26826 3677 776 0,'0'0'56'0,"0"0"128"0,0 0 2816 16,0 0-951-16,0 0-1009 0,4-4-560 15,0 1 88-15,-1 0 8 16,-3 3-72-16,5 0 17 31,-1 0-185-31,-4 0-200 0,12 0-80 16,-5 0-56-16,14 3 48 15,-1 7-40-15,12-1-8 16,3 7 0-16,5-3 8 0,0 3 0 16,8-1 0-16,0 4 8 31,-1-3-8-31,2 3 0 0,2 1 0 31,1-1 0-31,4 3-8 0,0-3 0 16,-1 0 8-16,1 0-8 15,-4-3 48-15,0 0-40 0,-5-1 8 16,-2-2-16-16,-6 0 0 16,-7-7 8-16,0 4-8 0,-8-4 0 15,-5-3 0-15,-2 3 0 0,-6-2 0 16,2-4-184-16,-9 3-664 16,-4 0-417-16,0-3-775 0,0 0-329 15</inkml:trace>
  <inkml:trace contextRef="#ctx0" brushRef="#br3" timeOffset="-113074.6">28025 4029 1192 0,'0'0'232'16,"0"0"1440"-16,0 0-31 0,0 0-977 15,0 0-256-15,0 0-280 16,0 0-48-16,8 13-24 31,-12-7 384-31,-8 3-96 0,-8 4 64 16,0 0-168-16,-3 9-88 16,-9 3 64-16,-5 4 8 15,-6 12-96-15,-4 4 128 0,-9 9-144 0,-4 3-112 16,-4-3-8-1,4 3-816 1,-3-6-376-16,-10 6-208 0,13-16-337 16,17-6-991-16</inkml:trace>
  <inkml:trace contextRef="#ctx0" brushRef="#br3" timeOffset="-112498.33">28045 4166 256 0,'0'0'6505'0,"0"0"-5209"0,0 0-944 0,0 0-352 32,0 0 248-32,0 0 344 15,-72 85 65-15,25-25 15 0,-21 20-128 16,-23 21-192-16,-6 17-112 15,2 3 184-15,8-4-288 16,14-6-64-16,22-22 8 0,15-19-24 31,16-26-56-31,8-6 8 0,4 0-8 16,0 3-16-16,8 4-96 16,0-3-136-16,8-11 16 15,4-5-360-15,-8-14-416 0,-4-2-913 16,0-10-1960-16</inkml:trace>
  <inkml:trace contextRef="#ctx0" brushRef="#br3" timeOffset="-112158.66">27320 5327 3288 0,'0'0'1064'0,"0"0"521"16,0 0-209-16,0 0-144 0,-144 102 137 15,49-42-57-15,-44 26-304 16,-17 16-288-16,-3 12-464 0,19-6-136 15,41-13-120-15,23-22-256 16,32-19-200-16,16-16 272 31,17-12 104-31,-2-1-72 0,13-9-488 16,0 0-488-16,20-16-1929 0</inkml:trace>
  <inkml:trace contextRef="#ctx0" brushRef="#br3" timeOffset="-110352.79">22650 8547 4905 0,'0'0'1696'0,"0"0"-608"16,0 0-328-16,116-61 297 31,-68 36-121-31,8-7-8 0,4 0-104 0,-5-2-368 16,-3-8-200-16,0-2-80 15,-1-1-24-15,5-5-96 16,0-4-40-16,8-3 72 15,12-13-40 1,19-10-48-16,20-15 0 16,14-3-8-16,-6 9-152 0,-12 10 16 15,-27 21 144-15,-20 17-8 0,-21 6 8 16,1 0 80-16,0-6 48 16,8-7-40-1,8-12 48-15,0 0 136 16,-1-1 41-16,17-8 63 0,19-5-120 15,21-5-48-15,-8 12-56 16,-21 17-56-16,-27 11 32 16,-20 11 0-16,7-7-8 0,2-6-40 31,2-4-32-31,-3-3 24 16,-1 1-48-16,2 2 24 0,3 1-48 15,8 3 8-15,15-7 8 16,20-12-16-16,17-10 0 15,-8 7 0-15,-24 5 0 0,-24 20 0 32,-17 10 8-32,8-4 40 15,5-3 72-15,8-3-48 0,0 0 40 16,8-1-64-16,16-5-40 0,11-10 72 16,21-13-72-1,4-2-8-15,-9 2 0 0,-24 7-8 16,-31 19 8-1,-7 9 0-15,-14 3 0 16,5-3 0-16,3 1 8 0,5-1 40 16,-4 3 8-16,0 7-56 15,-4 0 0-15,-1 6 0 16,2 0-8-16,-5 3-168 16,-1 1-336-16,-3 2-120 15,-4-3-128-15,0 1-25 16,-9-1-63-16,6-3-136 0,-9 0-696 15,-8 0-857-15</inkml:trace>
  <inkml:trace contextRef="#ctx0" brushRef="#br3" timeOffset="-110014.83">27284 5067 4488 0,'0'0'2929'0,"0"0"-1465"16,0 0-567-16,0 0 167 0,96-25-8 16,-57 12-384-16,9 0-240 15,0 0-136 1,-8 4-80-16,-8 0 0 15,-8 5 201-15,-12 1 215 0,-8 3-136 16,-4 0-496-16,0 16-16 16,0 13-56-16,0 15 72 15,0 7 8-15,0 22 0 16,0 15-8-16,0 21-112 16,-16 2-920-16,0-29-729 15,-1-21-2216-15</inkml:trace>
  <inkml:trace contextRef="#ctx0" brushRef="#br3" timeOffset="-108859.71">20352 8312 10698 0,'0'0'2648'0,"0"0"-1055"16,0 0-1033-16,0 0-288 0,0 0 216 31,99-41-104-31,-60 41-72 16,-2 6-64-16,3 16-112 0,-12 4-40 15,-13 9-48-15,-11 2 8 0,-4 5-8 16,-23-1 0-16,-14-3 80 15,-2 0-8-15,-1-3-24 16,0-3 8 0,16-10-32-16,8-3-24 0,4-6-40 15,12-4-8-15,12 1 8 16,20-7 40-16,16 1 16 0,16-4 8 16,3 0-72-16,1-4-32 15,12-15-1152 1,-20 3-1896-16,-17 1-3138 15</inkml:trace>
  <inkml:trace contextRef="#ctx0" brushRef="#br3" timeOffset="-108396.27">20977 8503 8145 0,'0'0'1961'15,"0"0"-897"-15,0 0-272 16,0 0-96-16,0 0 24 0,0 0-216 16,95-96-247-16,-63 71-105 31,-8-4-32-31,-3 1-64 16,-10 2 112-16,-11 1 48 0,0 6 256 0,-15 6 176 15,-9 3-312-15,-4 7-224 16,-4 3 32-16,8 0-88 15,8 13-56 1,4 9 0-16,8 7-88 16,4 3 24-16,7 9 16 15,18 0-8-15,6 7-104 0,1-4-96 0,0 0-72 16,-4-2 112-16,-16-1 64 16,-12-3-120-1,0-6 32-15,-27-7 240 16,-14-8 24-16,-2-8 360 15,-6-9 264-15,6 0 112 16,7-9 72-16,12-14-88 0,13-6-328 16,11-6-199-16,4-2-217 0,24-5-73 31,15 4-423-31,32 3-856 16,-6 10-1561-16,-14 9-3672 0</inkml:trace>
  <inkml:trace contextRef="#ctx0" brushRef="#br3" timeOffset="-107483.02">21977 9414 9353 0,'0'0'2449'15,"0"0"-345"-15,0 0-895 16,0 0-633-16,0 0-216 0,0 0 112 16,92-42-64-16,-56 42-56 15,3 0-104-15,-7 10-88 31,-4 12-152-31,-20 3 64 0,-8 7-24 16,-8 3-48-16,-24 0 8 16,-7-3 104-16,-10-3-32 0,10-7 16 15,11-3-88-15,8-3 96 16,16-7-104-16,4-3-72 16,24 4 72-1,15-7 0-15,14-3-48 0,10 0-456 16,12 0-928-16,-11-9-1345 15,-16-1-2688-15</inkml:trace>
  <inkml:trace contextRef="#ctx0" brushRef="#br3" timeOffset="-107029.68">22655 9547 1432 0,'0'0'5249'16,"0"0"-3849"-16,0 0-240 0,83-76-279 15,-55 44-305-15,-8 0-32 16,0-3-80-16,-12 3 88 0,-8 4 192 16,0 6 120-16,-20 3 209 31,-8 6-553-31,-4 13-16 0,0 0-136 15,0 3-200-15,8 16-144 16,9 7 24-16,11 6-64 0,4 2 16 16,0 8-56-16,15-5-112 15,13 5-168-15,4-7-64 32,0-3-80-32,-4-4-24 0,-4-2 120 0,-4-7 232 0,-12-1 31 15,-8-1 121 1,0-4 8-16,-8-4 409 0,-16-3 559 15,-4-6-32-15,-4 0-32 16,4 0-88 0,0-6-127-1,12-7-185-15,12-9-112 0,4-7-352 0,16-5-48 16,52-24-872-16,-8 7-1209 16,3 10-3304-16</inkml:trace>
  <inkml:trace contextRef="#ctx0" brushRef="#br3" timeOffset="-105305.41">16398 10918 8345 0,'0'0'2361'0,"0"0"-657"16,0 0-104-16,0 0-231 15,0 0-41-15,0 0-360 0,-3-15-440 16,3 15-304-16,0 0-160 15,0 0-56-15,0 0-8 0,24 0 16 32,24 0-16-32,44 0 128 15,47 0-31-15,25 0-25 0,14-3-64 16,-19-4 96-16,-47 1-104 16,-36 6 0-16,-32 0 8 0,-24 0-8 15,-4 0-8-15,-9 0 8 31,-2 0 8-31,-5 0 136 16,0 0-24-16,-12 0-120 0,0 0-80 16,-4 0-337-16,8 0-759 15,8 0-1368-15,0 6-2193 0,8-3-2593 0</inkml:trace>
  <inkml:trace contextRef="#ctx0" brushRef="#br3" timeOffset="-104509.66">21587 10858 3472 0,'0'0'5922'0,"0"0"-4530"16,0 0-840-16,0 0 80 0,0 0 1056 15,0 0 81-15,0 0-545 16,59 3-456-16,-19-3-280 0,24 0-256 16,27 7-120-16,29-1-48 31,-8 3-56-31,-24-5-8 16,-25-1-400-16,-31-3-808 0,0 0-1224 15,-9-10-633-15,-10-2-1768 0</inkml:trace>
  <inkml:trace contextRef="#ctx0" brushRef="#br3" timeOffset="-103531.8">28049 10629 6601 0,'0'0'2288'0,"0"0"-543"16,0 0 31-16,0 0 201 0,0 0-233 16,0 0-392-16,-4-41-336 15,4 41-271-15,0-3-217 0,4 0-136 16,12 3-240-16,16-3-88 0,20 3-56 31,32 0 0-31,27 0 0 16,8 6-8-16,-11-3-48 0,-32-3-96 15,-28 0-32-15,-16-3-184 16,-4-3 88-16,-5-7 24 16,-11 4 96-1,-12 2-169-15,0 1-1231 16,-28 6-1200-16,0 0-337 0,8 0-3753 16</inkml:trace>
  <inkml:trace contextRef="#ctx0" brushRef="#br3" timeOffset="-102610.58">32523 9712 5329 0,'0'0'1152'15,"0"0"-480"-15,0 0 416 0,0 0 185 16,0 0 207-16,0 0 0 16,0 0 313-16,-11-31-313 0,11 31-448 31,0 0-208-31,0 0-272 15,0 0-208-15,0 0-176 16,4 0-111-16,15 0 15 0,33 0 32 16,24 0-56-16,3 0-40 15,5 0 0-15,-16-7-8 0,-24-3 8 32,4-3-8-32,-9-2-96 0,-15-4-48 15,-16 3-33-15,-8 3-815 16,-47 0-1192-16,-2 7-969 0,2 0-3144 15</inkml:trace>
  <inkml:trace contextRef="#ctx0" brushRef="#br3" timeOffset="-101466.21">24101 8851 8833 0,'0'0'1729'15,"0"0"-865"-15,0 0-520 16,0 0-88-16,83-63 296 0,-39 41 312 31,0-4-280-31,4-2-79 16,3 2-169-16,1-2-16 16,0-1-16-16,0 1-152 0,3-1-80 15,9-3 0-15,16-5-64 0,20-17 0 16,27-23 48-16,13-15-8 15,3-3-40 1,0 0 0-16,-15 12 0 16,-5 4 8-16,-11 5 40 15,-28 15 0-15,-16 7-56 0,-21 17-16 0,-6 1 8 16,10-8 0-16,9-5 8 16,12-7-8-1,11-3 8-15,21-10 8 16,27-16-8-16,4-6 0 15,1 1 0-15,-16 5-8 0,-37 26-48 16,-23 13-40-16,-16 15 24 16,-12 4 72-16,8-1-8 0,3 1 0 47,5-4-8-47,1 0 8 15,2 4 0-15,1 0 0 0,4-7 0 16,4 0-40-16,3-2 32 15,5-1-96-15,3-7-16 16,-3 1-160-16,-8 6-144 0,-8 0 80 16,-17 6 168-16,-11 4 104 15,-3 3 7-15,-14 6 73 16,1 3-40-16,-4 0 40 0,5 7 0 16,-2 0-352-16,1 3-672 0,4 0 192 15,-4-4 48 1,-4 7 256-1,0-6-112-15,-4 0-521 0,0-1-735 16,-11 1-2385-16</inkml:trace>
  <inkml:trace contextRef="#ctx0" brushRef="#br3" timeOffset="-101093.63">27714 6283 7329 0,'0'0'1832'16,"0"0"-1271"-16,0 0-505 16,0 0 24-16,0 0 104 0,0 0 112 15,40 3 48-15,-8 0 16 16,12 1-128-16,7-1-128 31,9 3-48-31,4-3-40 0,-4 3-8 16,-4 1 8-16,-12-4 32 15,-17 0-48-15,-14 1 0 0,-10 2 8 16,-3-3 176-16,-11 10 88 16,-9 3 96-16,-4 6-144 15,-1 12-152 1,-6 5-72-16,7 9 0 0,-4 6-200 15,-12 18-800-15,8-14-1449 16,9-11-6160-16</inkml:trace>
  <inkml:trace contextRef="#ctx0" brushRef="#br3" timeOffset="-95089.58">4948 7191 10322 0,'0'0'4081'0,"0"0"-2569"0,0-3-888 15,0 3-288-15,0 0 176 16,0 0-184-16,0 16-104 0,4 12-144 31,-4 11 216-31,0 2 0 16,0 6-159-16,0-2-33 16,0 3-96-16,0-7 0 0,-4 0 128 15,0-3-136-15,-4-6-48 0,8-4-433 16,-4-6-599-16,4-2-856 15,0-11-1105 1,0-6-2632-16</inkml:trace>
  <inkml:trace contextRef="#ctx0" brushRef="#br3" timeOffset="-94812">4741 7134 9057 0,'0'0'1825'16,"0"0"199"-16,0 0-191 0,0 0-113 31,0 0-272-31,0 0-407 16,0 0-313-16,-20-32-336 15,28 29-192-15,12 0-200 0,24 0 8 16,7-4-16-16,13 7-88 15,-8 0-264-15,-4 7-384 0,-13 12-617 32,-18 28-1087-32,-14-9-521 15,-7 4-1416-15</inkml:trace>
  <inkml:trace contextRef="#ctx0" brushRef="#br3" timeOffset="-94611.27">4541 7829 5009 0,'0'0'1976'0,"0"0"240"0,0 0-127 15,92 3-425-15,-24-6-319 32,19-9-329-32,1-4-128 15,-16 3-408-15,-12 3-280 0,-16 4-200 16,-13 0-1192-16,-3 0-3137 15</inkml:trace>
  <inkml:trace contextRef="#ctx0" brushRef="#br3" timeOffset="-92930.58">2578 5985 8225 0,'0'0'1969'16,"0"0"-1185"-16,0 0-72 0,0 0 288 15,0 0 553 1,11-80-633 0,-22 71-144-16,-6 2-240 0,-2 4-168 15,-5 3-192-15,-4 0-80 16,-8 6-96-16,-1 13 0 0,-2 4 40 16,3 6-32-16,4 5-8 0,1 4 48 31,10 7-40-31,6-4 64 15,11 1-72-15,4-8 0 0,15-2 40 16,17-4 8-16,9-5 8 16,10-10 40-16,-3-1-96 0,-4-8 168 15,-9-2-160-15,-11-2 96 32,-11 0-104-32,-9 0 48 0,-4 0 152 15,0 0 40-15,4 0-24 16,-4 0 129-16,4 0-209 15,3 0-24-15,1-6-112 0,8 3 0 16,-4-3-144-16,0 3-593 31,-8 3-607-31,-4 0-1344 0,0 0-3466 0</inkml:trace>
  <inkml:trace contextRef="#ctx0" brushRef="#br3" timeOffset="-90568.13">4582 5800 6361 0,'0'0'1728'0,"0"0"-904"0,0 0-255 16,0 0 127-16,24-47 680 0,-20 40-24 31,-4-2-568-31,0 6 41 15,0-4-297-15,0 4 128 16,-17 0-232-16,-2 3-272 0,-14 0-152 16,-3 10 8-16,-3 5 64 0,-5 5-56 15,0 5-16-15,8 6 96 32,8 1-96-32,8 0 0 15,12 3-8-15,8-3 8 0,0 3 0 16,13-1 0-16,10-2 0 15,14-3 96-15,2-3-96 16,5-4 0-16,0-7 0 0,3-2 56 31,-6-3 56-31,-5-4-104 16,-13-3 0-16,-3 0 128 0,-12-3-128 16,-4 0 168-16,0 0 312 0,0 0 128 15,4-9-264-15,4 0-272 0,-4-8-80 16,8 5 56-1,-4 2-56 1,-4 1-232-16,0 3-384 16,-8 2-544-16,0 1-1553 0,-16 0-3784 15</inkml:trace>
  <inkml:trace contextRef="#ctx0" brushRef="#br3" timeOffset="-88694.15">6649 5689 6705 0,'0'0'1176'15,"0"0"-136"-15,0 0-680 16,0 0 265-16,0 0 463 16,0 0 112-16,4-54-256 0,-11 48-152 15,-6 6-327-15,-6 0-137 16,-13 0-312-16,-9 3 160 0,-2 10 64 31,-5 3-24-31,4 3 144 16,9 0-208-16,3 6-88 15,4 7 80-15,11 0-136 0,6 6 0 16,11 3 0-16,0 1 8 16,16 2 72-16,11-3-32 0,10 0-56 31,2-2 192-31,9-11-88 16,0-6 24-16,4-6 16 0,-1-10-48 15,-3-2 80-15,-8-4-176 16,-12 0 8-1,-8 0 64-15,-4-10-72 16,-8-6 0-16,-4 3-424 0,-4-6-736 16,0 4-1809-16,-4-1-6865 15</inkml:trace>
  <inkml:trace contextRef="#ctx0" brushRef="#br3" timeOffset="-87069.25">8240 5756 7817 0,'0'0'1673'0,"0"0"151"16,0 0-592-1,0 0 297-15,0 0 47 0,0 0-224 16,-5-32-552-16,5 32-512 0,0 0-56 0,0 0-232 15,0 0-128 1,0 13-40-16,0 9 160 16,0 7 0-1,0 9 8-15,0 10 0 16,5-1 32-16,6 7-32 0,-3 0-8 16,4-3 8-16,0 0 0 15,-4-4 8-15,-1-9-8 0,-7 0-192 31,0-9-456-31,0-3-616 16,-15-4-376-16,-9-7-185 0,5-2-527 16,2-6-1537-16</inkml:trace>
  <inkml:trace contextRef="#ctx0" brushRef="#br3" timeOffset="-86782.51">8311 5683 7073 0,'0'0'1192'16,"0"0"193"-16,0 0-801 15,0 0-168-15,0 0 72 16,0 0-24 0,99-41-176-16,-71 47-160 0,4 10 48 15,0 3-176-15,-4 7 0 16,-8-1 0-16,-12 4 8 0,-8-1 56 15,0-3-56-15,-13 4 72 16,-14-4 224 0,-9-3-48-1,4 1-32-15,-8-4-96 0,8-3-128 16,17 0-816-16,2-4-1920 0,13-5-3714 16</inkml:trace>
  <inkml:trace contextRef="#ctx0" brushRef="#br3" timeOffset="-86186.78">8797 5807 4889 0,'0'0'6913'16,"0"0"-4721"-16,0 0-1079 0,0 0-345 15,0 0 376-15,12-13-72 16,-12 13-608-16,0 0-279 15,0 0-185-15,0 0-153 0,0 0-1111 16,0 13-1696-16,0 2-881 31,0 2-4673-31</inkml:trace>
  <inkml:trace contextRef="#ctx0" brushRef="#br3" timeOffset="-86016.24">8749 6077 7665 0,'0'0'3249'15,"0"0"-2337"1,0 0-328-16,0 0 1761 0,0 0-129 16,0 0-1104-16,0 0-608 15,0 0-271-15,0 0-185 0,60-32-48 16,-60 32-769-16,0 0-2079 0,0 0-4410 16</inkml:trace>
  <inkml:trace contextRef="#ctx0" brushRef="#br3" timeOffset="-85602.57">9534 5740 6585 0,'0'0'2416'0,"0"0"-567"0,0 0-873 0,0 0-544 15,0 0 256 1,-104-6 200-1,72 22-351-15,4 6-257 0,4 0-128 16,9 10-96-16,-2 3 72 16,6 0 72-16,7 6-72 15,4 0-56-15,0 1 32 0,20-1-56 0,7-3 96 32,10-6-24-32,6-4-32 15,2-9 88-15,2-6-176 0,1-10-8 16,-12-9-648-16,-12-13-1297 15,-16-4-3024-15</inkml:trace>
  <inkml:trace contextRef="#ctx0" brushRef="#br3" timeOffset="-84246.51">3107 5581 9514 0,'0'0'1504'16,"0"0"-968"-16,0 0-536 31,0 0 0-31,148-85 240 16,-33 34 296-16,40-13 224 0,28-8 209 15,13-5-57-15,-16-2-152 16,-25-1-368-16,-20 4-160 0,-35 10-120 16,-37 18 32-16,-26 16-40 31,-18 10-32-31,-2 0 8 16,-6 6 184-16,1 0-192 0,-7 9-72 0,-5 7-136 15,-9 20-2312-15,-10 8-641 16,-2 4-1592-16</inkml:trace>
  <inkml:trace contextRef="#ctx0" brushRef="#br3" timeOffset="-83877.04">4777 5505 9177 0,'0'0'1801'0,"0"0"-1009"16,0 0-264-16,7-105 184 15,-3 61 689-15,1-3-169 16,-1-5-504-16,4-17-328 0,-5 8-72 31,5-5-224-31,-3 2 72 16,-5 16-80-16,4 4 72 0,-4 16-96 0,0 15-72 16,4 13-456-16,3 22-3689 15,1 13 1137-15,5 0-2602 16</inkml:trace>
  <inkml:trace contextRef="#ctx0" brushRef="#br3" timeOffset="-83472.3">6143 5368 10986 0,'0'0'1440'0,"0"0"-704"0,-51-111-464 32,15 57-64-32,-5-3 785 15,-6 0-81-15,-9-6-368 0,-4 5-56 16,4 1-312-16,5 7 48 16,7 9-56-16,12 12-96 0,21 13 40 15,7 9-112-15,4 7-1208 16,51 29-1625-1,1 3 937-15,4 3-1393 16</inkml:trace>
  <inkml:trace contextRef="#ctx0" brushRef="#br3" timeOffset="-82850.22">8721 5572 5329 0,'0'0'2312'0,"0"0"-960"15,0 0-743-15,0 0-145 0,0 0 632 16,-120-89-248-16,73 63-256 15,-25-2-248-15,-28-13-200 16,-23-4-72 0,-5-2-72-16,5 5 0 15,16 4 16-15,19 10-16 0,12 2-8 16,16 4-56-16,20 3 56 16,16 3 8-16,0 0 0 15,5-3 8-15,6 10-8 0,13 9-336 31,9 0-2560-31,10 6-3274 0</inkml:trace>
  <inkml:trace contextRef="#ctx0" brushRef="#br3" timeOffset="-82023.09">8032 5359 1768 0,'0'0'4937'0,"0"0"-3729"16,0 0-696-16,0 0 16 0,0 0 689 15,-13-80 15-15,2 62-312 16,-13-5-400-1,-8-2-216-15,-8 0 24 16,-8-1 385-16,-12-5-265 31,-11-8 64-31,-28-11-232 0,-17-11-48 16,-8-6 136-16,1 4-40 16,11 3-48-16,5 3-184 0,-1 3-96 15,8-1 144-15,17 5-144 16,19 15 64-16,16 6 72 15,9 7-16-15,-2 3-16 0,-2-3-104 16,7 6 0-16,8 3 24 16,12 10-24-16,8 3-304 0,8 0-2040 31,0 22 391-31,8 0-575 16,4-5-3370-16</inkml:trace>
  <inkml:trace contextRef="#ctx0" brushRef="#br3" timeOffset="-81306.42">5267 3677 7521 0,'0'0'1688'16,"0"0"-759"-16,0 0-497 0,0 0 32 16,-24-45 240-16,12 42-48 15,-8 3-440-15,-4 0-208 0,-12 9 0 16,-4 10 48-16,-3 6-8 15,2 7-40-15,2 10-8 0,7 8 224 16,4 4-48-16,16 0-72 16,12 3-16-16,8-5 56 0,39 2-48 31,41-7 56-31,28-5-24 16,19-14 217-16,-3-15-169 15,-28-10 64-15,-41-3-8 0,-18-3-32 16,-22-4-40-16,-7-2-32 15,-4-4 72-15,-5-3 104 0,-7 3-304 32,-3 1-208-32,-17 9-1176 15,0 3-665-15,5 0-3504 0</inkml:trace>
  <inkml:trace contextRef="#ctx0" brushRef="#br3" timeOffset="-80747.24">4610 3460 8145 0,'0'0'2409'0,"0"0"-841"16,0 0-808-1,0 0-608 1,0 0-152-16,0 0-128 0,0 0 80 15,7 111 48-15,5-28 136 16,8 31-136-16,8 10 8 0,0-13 192 16,4-9-200-16,-4-26 64 15,-9-9-64 1,-2-16 0-16,-6-10 48 16,-2-9-48-16,-5-4-48 0,4 4-168 15,-8-7-360-15,0-5-488 16,0-8-888-16,-8-9-2001 0</inkml:trace>
  <inkml:trace contextRef="#ctx0" brushRef="#br3" timeOffset="-79973.38">4696 3419 5905 0,'0'0'1168'16,"0"0"72"-1,0 0-232-15,0 0-199 0,0 0-809 16,0 0-56-16,0 0 56 15,120-28 96-15,-23 18 56 0,30 4-8 16,12 0-80-16,1-1 104 16,-13 1-168-1,-16-4 8-15,-19 7 96 16,-20-3-88-16,-28 3 0 0,-13-1-8 16,-6 1-8-16,-5 0 144 15,-9 3 64-15,-7-3 408 0,0 3-16 16,-4 0-144-16,0 0-232 31,4 0-224-31,5 0-120 0,2 9 16 16,6 10-88-16,2 7 80 15,1 9 96-15,8 3 16 16,-4 13 0-16,16 12 0 0,3 20 0 16,13 21 0-16,0 4 8 31,-9-12-8-31,-15-30-8 0,-15-25 0 15,-6-12-16-15,2 3-304 16,-5 0 16-16,-1-4 312 0,-3-6-176 16,-4-2 64-16,0-11 16 0,0-6 96 15,0 0 72 17,0-3 400-32,0 0 320 0,0 0 72 0,0 0-303 15,0 0-193-15,0 0-112 16,-8 7-256-16,-16-1-16 0,-31 10-32 15,-32 9 48-15,-50 7 16 16,-18 0-16 0,-4 0-256-1,11-10 80-15,29-7 128 0,19-2 48 16,33-6 0-16,23-1 0 0,12-2 0 16,8 1 0-16,4-1 0 0,5 5-329 15,10-5-695-15,5-1-456 31,12 0-112-31,4-3-3137 16</inkml:trace>
  <inkml:trace contextRef="#ctx0" brushRef="#br3" timeOffset="-74136.06">1884 4203 4216 0,'0'0'2945'0,"0"0"-1361"16,-4 0-1584-16,0 7-440 16,-4 6 264-16,-4 6 176 0,0 3 8 15,1 6 120-15,-2 11 8 0,5 5 184 32,-4 13-192-32,8 0 144 15,-4 20-40-15,5 17-119 0,3 27 279 16,-8 12 224-16,-1 1 24 15,-2-1-40-15,-5-3-88 0,0 7 24 16,-1 0-72-16,6-1-168 31,3 0 56-31,4 7-159 16,4-6-65-16,0-4-88 0,0-6 8 16,4-9-16-16,-4-4 24 0,0-3-48 15,-4 1 48-15,-8-5-48 16,0 5 0-16,0-5 168 31,4-5-96-31,0-13 72 0,0-19-96 16,4-16-40-16,4-10 64 15,0-3-80-15,0 7 0 0,-3 22-8 0,-6 22-648 16,-7 13-545-16,0-20-719 16,-3-18-1289-16</inkml:trace>
  <inkml:trace contextRef="#ctx0" brushRef="#br3" timeOffset="-72143.91">1565 8306 4705 0,'0'0'1152'0,"0"0"-1152"31,0 0-264-31,0 0 240 15,0 0 24-15,0 0 64 0,0 0 456 16,0 0 120-16,53 76 328 16,-30-57-104-16,17 3-23 0,24 0 71 0,56 4-32 15,54-7-112 1,41-6-48-16,17-10-8 0,-5-3-55 16,-20 0-113-16,4 0-224 15,1-7-48-15,3-6-120 31,-1-6-64-31,6-6-24 0,3-3-56 16,4-1 32-16,-4 0-40 16,1 11 24-16,-13-2-72 0,-16 10 0 15,-8 1-88-15,-11 3 64 16,-10-4-56-16,-6 4 128 16,-5 0 0-1,-4-1-16-15,5-2 16 0,-5-1 8 16,5 1 0-16,-5 9-8 15,-7 0 8-15,-5 0-8 0,-11 3 48 16,-9 9-48-16,-3-5 0 16,3-4-8-1,5-3 8-15,7 0 0 16,9-6-40-16,8 2 40 0,-10 2 48 16,-1-2-48-16,-14-2-152 0,-12 3-80 0,-23-4 40 15,-21 4 192 1,-18-3-24-16,-2 0 24 31,17-7 240-31,23 0 136 0,21-3-64 16,3 0-120-16,-19 7-16 15,-20 2-128-15,-24 4-48 0,-4 3 0 16,7-3 0-16,5-3 0 16,0 3 0-16,-4-4-64 31,-12 1 64-31,-5-4 48 0,1 1-40 15,0-7-8-15,1 0 64 16,-2-6-56-16,9 0-8 0,-5-4-16 16,-2-2 16-16,-5-1 0 15,-4 1-8-15,-13-7 8 16,-7-10 16 0,-8-6-8-16,0-6 32 15,-12-16-32 1,-4-12-8-16,4-17 96 15,8-16-96-15,4-2 72 0,12-4-64 16,8 3 0-16,1 0 32 16,-6 4 24-16,-2 2-48 15,-2 8 72-15,-3 5-80 0,0 0 56 0,0 4-56 16,-4 3 48-16,4-3-56 16,-8 2-16-16,0 1 8 0,-4 3-128 15,-20-6-248-15,-12-1-272 31,-12-6-584-31,-3 1-57 16,-5-4-71-16,8-4-504 0,12 4 575 16,20 4 417-16,16 12 880 15,12 19 560-15,8 19-184 0,4 12-248 16,-4 1-128-16,8-3-336 31,-4-10 104-31,4-3 200 0,-13 3 32 16,-6 0 696-16,-9 6 65 15,-5 7 15-15,-14-4-336 16,-9 7-352-16,0 0-8 0,4 6-80 16,0 7-112-16,4 3-8 31,4 0-120-31,8 2 192 0,0 1 48 16,0 3 0-16,4-3 8 0,0 4 0 15,0-5-8-15,0 1 0 16,0 1-32-16,-3-8 32 0,-10 4-8 15,-3-7-336 1,-8 4-8 0,-4-1 159-16,-4 4 185 0,-3 3 0 15,-9 0-32-15,0 3 40 0,-8 0 48 16,-3 0 137-16,-20-2 15 16,-18-2-144-16,-18 1 48 0,-12 0 56 31,-5 3-112-31,12 4 152 15,0 2 16-15,6-3-64 0,-6 1 0 16,4-1-128-16,9-3 128 16,3 3 8-16,8-2-40 0,-3 2 40 15,0-3-24-15,-6 3-32 32,-2 1 48-32,-12 2-152 0,-9 0 128 15,-12 4-8-15,-2 0-120 16,2-1 56-16,5 4-40 15,15 0 88-15,28 0-48 0,21 3-8 16,23 0-48-16,-1 0 8 31,-2 0 0-31,-9 0-8 0,-7 0 0 16,-17 0 8-16,-19 0-16 0,-22 0-16 16,-14 0 24-16,12 0-8 15,3 3-72-15,16-3-8 0,13 0-56 16,16 0 56-1,15 0 32 1,16-3 0-16,-1 3 48 0,-18-3 8 16,-29 3 0-16,-31 0-8 15,-8 0 0-15,3 0 8 0,12 0 0 16,21 0-24-16,16 0 24 0,18 0 16 31,18 3-8-31,-1 0-8 16,-20 0-56-16,-24 7 56 0,-23 2 56 15,-13 1-56-15,-3 3 0 16,0-3 0-16,3-1 0 0,5 1-8 16,3 3 8-16,12-3 0 31,17 0 0-31,-1-1 8 0,21 1-8 16,7-1 0-16,16-5 8 15,0 3-16-15,0-1-40 16,-12 4 48-16,0 2 104 0,4-2-104 15,1 6 0-15,3-3 0 32,4 3 0-32,9-3 0 0,3 0-112 15,4 3 104-15,8 0 0 0,0 0-176 16,1 7 88-16,-5 2-16 16,0 7 112-16,0 3-8 0,-4 3-40 15,0 4 48 1,-4-1 56-16,4 4 16 15,-3 0 0-15,-2-4-64 16,9 0 80-16,5 4-88 16,3-4-8-16,12 4 8 15,-1 0-80-15,9 3-24 0,0 19-344 0,9-7-624 32,-1-15-1689-32</inkml:trace>
  <inkml:trace contextRef="#ctx0" brushRef="#br3" timeOffset="-67011.22">18626 13284 1144 0,'0'0'1400'16,"0"0"753"-16,0 0 631 0,-28-19-847 31,25 12-353-31,-1 1-504 16,0 0 528-16,-1 3-247 0,1 0-673 15,0 3-152-15,4-4 8 16,0 4-16-16,0 0-256 0,0 0-184 15,0 0-88-15,24 0-160 32,24 0 160-32,48 0 168 0,51 4-160 15,28 5 216-15,20-3-24 16,-8 4-8-16,-15-7 32 0,-13-3-224 16,-11 0 64-16,-24 0-24 15,-33-3 17-15,-27-7 7 31,-25 4 40-31,-14 3 40 0,-9-3 80 16,-1 2-168-16,-2-2 176 16,-9 3-24-16,0 3-200 0,-4-4 80 15,0 4-88-15,0 0-336 16,0 0-304-16,0 0-937 16,0 0-1631-1,0 0-2434-15,0 0-1767 0</inkml:trace>
  <inkml:trace contextRef="#ctx0" brushRef="#br3" timeOffset="-65901.86">26065 13033 472 0,'0'0'5369'0,"0"0"-3321"16,0 0-872-16,0 0-23 0,0 0 295 31,0 0-72-31,0 0 25 0,24-12-241 15,-8 5-584-15,12 4-328 16,23 0-40-16,33 3-200 16,43 0 112-16,29 6-24 0,19 3-88 15,-4-2 72-15,-15-7-8 32,-5 0-16-32,-15-7-32 0,-33-5 64 15,-31 2-88-15,-28 1 8 16,-12-4 120-16,-4 0 136 15,-4 4 64-15,-1-4 16 0,-10 3-176 16,-6 8-96-16,-3-2-80 31,-4 4 8-31,0 0-928 0,0 0-560 16,0 0-520-16,0 10 775 0,0-4-1287 16,-4-3-3922-16</inkml:trace>
  <inkml:trace contextRef="#ctx0" brushRef="#br3" timeOffset="-57995.53">12124 17113 5977 0,'0'0'4961'15,"0"0"-4289"-15,-12-51-256 0,0 36-168 32,-12-2 864-32,0 2 257 15,-8 5-457-15,-8 4-256 0,-3 6-216 16,-5 0-40-16,-1 3 32 16,-6 19-160-16,-1 10 88 0,4 12 40 15,-4 10-95-15,13 7-49 31,11 2-104-31,12 4-32 16,16-4-24-16,8 1-88 0,32-7 72 16,32 0 32-16,31-6 8 15,33-13 16-15,4-16 24 0,-25-18-32 0,-31-4-128 16,-37-10-320 0,-11-9-568-1,9-16-969-15,-14 3-719 16,-7 0-3338-16</inkml:trace>
  <inkml:trace contextRef="#ctx0" brushRef="#br3" timeOffset="-57696.61">12785 17018 9842 0,'0'0'3112'16,"0"0"-935"-16,0 0-937 0,0 0-120 15,0 0-336-15,-79-45-424 16,42 67 1-16,-14 26 31 0,3 22-224 16,4 22-40-16,13 7 64 31,22-4-184-31,9-22 144 15,20-22-104-15,8-13-40 0,12-4-8 16,8 1-104-16,12 0-480 16,31-3-625-16,-15-13-1439 0,-13-9-2489 0</inkml:trace>
  <inkml:trace contextRef="#ctx0" brushRef="#br3" timeOffset="-57253.79">13036 17161 5193 0,'0'0'6329'0,"0"0"-4289"16,0 0-463-16,16-89-953 0,0 73 208 16,4 7-128-16,8 2-432 15,4 4-120-15,7 3-72 0,6 3-72 31,-6 13-16-31,-7 3-112 16,-8 0 16-16,-12 3-16 0,-12 0 120 16,0 7 24-16,-12-7 104 15,-8 0 264-15,0-3 8 0,4 0-280 32,9-3 0-32,7 0-120 15,0 3-88-15,7 4 24 16,14-1 64-16,2 3-8 0,1 0 0 15,-8 1-352-15,-8-4 176 16,-8 0 120-16,0 1 64 0,-20-5 112 0,-12-1 40 0,-8-2 328 31,-12-2-87-15,1-3-225-16,7-7 48 16,4-3-192-16,12 0-24 0,24-19-977 15,4-3-2999-15,12-7-4650 16</inkml:trace>
  <inkml:trace contextRef="#ctx0" brushRef="#br3" timeOffset="-56981.22">13921 17106 9209 0,'0'0'5682'16,"0"0"-4090"-16,0 0-744 0,0 0-616 16,0 0 56-16,0 0 88 15,-52 64 385-15,20-19-337 0,-4-1-224 32,0 7-104-32,8-3-72 15,0 2-24-15,4 1-208 0,1-4-1089 16,3-8-1759-16,3-11-1769 15,10-18-4505-15</inkml:trace>
  <inkml:trace contextRef="#ctx0" brushRef="#br3" timeOffset="-56804.03">13653 17138 11282 0,'0'0'3865'0,"0"0"-1977"15,0 0-1440-15,0 0-272 16,0 0 48-16,60 99 192 15,-32-45-96 1,8 0-167-16,4 3-153 0,-4-3-113 0,0-4-839 16,0 5-816-16,-8-17-2377 15,-8-16-3481-15</inkml:trace>
  <inkml:trace contextRef="#ctx0" brushRef="#br3" timeOffset="-56406.07">14140 17126 10298 0,'0'0'2296'16,"0"0"-1056"-16,76-77-751 16,-40 65 23-16,3 9 8 0,1 3-264 15,-8 3 40-15,-4 12-248 0,-8 11-48 16,-16 0 0-1,-4 5 64-15,-8 1 232 0,-16-4 112 32,0 1-144-32,0-1 160 15,0-5-192-15,12-1-168 0,8 0-64 0,4 4-88 16,13-4 32-16,14 6 56 16,1-2 0-16,3 0-192 15,1-1 120-15,-8 3-136 16,1-5-16-1,-18 2-24-15,-3 0 48 16,-4 1 184-16,-15-1-64 0,-13-2 80 16,-8-5 48-16,-8-2 8 15,-4-6-56-15,-12-7-64 0,12-3-1544 16,9 0-2529-16</inkml:trace>
  <inkml:trace contextRef="#ctx0" brushRef="#br3" timeOffset="-55949.07">14614 16964 10202 0,'0'0'4097'0,"0"0"-2209"15,0 0-384-15,0 0-480 0,0 0-135 16,0 0-481-16,27 12-312 16,5 20 144-16,17 22-136 15,-10 7 24-15,5 2-64 16,-12 3-64-16,-8-5 0 16,-4 6-80-16,-8 2 80 15,-8 1 88-15,-4-3-88 0,-4 0 0 16,-20-1-48-16,-4-5-216 15,-8-1-352-15,-12 1-865 0,5-14-1031 32,7-15-2921-32</inkml:trace>
  <inkml:trace contextRef="#ctx0" brushRef="#br3" timeOffset="-55509.36">15275 17262 14163 0,'0'0'3856'15,"0"0"-2663"-15,0 0-553 16,0 0-144-16,0 0-32 0,-4-6-464 16,4 6 0-16,0 25-1936 15,0 0 103-15,0 1-3032 0</inkml:trace>
  <inkml:trace contextRef="#ctx0" brushRef="#br3" timeOffset="-55371.36">15271 17608 7257 0,'0'0'5625'0,"0"0"-4681"16,0 0 289 0,0 0-33-16,0 0 256 15,0 0-728-15,0 0-728 16,0 0-1200-16,100 0-3993 0</inkml:trace>
  <inkml:trace contextRef="#ctx0" brushRef="#br3" timeOffset="-55114.61">15762 17278 12642 0,'0'0'4361'0,"0"0"-2897"16,0 0-663-1,0 0-801-15,0 0 16 16,0 0 272-16,0 102 240 16,0-45-136-16,0 19-224 0,11 13-56 15,9 19-16-15,-4 0-88 16,0-20-16-16,-4-21-104 0,-3-25-496 31,-2-8-520-31,1 5-961 0,4-8-2632 16,-8-12-2712-16</inkml:trace>
  <inkml:trace contextRef="#ctx0" brushRef="#br3" timeOffset="-54868.2">15849 17138 7817 0,'0'0'4881'0,"0"0"-2992"16,100-34-1137-1,-53 34-376 1,-3 2 456-16,0 18-8 0,-4 12-128 16,-8 3-552-16,-12 6-144 0,-17 3-120 15,-6 4 120-15,-29-4 80 16,-19 3-80-16,-9-5-248 0,-9-4-120 16,2-3-472-16,-12 0-744 15,23-13-1321 1,15-6-4128-16</inkml:trace>
  <inkml:trace contextRef="#ctx0" brushRef="#br3" timeOffset="-54636.33">16398 17440 7841 0,'0'0'7250'31,"0"0"-5466"-31,0 0-904 16,81-23-720-16,-42 23 16 0,9 0 56 16,0 0-232-16,8 7-392 0,-16 9-2136 15,-13-3-2857-15</inkml:trace>
  <inkml:trace contextRef="#ctx0" brushRef="#br3" timeOffset="-54470.55">16426 17669 7097 0,'0'0'2040'15,"0"0"-783"-15,0 0 615 0,81 3-144 16,-29-3-351-16,7 0-657 15,37 0-720-15,-21 0-1216 0,-2 0-3305 16</inkml:trace>
  <inkml:trace contextRef="#ctx0" brushRef="#br3" timeOffset="-54219">17244 17300 7841 0,'0'0'5657'0,"0"0"-3112"32,0 0-1441-32,0 0-872 0,0 0-120 15,0 0 112-15,0 0 384 16,-40 121-167-16,35-45-225 0,5 19-16 0,0 10-200 16,5 0 56-16,3-16-56 15,-8-13-448 1,4-28-1265-1,-4-14-3216-15</inkml:trace>
  <inkml:trace contextRef="#ctx0" brushRef="#br3" timeOffset="-53413.15">18009 17647 12186 0,'0'0'3145'0,"0"0"-1857"16,0 0-832-1,0 0-312-15,0 0 248 0,0 0 80 16,116 0 72-16,-30 12-79 15,30 4-369-15,8 0 16 0,-25-3-112 16,-27-4-56-16,-28-3-256 16,-8 1-641-1,-1-7-303-15,-3 0-1112 16,-8 0-377-16,-11 0-2592 0</inkml:trace>
  <inkml:trace contextRef="#ctx0" brushRef="#br3" timeOffset="-53150.7">18535 17465 10018 0,'0'0'3864'0,"0"0"-2591"16,0 0-569-16,0 0-296 15,0 0 176-15,4 0-312 16,20 16 168-16,4 7 272 0,15 9-255 15,5 5-209-15,0 5-248 16,-4 5 64-16,-8 1-64 0,-17-4 0 16,-14 4-112-16,-10-1-241 15,-27-2-111-15,-11-3-88 16,-41 2-640 0,9-9-1497-16,7-7-5952 0</inkml:trace>
  <inkml:trace contextRef="#ctx0" brushRef="#br3" timeOffset="-51268.44">20646 17424 6873 0,'0'0'7218'0,"0"0"-5202"0,0 0-1088 15,0 0-688-15,0 0-232 31,0 0 272-31,0 82 544 16,12-18-111-16,4 22-321 0,0 22-216 16,-4 9-64-16,-5-12-104 15,-2-22-8-15,-5-33-256 0,0-11-897 16,0-7-695-16,8-7-1281 16,-8-6-2400-1</inkml:trace>
  <inkml:trace contextRef="#ctx0" brushRef="#br3" timeOffset="-51057.66">21332 17541 8889 0,'0'0'4465'0,"0"0"-1928"16,0 0-1561-16,0 0-976 0,0 0 0 15,0 0 272-15,-48 108 224 0,23-56-176 16,-3 5-120-16,0 3-64 31,-3 0-136-31,4-2-152 16,-1-5-840-16,-9-8-1024 0,5-13-889 15,5-17-2040-15</inkml:trace>
  <inkml:trace contextRef="#ctx0" brushRef="#br3" timeOffset="-50856.57">20953 17624 5937 0,'0'0'6489'16,"0"0"-4072"-16,0 0-1473 16,0 0-616-16,0 0 576 0,104 73-56 15,-53-12-160-15,5-1-327 16,0 6-153 0,-4 4-200-16,-12-16-8 15,-1 4-617-15,-7-8-1447 16,-8-15-1729-1,-7-13-3632-15</inkml:trace>
  <inkml:trace contextRef="#ctx0" brushRef="#br3" timeOffset="-50618.5">21626 17506 9353 0,'0'0'4377'16,"0"0"-2000"-1,0 0-721 1,0 0-968-16,0 0-496 0,0 0-71 16,0 0 271-16,41 121 160 15,-18-32-288-15,1 29 32 0,0 2-168 16,-5-2-120-16,-6-32-16 31,-9-29-528-31,-4-6-1161 16,0-20-2616-16,0-9-3696 0</inkml:trace>
  <inkml:trace contextRef="#ctx0" brushRef="#br3" timeOffset="-49825.38">20949 16567 9754 0,'0'0'2216'15,"0"0"-496"-15,0 0-535 16,0 0-249-16,0 0-152 16,-92-26-208-1,60 39-160-15,-3 9-296 16,7 7 88-16,0 6 8 0,8 9-40 15,12 1 16-15,8 2-136 16,8 7 88-16,19 0 57 16,14-3-201-16,15-3 144 0,4-10-144 31,7-10 80-31,5-12 120 16,-5-9-192-16,-7-7 64 15,-12-7 200-15,-12-11-192 0,-12-5-80 16,-12-2-56-16,-9 6-72 15,-3 6-16-15,0 13-472 0,-3 0-1505 16,-1 9-3640 0</inkml:trace>
  <inkml:trace contextRef="#ctx0" brushRef="#br3" timeOffset="-49235.82">22300 17764 8409 0,'0'0'4433'0,"0"0"-2552"16,0 0-321-16,0 0-560 15,0 0 96 1,0 0-295-16,0 0-449 15,35-10-136-15,10 10 80 0,22 10-80 16,25 9 104-16,0 0-312 16,-13-3 96-16,-7 0-40 15,-16-7-16-15,-1 4-48 16,5-4-280-16,-12 1-120 16,-12-7-8-16,-12-3-256 15,-13 0 247-15,-11 0-559 0,-3-19-1648 16,-18 0-1937-16,2 0-3377 15</inkml:trace>
  <inkml:trace contextRef="#ctx0" brushRef="#br3" timeOffset="-48984.91">22833 17586 7721 0,'0'0'3977'15,"0"0"-2185"-15,0 0-239 0,0 0-473 31,0 0-256-31,0 0-544 16,0 0 296-16,45 61 64 0,-14-20-79 16,9 9-169-16,4 11-184 15,-4-1 24-15,-8 4-184 32,-8-7-40-32,-16 0-8 0,-8-6-48 0,-12-7-72 15,-25 1-208-15,-14-4-256 16,-37 0-561-16,12-9-1607 15,9-10-5066-15</inkml:trace>
  <inkml:trace contextRef="#ctx0" brushRef="#br3" timeOffset="-47848.08">24395 16862 10306 0,'0'0'1928'32,"0"0"-632"-32,0 0-727 15,0 0-313-15,0 0 520 31,-103-41 0-31,55 41 16 0,1 16-144 16,2 12-384-16,6 11 80 16,11 8-88-16,16 7-152 0,12 3 64 15,19 4-120-15,41 5 104 16,32-3 89-16,35-11-185 0,-7-11 64 16,-25-22-48-16,-31-13-72 0,-27-6-128 15,-2 0-753-15,-3-6-791 16,-20-7-1129-16,-8 0-1391 15,-4 7-2914 1</inkml:trace>
  <inkml:trace contextRef="#ctx0" brushRef="#br3" timeOffset="-47308.32">24021 18043 1272 0,'0'0'9962'16,"0"0"-7834"-16,0 0-527 31,0 0-721-31,8-79-144 16,16 69-160-16,15 4-32 0,10 6-328 15,3 0-168-15,3 12-40 16,-7 8-8-16,-9-1 0 0,-11 0-144 0,-16-3-280 16,-12 3 64-16,0-3 264 15,-8-4 96 1,-11 1 0-1,6 3 176-15,2-7-104 0,3 4 56 16,8 0-128-16,0-4-96 16,12 7 96-16,16 0 0 0,4 6 0 15,-1 1-224-15,1-1-376 0,-11-3 8 32,-10 3 200-32,-11-6 168 15,0 0 224 1,-20 0 64-16,-12 0 368 15,-8-1 80-15,-3-2-232 0,-5 0-8 16,8 0-128-16,0-7-144 16,17-3-360-16,6 0-1728 15,9-3-2561-15</inkml:trace>
  <inkml:trace contextRef="#ctx0" brushRef="#br3" timeOffset="-47114.12">24833 18037 11978 0,'0'0'4617'0,"0"0"-4457"15,0 0-160-15,0 0 0 0,-79 114 0 16,51-63 0-16,4 6 120 0,4 3-120 16,4-2-48-1,9-8-1392 1,7-5-785-16,0-16-711 0,7-14-1033 15</inkml:trace>
  <inkml:trace contextRef="#ctx0" brushRef="#br3" timeOffset="-46922.64">24682 18053 10234 0,'0'0'4009'0,"0"0"-2369"0,0 0-1080 15,0 0-560-15,0 0 0 16,16 85 624-16,5-31-184 0,7 7-240 15,3-1-184-15,5 0-16 32,4-6-664-32,8-3-1608 0,-5-16-2057 15,-11-16-4129-15</inkml:trace>
  <inkml:trace contextRef="#ctx0" brushRef="#br3" timeOffset="-46546.62">25164 18027 9217 0,'0'0'2377'0,"0"0"-1129"16,0 0-280-16,0 0-463 16,80-47 63-1,-52 47-112-15,-1 15-240 0,1 2-144 16,-4 1-72-16,-7 5-48 15,-6-4-104-15,-11 0-112 0,0 0 256 16,-15 0 8-16,-5 0 200 16,-4 0 328-1,0-3-168-15,4 3-176 16,8 3-64-16,4 3-120 0,8 4 24 16,0 6-24-16,8 0 0 15,8 3-168-15,3 0-120 0,6 0-40 16,-13-6 208-16,0-7-232 31,-9-2 40-31,-3-5-72 0,-11-5 384 16,-17-6 152-16,0-4 280 15,-12-3-80-15,0 0-352 0,-4-6-280 16,13-7-1953-16,6-3-6056 0</inkml:trace>
  <inkml:trace contextRef="#ctx0" brushRef="#br3" timeOffset="-46189.66">26105 18234 15243 0,'0'0'3841'0,"0"0"-3049"0,0 0-408 0,0 0-384 16,0 0 80-16,19 92-80 16,-10-32 312-16,3 7-168 15,-5 6-40-15,1-13-96 0,5 7-16 16,-10-7-72-1,5-6-464-15,0-9-472 16,-3-13-649-16,-1-17-1375 16,-4-12-1553-16,0-3-3809 0</inkml:trace>
  <inkml:trace contextRef="#ctx0" brushRef="#br3" timeOffset="-45972.68">26208 18084 936 0,'0'0'10242'0,"0"0"-7017"0,0 0-2041 16,0 0-824-16,92-22-32 31,-68 54 168-31,-5 9-112 0,2 10-176 0,-10 3-208 0,-11 0-128 16,-4-3-432-1,-19-6-352-15,-10-8-232 16,-10-2-249-16,7-6-991 15,12-16-3345 1</inkml:trace>
  <inkml:trace contextRef="#ctx0" brushRef="#br3" timeOffset="-45794.39">26642 18304 11570 0,'0'0'3241'15,"0"0"-2273"-15,0 0-632 0,100-29-208 16,-60 29-64-16,0 0-64 16,3 0-256-16,2 19-2001 0,-17-3-615 31,-9-3-3169-31</inkml:trace>
  <inkml:trace contextRef="#ctx0" brushRef="#br3" timeOffset="-45650.48">26635 18469 5369 0,'0'0'1312'16,"0"0"-632"-16,0 0 224 31,0 0 1121-31,84 38-545 0,-37-35-440 16,5 0-616-16,27-3-424 0,-10-3-1256 16,-14-10-3057-16</inkml:trace>
  <inkml:trace contextRef="#ctx0" brushRef="#br3" timeOffset="-45441.52">27348 18116 9634 0,'0'0'2224'0,"0"0"-736"16,0 0-79-16,0 0-401 0,0 0-624 15,0 0-384-15,8 99 504 16,-8-17-176-16,-4 20-128 0,0 3-72 15,4-17-120-15,0-21-8 16,0-6-600-16,0-20-1976 0,0-10-2962 16</inkml:trace>
  <inkml:trace contextRef="#ctx0" brushRef="#br3" timeOffset="-43772.57">19882 16557 5329 0,'0'0'3104'0,"0"0"-1423"16,0 0-345-16,0 0-520 15,0 0-224-15,0 0-80 0,-13 0-448 31,13 23-56-31,0 15 625 16,0 9-129-16,0 20-96 0,0 28 16 16,0 26-168-16,8 12 96 15,1 1 56-15,2-11-168 0,1-8 40 16,-8 2-128-16,0 10-8 31,-4 13 56-31,0 3-184 16,0-4 160-16,-4-11-136 0,4-17-32 15,8-13-16-15,8-22 16 16,0-18-8-16,-4-17 48 0,8-10-48 16,0 1-8-16,-1 0-64 15,6-7-112 1,-9-9-208-16,-1-16-432 16,-3 0-816-16,-3-9-985 0</inkml:trace>
  <inkml:trace contextRef="#ctx0" brushRef="#br3" timeOffset="-41076.62">19841 16474 6025 0,'0'0'2520'32,"0"0"-759"-32,0 0-321 0,0 0-360 15,0 0 145-15,0 0-225 0,-8-18-640 16,25 14-240-16,6-2-40 0,1 3-64 16,12 0 24-16,4 3 24 15,11 0 8-15,26 0-8 16,26 0-64-16,41 0 48 15,15 3 24 1,0 3 0-16,-11 1 136 0,-32 2-160 16,-9-2 208-16,-12-1-8 0,-3-6-120 15,-4 6 64-15,-1-6-64 16,5 3-56-16,4-3-40 16,7 0 40-1,9 0-72-15,-5 0 72 16,9 0-72-16,-4 0 72 15,-5 4 48-15,-12-1 80 0,-3 3-24 16,-4 0-128-16,-16-2 48 31,-8 2-8-31,7 0-80 0,13 4 64 16,12-4-56-16,14 1 16 16,-1-1-32-16,-10-3 48 0,0 0-48 15,-19 1 0-15,-16-2 8 16,-12 2-8-16,-8-1 0 15,4 0 0-15,12 0 0 0,3 1-48 32,1 2 48-32,0 1 16 15,-1-2 32-15,21 2-48 0,12-1-16 16,15 4 16-16,5-4 8 0,-25-3-8 16,-23-3 0-1,-24 0-8 1,-4 0 8-16,3 0-8 0,5 0-48 15,8 0 56-15,0 0 8 16,8 0-8-16,0 7-16 0,19 2-104 0,17 7-56 16,15 6-72-16,-3-2-200 15,-21-5 168-15,-23-2 32 16,-20-7 32 0,-12-3 104-16,7 1 0 15,-2-1 112-15,10-3-8 16,-3 3 32-16,4-3-24 0,3 3 0 15,9 1-80-15,5 1-152 32,2 5-400-32,0 0 264 0,-11 0-192 15,-8-1 208-15,-8-3 240 16,-12 1 112-16,-8-1 96 0,-4-3 88 16,4 3-176-16,-1 1 184 15,14 2-40-15,2 1-144 16,13 3 64-16,0 2-24 15,7-2-48 1,-3 3 72-16,-8 0-64 16,-8-7 40-16,-4 1 144 0,-8 0-64 0,-4-4 80 15,4 0-16 1,-5 0-32 0,9 1 16-16,-4-1-176 15,8 4 128-15,4-4-72 0,-4 4-56 16,4-1 72-16,-1-3-64 15,-7 4-8-15,1-1 0 0,-14-6 48 16,-3 4-48-16,-4-4 0 16,-4 4 0-16,4 2 0 0,0-3-40 15,4 7 40 1,7 0 80-16,2 6-80 16,6 3-16-16,5 0 16 15,5 4-16-15,-6-1-144 0,-3-6-96 16,-4-3 256-16,-4-3-8 15,-8-7-64-15,-5 4 72 16,-6-7 40 0,-1 0-32-16,0 0-16 0,0 4 0 0,0-5 8 15,-4 8-8 1,3 0 8-16,-3 2 0 16,0 1 0-16,0 3 8 15,0 6-16-15,0 1 48 0,0 5-40 31,-3 4 160-31,-1 9-144 16,4 4-16-16,0 5 96 0,0 23-32 0,0 16-32 16,4 13-32-1,3-7 0-15,2-19 0 16,-1-25 0-16,-1-13 0 0,-3 3 0 16,5 1 0-1,-1 2 0-15,-1-6-64 16,-3 0 64-16,0-6 40 15,-4 0-40-15,4-4-8 0,1 4 8 16,-5 0 0-16,4 0 40 16,-4 3-32-16,0 3-8 15,0 6 56-15,0-3-48 16,3 7-8-16,1-7 8 16,0 4-8-16,4-4 16 15,4-3-16-15,0 0-8 0,1-3 8 16,-2-3 0-16,1-7 0 15,-4-9 0 1,0-9 0-16,-4-4-8 16,0-3-72-16,-4 0 72 31,0 0-88-31,0 0-40 0,0 0-168 16,0 0-264-16,-8 0 192 15,-8 0 120-15,-4 0 176 0,-11 0 72 16,-6 0-72-16,-10 0 80 15,-5 0 0-15,-8 0-48 16,-8 0-16-16,-3 0-104 0,-2 0-121 16,-2 0 9-16,4 0-176 15,-2 0 176-15,2 0-208 0,-17 0-192 16,13 0 296 0,-5 0-120-16,0 0 152 15,12 0 216-15,-3 0 120 16,-1 0 16-16,0 0 312 0,-16 0-112 15,-7-3 80-15,-16-7-16 16,-5 0-96-16,8 1-168 16,12 3-24-16,10 3-352 15,2-7-64-15,11 7 80 16,18-3 200-16,7 2-152 16,1 1 64-16,-5 0 240 0,-12-4-32 15,-20-2 40-15,-12-4 64 16,5 0-64-1,11 1 56-15,12 2 16 16,8 1-64-16,-7-1 56 16,-8 4-16-16,2-4 32 0,2 1-32 15,3 6-40-15,5-4 120 32,3 4-120-32,0 0 8 0,0 0-16 15,0-3 0-15,-3 3 0 16,-1-1-56-16,-4-5-328 15,-4 5-369-15,1-2 313 0,-1-3 264 16,0 2 168-16,4 1-8 16,1 3 16-16,-1-7 80 0,0 4-8 15,0-4-64 1,-15-2 0-16,7-1 8 16,1 0 48-16,2 1-64 15,13 2 0-15,1 1 88 0,-1-1-80 16,5 7 0-16,-1-4-8 15,-4 5 0-15,-4 2-8 16,-3 0 8-16,-2 0 0 31,-2 0 8-31,0 0 112 16,-2 0 112-16,-2-4 193 16,7 1-113-16,1 0-112 0,3 0-152 15,4 3 8-15,1-4-56 16,-1 4 64-16,0-3-56 0,0 0 48 15,-4 3 472-15,-3-3-80 16,2 3-104-16,-2-4-8 0,12 4 256 16,-5 0-120-16,8 0-184 15,3 0-288-15,2 7 72 0,3 3-16 32,-3-4-56-32,2 3 8 15,-2 1 0-15,-5 3 40 16,0-4-48-16,1 4 16 0,2-1 64 15,2 1-72-15,-1 0-8 16,0 3 8-16,-4 0-8 0,0-4 0 31,-8 1-8-31,-3-3 8 16,-5-4-8-16,-3 1 16 0,-2-7 80 16,10 0 280-16,3 0-39 0,13 0-185 15,11 0 16-15,8 0-80 16,8 0-80-16,12-4-80 15,0-2-72 1,8-7-289-16,4 0-1423 16,8-3-5746-16</inkml:trace>
  <inkml:trace contextRef="#ctx0" brushRef="#br3" timeOffset="-38517.86">25080 12941 312 0,'0'0'7169'0,"0"0"-5481"0,0 0-991 16,0 0-257-16,0 0 152 31,0 0 344-31,9 3-176 0,10 0-144 16,22-3 425-16,23 7-225 15,43 2-264-15,44 7-208 16,21 0-240-16,3 3 64 0,-11-3-128 15,-26-10 16-15,-14 1-56 32,-25-7 0-32,-22 0 0 0,-38 0 0 15,-15 0-328-15,-3 0 80 16,-10 0 0-16,-11 0-536 0,-8 0-697 16,-51 0-239-16,-1 3-513 0,0-3-3136 15</inkml:trace>
  <inkml:trace contextRef="#ctx0" brushRef="#br3" timeOffset="-38218.68">25324 13176 2832 0,'0'0'840'15,"0"0"2001"-15,87 13-1441 0,-7-7-416 32,31-3-151-32,13 0-321 15,3-3 64-15,-7 0-144 16,-12 0-240-16,-1-3-88 0,-19-6-88 16,-21-4-16-16,-18 0 0 15,-18 4-128-15,-3-1 56 0,-12 4 64 16,-4 2-8-16,-12 4-704 31,0 0-3321-31</inkml:trace>
  <inkml:trace contextRef="#ctx0" brushRef="#br3" timeOffset="-35302.86">22543 13947 3024 0,'0'0'576'0,"0"0"-504"31,0 0 848-31,0 0 1209 16,0 0-185-16,0 0-599 16,7 4-505-16,6-11 160 0,2-2-288 15,2-1-328-15,15-6 208 16,3-6-288-16,9 0 81 0,12-3 111 31,7-4-168-15,18-9 112-16,18-10-152 15,8-9-136-15,9-6 104 16,-17 5-144-16,-26 14-48 0,-22 12 40 16,-3 7-96-16,8-7 104 0,0 4-64 15,11-4-40-15,-11 3-16 0,-8 4 8 16,-4 3 0-16,-8 2 8 16,-8 2-8-16,0 1 0 0,-5 2 40 15,-3 2-40-15,4 0 0 16,-8 4-160-16,4 2-88 15,-8 1-184 1,-4 3-264-16,-4 3-320 16,-4 0-489-16,-16 3-839 15,-8 6 759-15,-8-2-1687 16</inkml:trace>
  <inkml:trace contextRef="#ctx0" brushRef="#br3" timeOffset="-34810.01">23566 13147 1664 0,'0'0'3049'16,"0"0"-681"0,0 0-912-16,0 0-135 0,0 0-177 0,0 0-552 15,-28-13-264-15,28 13-320 16,0 0-8-16,4 0-56 16,13 0 56-16,15 0 640 0,11 4 200 15,26 2-352-15,26-3-111 16,16 1-217-1,-7-4-32-15,-25 0-80 16,-27 0 16-16,-27 0-64 16,-6 0 80-16,-7 0-72 0,-4 0 312 15,-8 0 64-15,0 0-200 47,0 0-184-47,-15 6-200 0,-6 6 200 16,-7 8 16-16,0 8-16 15,-3 4 64-15,10 3-64 16,-2 3 0-16,11 4-16 0,0-5-592 16,0 17-721-16,4-12-815 15,0-10-3265-15</inkml:trace>
  <inkml:trace contextRef="#ctx0" brushRef="#br3" timeOffset="-27438.84">20380 17484 3952 0,'0'0'304'16,"0"0"1609"-16,-4 0-561 15,4-3 184-15,0 0-407 0,0 0 31 16,0 0 536-16,0 0-175 0,0 3-665 31,0-4-40-31,0 4-264 16,0 0-104-16,0-3-144 0,0-3-160 16,0-1-64-16,4-2-80 15,7-4-184-15,2-2-16 0,2-2 48 16,-3 2 64-16,8 2 40 31,0-3-64-31,-1 0 64 16,2 4-176-16,7-5-72 0,-4 5 32 15,8 2 24-15,0-2-120 0,3 5 192 16,1-2-136-16,-4 2 104 16,3 5-40-16,1-2 144 15,-4 4 0-15,5 0 88 0,-5 0 0 31,3 0 0-31,-3 0 8 16,4 0 144-16,-1 0 200 16,5 0-8-16,-3 0-120 0,2 6 24 15,1-3 48-15,-5 1-176 0,2 2-64 16,-1 1 88-16,0-1-88 16,-1-3 0-1,1 7-48-15,0-7 16 16,-8 6-32-16,3-5 16 15,-6 2-72-15,-5 0 72 0,-9-3-72 16,6 4-184-16,-9-4 200 16,7 3 40-16,-2 4 16 15,2-4 0-15,5 4 8 16,1-1-8-16,-2 1 8 16,5 2 64-16,4 1-16 15,-4-3 40-15,0 2 80 0,-1-2-96 16,-2 2-80-16,-6-2-8 0,1 0 8 31,-4-1 64-31,1 1-56 16,-2-1 64-16,2 4 40 15,-2-4-104-15,5 4 56 0,-4 0-56 16,0 3 8-16,0-4 56 16,-4-2-72-16,0 2-72 0,-4 1 72 31,-4 0 0-31,3 0 48 15,1 2-48-15,1-2 8 16,-5 6 8-16,0 1-8 0,4 2 0 16,0 3 64-16,0 4-64 15,0-1 0-15,-1 1-8 0,1-4 0 16,1 4 40 0,-5-4-40-16,0-2-56 15,0-1-16-15,0 0 16 16,0-3 8-16,-5 3-24 0,-2 0-72 15,-1 7 48-15,-5-7-120 16,2 3 96-16,-5 1 72 16,-4-1 40-16,-4 0 8 15,0 1-128-15,-3-4-64 16,3 4 104-16,-4-4-24 16,0 0 104-16,4-6-96 0,3 3 96 31,-2-3 8-31,3 0-8 0,-8 3-16 15,4-3-24-15,-4 0 0 16,1 2-112-16,-1-1 40 16,-4 1 64-16,0-1 56 0,4-5 0 15,-7-2 0-15,7-1 0 16,-4-3-8-16,4-6-64 0,0 0-8 31,-4 0-8-31,-4 0 8 16,-1 0-16-16,-2 0 8 15,-1 0 80-15,1 0-96 0,2-6 96 0,1 3-56 16,8 0-96 0,-3 0 15-16,3-1-215 0,5 4 104 31,-5-3 80-31,3 0 72 0,-3 0 48 16,-3-3 48-16,3 3 0 15,0-4 8-15,0 1 0 0,-4-4 64 16,8 4 24-16,1-4-16 15,2 4 312-15,5-3 145 16,0-1-145-16,5 4 64 16,2-1-272-16,-2-2-24 15,3 2-120-15,-5 1-32 16,2-4 0-16,-6 4-48 0,2-3-192 16,-9-1 240-16,0 1-56 15,-4-4 56 1,5 3-8-16,-5 1 8 15,7-4 0-15,1 4 0 16,1-4-8-16,6 0 8 0,-2 1 8 16,7-1-8-16,-5 0-8 15,6-3 8-15,-1 4 0 0,-5-5 0 32,10 2-40-32,-9-1 40 15,8-3 8-15,-5 3 88 16,2 0-40-16,7-3-56 0,-4 3 0 15,4-3-48-15,0 0 48 32,0 0 0-32,0 3 56 0,0-3 40 15,0 0-48-15,4 0 32 0,0-3-32 16,-1 0 24-16,6-1-72 16,-5 1 56-16,0-3-32 0,4-1-16 15,-5 1 0 1,6 0 8-1,-5-1 88-15,4 0 88 0,-1 4-8 16,1 0-88-16,1 3-96 16,-1 0 176-16,-1 3-128 0,2-3 56 15,-1 0-96-15,-1 0-8 0,1 0 16 16,5 0 40-16,-6 0-40 31,5 3 120-31,1 0-128 16,-2 1 0-16,2 2-8 0,2-4-176 15,1 5-72-15,4-1-304 0,0-3-800 16,20-22-673-16,-9 4-2032 31,-3-1-3664-31</inkml:trace>
  <inkml:trace contextRef="#ctx0" brushRef="#br3" timeOffset="-20642.34">26280 13112 6985 0,'0'0'1184'0,"-4"-6"-608"16,4 3-184-16,0 0 105 0,0 0 399 15,0-1 16-15,0 1-256 16,0 3-248-16,0-3 64 15,0 0-96 1,8 3-192-16,4-3-144 0,12-3-32 16,8 2 80-16,28 1-88 15,27 3 0-15,25-3 0 0,15 3 64 16,-3-7 24-16,-25 4 40 31,-31-3 1-31,-16 0 151 16,-8-1-88-16,-1-2 88 0,6-1-56 15,2 1 8-15,-15-4-104 0,-9 7-48 16,-2 3-80-16,-17-1 72 16,0 4-72-16,-4 0-48 31,-4 0-760-31,4 0-713 0,-4 0 569 16,0 7-392-16,-8-1-593 15,-8-3-1159-15,-9-3-1681 0</inkml:trace>
  <inkml:trace contextRef="#ctx0" brushRef="#br3" timeOffset="-18920.02">26738 12973 2616 0,'0'0'5529'0,"0"0"-3848"16,0 0-1209-16,0 0-344 0,0 0-80 0,0 0-24 15,108-7 392-15,-72 7-104 32,3 0-56-32,1 0-128 15,8 0-8-15,-4 0-8 0,0 0-16 16,-4 3-88-16,-5 1 192 15,1-4 8-15,-3 0 120 0,2 0-64 32,5 0-112-32,3 0 24 15,6 0-168-15,-2 0-8 0,1 0 96 16,4 0-88-16,-4-7-8 16,-4 1 0-16,-1-3 0 0,-11-4 32 15,-4-3-32-15,0 0 0 31,-4 0 0-31,-4-3 8 16,4 0 0-16,-4-3 0 0,-1-7-8 16,2-3 0-16,-1 1-16 15,-5-1-112-15,2 0-72 0,-10-3 120 0,1 4 80 16,-8-1-16-16,0 3 16 16,0 1-32-1,0-1 32 1,0 1 0-16,4 2 0 0,1 4 0 15,-1-1 0-15,3 5 0 16,1-5-152-16,5 5 152 0,-6-5-136 16,1 4 128-16,5 0-56 0,-10-3 64 31,1-1-8-31,0 5-56 16,-4-8 64-16,0 7-16 0,0-3 16 15,0 0-64-15,0 6-16 16,-4-3-8-16,0 0 72 0,1 6-48 15,-6-3 0-15,1 3 64 32,-3 1-104-32,-6-1 24 0,-3 0 0 15,-3-3 80-15,-1 1 32 16,-4 2-32-16,4-3-16 0,-4 6 16 16,4-2 0-16,0 2 0 15,4 1 0-15,-4-1 16 31,1 1 0-31,-1 2-16 0,-8-2 0 16,4-4 0-16,-4 3 8 16,-4 1-8-16,-8 0 0 0,0-1 0 15,-4 1 48-15,-3-1-48 16,-1 0-8 0,4 1-8-16,-3 3 8 15,2-1 8-15,6 4-8 0,-1 0 8 16,0-1 24-16,0 4-24 15,-4-2 0-15,-8-1 0 0,-3-4 0 16,-5 1 32 0,4-1-32-1,4-2 0-15,5-1-32 0,3 4 32 16,0-1 0-16,0 1-8 0,0 0 8 16,-7-1-32-16,3 4 32 15,-8 3 0-15,-4 0 8 0,5 0-8 16,-5 0 0-16,4 0 0 31,4 7 0-31,0-1 40 0,9 1-40 16,3-1-8-16,-4 3 0 15,4-2 8-15,0-1 0 0,0-3 0 32,-3 0 0-32,-1 0 0 15,-4 1 0-15,4-4 0 16,1 0-8-16,-1 0 8 0,8 0 8 15,4 0-8-15,8 3 0 16,0 0 24-16,0 4-24 0,0-2 0 16,-3 2-72-16,-5 3 56 31,-5-1 16-31,2 4 0 0,-5 0 0 16,0-1-56-16,4 1 56 0,5-1 0 15,-1 5-104-15,8-5-32 16,0 1 128-16,4-1-176 15,0 1 80-15,1 3 88 0,-1 0-40 16,-4 0 56 0,0 3-8-16,-4 0 8 15,4 3 32-15,4 0-32 0,-4 1 0 16,5 2 0-16,2 1 0 16,1 5 0-16,8-2 0 15,1 3 0-15,2 0-24 0,1-1 24 31,5-3-8-31,-1 1 8 0,0 0 8 16,-1-1 40-16,5 1-48 16,0 3 0-16,0-1 104 15,9-2-104-15,2 6-8 0,10-7 8 32,-2 8 0-32,9-5 88 15,0 4 8-15,0 0-48 0,0 0 112 16,4 0-104-16,-1-3 72 15,1 0-8-15,0-7 8 16,0 0-16-16,0-6-64 0,8 3-32 16,4-2 216-16,4-1-104 31,-1-1-64-31,5 2-56 0,0-1 80 0,-4 0 64 0,0-3-152 16,-5-1 0-1,-3-2 96-15,4 0-88 16,-4 0 40-16,0-1-40 0,4-5-8 15,-1 2 80 1,6-2-80 0,-2-1-64-16,1 0-320 0,27-6-728 0,-11-3-1024 15,-4-10-3362-15</inkml:trace>
  <inkml:trace contextRef="#ctx0" brushRef="#br3" timeOffset="-9817.15">3470 16478 5417 0,'0'0'6761'16,"0"0"-4888"-16,0 0-1177 15,0 0-520-15,0 0-176 16,-12-6 176 0,15 6 408-16,25-7-16 0,25 1-128 15,38-4-40-15,44-2 168 0,29-1-48 16,-1 4-240-16,0 9 113 16,-23 0 31-16,-5 0-288 15,-26 0 64 1,-30 12-128-16,-27-2-64 15,-20-1-8-15,-4 1-432 0,-4-1-409 16,-13 4-407-16,-18 6-832 16,-18-3-25-16,-6-7-1816 0</inkml:trace>
  <inkml:trace contextRef="#ctx0" brushRef="#br3" timeOffset="-9463.57">3251 16573 6729 0,'0'0'7121'0,"0"0"-5688"16,0 0-1281-16,0 0-144 16,0 0-8-16,-52 127 232 0,44-44 272 0,3 28 0 15,5 10-344-15,0-4 32 16,9-12-144-16,-1-29 56 16,0-19-56 15,-8-12-48-31,3-11-8 15,-3 8-528-15,0 12-1080 0,-7-10-1537 16,-9-12-4745-16</inkml:trace>
  <inkml:trace contextRef="#ctx0" brushRef="#br3" timeOffset="-9186.85">2976 17649 936 0,'0'0'10554'15,"0"0"-9786"-15,0 0-768 0,0 0 0 32,0 0 656-32,131 10 873 0,-24-10-321 15,61-19-296-15,23-6-160 16,13-4-16-16,-21 10-88 0,-40 13-143 16,-35 6-369-16,-33 0-48 15,-22 0-88-15,-18 6-320 16,5 0-113-1,-8 4 9-15,-1-1-368 16,-14-2-408-16,-9-4-448 0,-5 3 31 0,-3-6-31 16,0 0-1473-16,0 0-3608 15</inkml:trace>
  <inkml:trace contextRef="#ctx0" brushRef="#br3" timeOffset="-8871.15">4896 16675 14347 0,'0'0'1968'15,"0"0"-864"-15,0 0-864 16,0 0-240-16,0 0-200 0,0 0 200 31,-20 155 152-31,5-24 168 16,7 12-120-16,-1-13-104 0,9-35-72 15,0-35 56-15,0-19-80 0,0 1 0 16,0-1 0-16,0 0-208 16,0 0-608-16,-4-6-536 15,-7-16-769 1,-2-9-927-16</inkml:trace>
  <inkml:trace contextRef="#ctx0" brushRef="#br3" timeOffset="-8347.9">3892 16373 9458 0,'0'0'3144'0,"0"0"-1271"16,0 0-1289-1,0 0-424-15,0 0 272 16,0 0 576-16,0 0 56 15,0 0-608-15,12-73-448 0,-4 25 72 16,4-24-24-16,-8-30-48 0,-4-25 16 16,0-9 32-1,0 27-56-15,0 40 96 16,0 34-88-16,0 16 152 16,0 3 177-16,0 6-161 15,0 7-176-15,0 3-176 0,0 9-1473 16,0 39 161-16,0-7-713 0,-8 1-1983 15</inkml:trace>
  <inkml:trace contextRef="#ctx0" brushRef="#br3" timeOffset="-7939.67">3263 14801 5337 0,'0'0'4897'16,"0"0"-3033"-16,0 0-1176 15,0 0-592-15,0 0-96 16,-4 86 152-16,8-7 400 0,3 30-87 16,6 8-233-16,-1-2-104 31,-9-8-56-31,-3-8-56 15,0-4-16-15,-3-9-32 0,-9-13-304 16,3-22-353-16,-2-10-327 16,-10-3-136-16,2-6-817 0,3-13-1247 15</inkml:trace>
  <inkml:trace contextRef="#ctx0" brushRef="#br3" timeOffset="-7350.09">3191 14878 7697 0,'0'0'1400'0,"0"0"-183"15,0 0-305-15,-20-92-200 0,20 70-72 16,12 9-80-16,19-3-192 15,33 0-248-15,40 4-112 16,52-8 8-16,31 1 64 16,12 3-80-16,-11 0 0 15,-29 4-64-15,-28 2 64 16,-31 1-264-16,-37 2-112 0,-22 1 216 16,-22 0-72-16,-2 3 232 15,-6-4 56 1,1 4 280-16,-8 0 608 15,-4 3 97-15,4 0-513 16,-4 0-528-16,0 0-8 0,0 19-672 16,0 12 504-16,0 21 112 31,8 30 64-31,7 26 0 0,10 3 8 16,6-3-8-16,5-10-48 15,-3-15 48-15,-10 3-416 16,-6-16-361-16,-10-10-47 0,-7-19-40 15,0-6 504-15,-11 0 0 16,-13 0-40-16,-12-3 400 0,-24-10 56 16,-28-6 544-1,-35-4 160-15,-12-5-248 16,-9-7 64-16,13 0 304 16,19 0-471-16,24 0 119 0,20 0-288 15,29-7-240-15,-2-5-184 16,13 2-1617-1,5-6-2176 1</inkml:trace>
  <inkml:trace contextRef="#ctx0" brushRef="#br3" timeOffset="-6894.33">3968 14649 728 0,'0'0'7977'0,"0"0"-6016"0,0 0-729 16,0 0-448-16,0 0 120 0,-64-73-215 0,57 48-49 16,7-4-272-1,-5-9-280 1,1-6 64-1,4-7 48-15,0-6 24 0,0-7 88 16,-4 1-304-16,4-4 144 0,0 6-24 16,0 5-120-16,0 11-16 0,0 16-32 15,0 17-232-15,0 15-1680 32,-4 19-1873-32,-7 7 1104 15</inkml:trace>
  <inkml:trace contextRef="#ctx0" brushRef="#br3" timeOffset="-6471.8">3446 13364 6553 0,'0'0'2792'0,"0"0"-1151"15,0 0-305-15,0 0-744 16,0 0-592-16,0 0 0 0,-16 57 80 0,4 15 48 16,8 30 120-16,-4 9-96 31,4-6-144-31,0-19 48 0,0-29-56 16,4-16-96-16,-4-6-312 15,0 3-544-15,4-3 80 16,-4 0-592-16,4-16-697 0,-4-10-2272 15</inkml:trace>
  <inkml:trace contextRef="#ctx0" brushRef="#br3" timeOffset="-5999.48">3378 13360 7481 0,'0'0'1921'0,"0"0"-921"16,0 0-256-16,-44-73 160 0,40 51-168 15,4 3 96-15,4-4-424 16,28 1-391 0,32-6-9-16,31-4-8 15,41-3-121-15,8 4-15 0,-5 8-16 16,-36 11 152-16,-38 8-56 0,-26 4 8 0,-11 0 48 15,0 0 32 1,-8 4-32-16,0 8-80 0,-9 1-24 31,-2 6 88-31,-5 3-48 16,4 6 16-16,-4 7 48 0,7 10 8 16,2 6-8-16,15 16 0 15,11 18 8-15,17 17-8 0,4 9 0 16,-9 0 0-16,-6-12 0 31,-21-14 0-31,-13-15-16 0,-7-19-192 16,-4-16-104-16,-15-10 208 15,-13-2 88-15,-24-1 32 0,-29-7-8 16,2-11 120-16,3-4-112 16,-19-6-16-16,31-14-736 31,0-2-2281-31</inkml:trace>
  <inkml:trace contextRef="#ctx0" brushRef="#br3" timeOffset="-5531.53">3745 13033 3016 0,'0'0'5793'0,"0"0"-4504"16,0 0-465-16,0 0-24 15,-20-76 328-15,16 51-8 0,0-7-375 16,0-3-353-16,4-9-280 31,0-4 168-31,0-3-32 0,0 0-72 16,0 1 48-16,-5 5-208 15,2 10 176-15,-1 9-64 16,0 11-128-16,4 12 0 0,0 3-528 16,-4 9-1697-16,0 17 1353 15,0 8-336 1,4 14-464-16,0-10-1313 0,0-6-1816 16</inkml:trace>
  <inkml:trace contextRef="#ctx0" brushRef="#br3" timeOffset="-5152.23">3837 12315 4040 0,'0'0'2273'16,"0"0"-873"-16,0 0-456 0,0 0 89 15,0 0-209-15,0 0-416 32,0 0-272-32,0-9-136 0,0 15 0 15,0 7 144-15,4 9 120 16,-4 7 40-16,0 3-56 0,0 9-8 0,0-3-120 15,0 3-56 1,0 0-64-16,0-2 16 31,0-8-16-31,0-5-16 0,4-4-408 0,-4-6-312 16,3-16-576-16,-3 0-993 16,0-10-519-16</inkml:trace>
  <inkml:trace contextRef="#ctx0" brushRef="#br3" timeOffset="-4956.29">3824 12360 3408 0,'0'0'5193'16,"0"0"-3960"-16,0 0-289 0,0 0-520 31,0 0-296-31,0 0 72 16,0 0-120-16,124-63 48 0,-68 53-104 15,0 3-24-15,4 1-80 16,-1 6-928-16,-15 0-1497 0,-16 0-1928 16</inkml:trace>
  <inkml:trace contextRef="#ctx0" brushRef="#br3" timeOffset="-4769.23">3908 12515 1776 0,'0'0'2504'0,"0"0"-967"15,0 0-689-15,120-3-200 0,-69-3-24 16,-3-3-248-16,4-1-248 16,12-3-128-16,-13 4-984 0,-10-1-3457 15</inkml:trace>
  <inkml:trace contextRef="#ctx0" brushRef="#br3" timeOffset="-4526.4">4530 12221 5753 0,'0'0'3921'0,"0"0"-3073"15,0 0-696-15,0 0 88 16,-81 18 96-16,62 1 176 0,3 3-152 15,8 1-232-15,8-1 72 16,0 0-40-16,16 0-160 0,16-5 96 31,12-2-96-31,8-8 0 16,4-1-8-16,15-6-352 0,-11 0-664 16,-17-6-1545-16</inkml:trace>
  <inkml:trace contextRef="#ctx0" brushRef="#br3" timeOffset="-4244.51">3873 12804 3040 0,'0'0'2945'16,"0"0"-1457"-16,0 0-760 15,0 0-368-15,0 0 432 0,0 0 561 16,135-18-609-16,-44-5-360 0,25-6-272 16,0 1 40-16,-21 9-80 0,-23 3 8 31,-33 7-80-31,-2 2 0 16,-5 1-824-16,-9 0-1024 15,-3 2-41-15,-20 4 745 0,-4 0-344 16,-16 0-937-16</inkml:trace>
  <inkml:trace contextRef="#ctx0" brushRef="#br3" timeOffset="-4003.38">4060 12875 4200 0,'0'0'1409'16,"0"0"-449"-16,0 0-416 15,0 0 888-15,0 0-63 16,0 0-153-16,87-7-184 0,-11-9-560 16,15-3-8-16,5 0-160 15,-16 3-88-15,-16 7-16 0,-25 6-120 0,1-1-80 16,-8 1-208 0,-12 3-1016-1,-12 0-664-15,-8 0-2913 16</inkml:trace>
  <inkml:trace contextRef="#ctx0" brushRef="#br3" timeOffset="3695.09">3852 16126 1400 0,'0'0'1744'0,"0"0"-824"0,0 0-536 16,0 0-160-16,0 0-224 15,0 0 9-15,0 0-1 0,0 0 1472 0,0 0-232 16,0 0-568 0,0 0-104-1,0 0 40-15,0 0-127 16,0 0-41-16,0 0-200 0,0 0 0 15,0 0-80-15,0 0-104 0,0 0 8 16,0 0 8-16,0 0-32 16,0 0-32-1,0 0 40-15,0 0-56 16,0 0 56-16,4 0 16 16,9 0 184-16,2 0 160 0,9 0-8 15,4 0 0-15,4 0-248 16,4-4 40-16,-1 1-72 0,-3-3-56 31,4 2-32-31,-4-1-32 16,0 1 56-16,-1 1-64 0,-3 3 48 15,-3-3-48-15,-1 0 8 16,0-1 0-16,-1 1 40 0,-3 0-40 16,4 0 48-16,1-3 80 31,2 2-136-31,5-2 88 15,0 3 24-15,8-4-55 0,-8 5-33 16,-1-2 24-16,1 1 8 16,0-3-48-16,-4 6 8 0,-4-4-16 15,4 1 48-15,-5 0-40 16,1 0 80 0,4 0-80-16,4-3-8 15,4 2 80-15,1-2-72 0,2-1-8 16,-3 4 0-16,0 0 8 15,-5-3-8-15,-3 3 16 0,0 0-16 16,-3-1 40 0,3 1-32-16,-5-3-8 15,8 0 48-15,6 2-40 16,3-5 48-16,-1 2-8 0,6 1-48 16,-6 0 48-16,1-4-40 15,0 7 0-15,-8 0-8 0,4-1 8 31,-8 1-8-31,0 3 8 16,-9-3-8-16,5 3 24 16,0-3-24-16,-4 0 8 0,4 3 0 15,-4-3-8-15,-5 3 0 0,2-3-16 16,-9-1 16-16,-1 4 8 31,-7 0 64-31,0-3 72 16,0 3 40-16,0 0 248 0,0 0 192 15,0-3-152-15,0-6 128 32,0-1-400-32,4-2-104 15,-4-8-32-15,0 1-56 0,0 0 64 0,0-3-16 16,0 0-56-16,0 0 48 16,-4-7-48-16,4-3 8 0,0 0-8 15,0-3 48-15,0 0-48 16,0-2 0-16,0-5-16 15,0-2 16-15,0-1 8 16,4 1-8-16,1 0 0 16,-5 2 96-16,0 10-48 15,0 1 120-15,0 5-104 0,0 4 48 16,0 0-64-16,0 3 0 16,-5 0-48-16,5 3 8 15,0 6-8 1,0 1 16-16,0 5-8 15,0 1-8-15,-4 3 0 0,4 0 0 16,0 0-152-16,0 0-488 16,0 0-200-16,0 7-1032 15,-4 6-801-15,1-1-1256 0</inkml:trace>
  <inkml:trace contextRef="#ctx0" brushRef="#br3" timeOffset="4681.84">5549 14608 5097 0,'0'0'2096'0,"0"0"-488"16,0 0-727-16,0 0 135 15,0 0 784-15,0 0-111 16,4-44-225-16,-4 44-520 0,0 0-392 31,0 0-424-31,0 0-16 16,0 0-112-16,0 12-168 0,0 13 160 15,0 7 16-15,0 3-8 0,0 6 0 16,0 1 56-16,0-1-64 16,0-3 8-16,0-3 0 15,0-6 0 1,0-4-80-1,0-6-320 1,4 0-520-16,1-6-953 0,-1-13-151 0,0 0-1225 16,-4-4-1584-16</inkml:trace>
  <inkml:trace contextRef="#ctx0" brushRef="#br3" timeOffset="4943.6">5418 14586 7097 0,'0'0'1352'0,"0"0"-167"16,0 0-409-16,0 0-80 0,0 0 72 16,0 0-24-16,40-48-224 0,-12 42-400 0,7 3 120 15,10-4 16 16,2 4-8-31,9 3-95 16,-8-3-153-16,-4 3 0 16,-16 0-601-16,-17 0-575 0,-11 3-1064 15,-15 3 367-15,-17 1-351 0</inkml:trace>
  <inkml:trace contextRef="#ctx0" brushRef="#br3" timeOffset="5177.37">5434 14760 2904 0,'0'0'3153'0,"0"0"-1801"16,0 0 72-16,0 0-159 16,108-12-105-16,-73 2-232 15,5-3-312-15,1 1-368 0,-2-1-104 16,1 7-144-16,-12-4-56 15,-4 7-384 1,0-3-552-16,-13 3-816 16,2-1-1233-16</inkml:trace>
  <inkml:trace contextRef="#ctx0" brushRef="#br3" timeOffset="5520.73">6378 14433 6057 0,'0'0'1664'16,"0"0"-208"-16,0 0-191 15,0 0 71-15,0 0-72 16,0 0-320-16,0 0-471 0,-71-22-9 0,43 38-16 15,-4 3-16 1,4 6 176-16,0 4-384 16,4 0 8-16,9-1-120 15,6 4-112-15,5-3 56 16,4 2-56-16,16-8 8 16,16 2-8-16,24-6 24 0,8-10-32 15,3 1 8-15,29-10-784 16,-32-6-1336-1,-8-10-2329-15</inkml:trace>
  <inkml:trace contextRef="#ctx0" brushRef="#br3" timeOffset="6788.84">3920 14322 6449 0,'0'0'1088'31,"0"0"-928"-31,0 0-144 16,0 0 88-16,0 0 64 0,91 3 32 15,-59-3-40-15,0 0-32 16,9 0 240-16,2 0-32 0,5-6 121 16,0-1-145-16,8 2-24 31,0-2 152-31,3 1-128 0,5-1-248 16,4 1 48-16,7 0-56 15,-3-4-48-15,3 4 56 0,2-1-64 16,-2-2 0-16,-8-1 0 15,6-3 80-15,-6 4-64 32,-7-1-8-32,0-2 8 0,-4 2 64 15,-9-3-80-15,-2 1 0 0,-6 2 32 16,-3 1-32-16,-8-1 0 16,-4 1 8-1,-12-1 48-15,-5 4 96 16,-3-4-72-16,-4 1 80 15,0-1 48-15,0 1-32 0,0-4 104 16,0 4-120-16,0-1-48 0,0 1-80 16,-4-4-24-16,0 0-8 0,-3-3 72 15,-1-3-72-15,-5-6 8 32,2-4-8-32,-1-6 8 15,-4-6-8-15,-1-7 40 0,6-2-40 16,-1-5 8-16,4-1-8 15,4-1 16-15,-4 5-16 0,8 8 48 32,-4 6 64-32,4 6-8 15,0 7 368-15,-4 6-63 0,4 6 7 16,-3 4-88-16,3 2-264 16,0 7 24-16,0-3-88 0,0 3-8 15,0 0-16-15,-4 0-152 16,4 0-576-16,0 0-329 31,-13 10-295-31,9 2 240 0,-3-2-1425 0</inkml:trace>
  <inkml:trace contextRef="#ctx0" brushRef="#br3" timeOffset="7325.85">5465 12880 5945 0,'0'0'1424'0,"0"0"192"0,0 0-191 16,0 0-265-16,0 0-16 16,0 0-48-16,-15-44-135 0,15 44-329 15,0 0-504-15,0 0-120 0,0 0-8 16,0 7-24 0,0 8-32-1,0 7-16-15,0 7 72 0,8 3 88 16,4 0-80-16,0 3-8 15,4 0-64-15,4-3-480 0,-8-1-329 0,4-5-183 16,-9-4-32-16,-7-3-264 31,0-6-625-31,0-7-1343 16</inkml:trace>
  <inkml:trace contextRef="#ctx0" brushRef="#br3" timeOffset="7586.62">5411 12906 4336 0,'0'0'4033'16,"0"0"-3081"-16,0 0-479 31,0 0-209-31,0 0 112 0,87-60 40 15,-64 53-128-15,9 1-192 16,0 3-40-16,5 0-56 16,-1 3 0-16,-1 0-512 0,-16 0-1057 15,-2 0-983-15,-13 3-2129 16</inkml:trace>
  <inkml:trace contextRef="#ctx0" brushRef="#br3" timeOffset="7786.36">5538 13033 3792 0,'0'0'2185'16,"0"0"-985"-16,0 0-840 15,116-19-64-15,-69 6 112 0,1 4 88 31,-1-1-256-31,-2 7-240 0,-17 0-232 16,-9 3-2056-16</inkml:trace>
  <inkml:trace contextRef="#ctx0" brushRef="#br3" timeOffset="8136.26">6322 12671 3264 0,'0'0'5841'0,"0"0"-4728"16,0 0-521-16,0 0-48 15,0 0-304-15,0 0-64 16,0 0-96-16,-95-13 0 0,71 33 64 15,-3 5-16 1,6-3 152 0,1 7-24-16,12-1-120 0,5 1 8 0,3-1-80 15,7-2-56-15,21-4 40 16,16-3 40-16,19-3-48 16,34-4-32-16,-10-2-8 0,13-7-72 31,-29-3-776-31,-31 0-2064 0</inkml:trace>
  <inkml:trace contextRef="#ctx0" brushRef="#br3" timeOffset="10714.33">5493 14998 5673 0,'0'0'1744'0,"0"0"-264"16,0 0-279-1,0 0-217-15,0 0-352 0,0 0-56 16,0 0-64-16,-19-15-288 16,31 11 88-16,16-2 168 15,32-4 585-15,35-9-105 16,32-6-408-16,17 0 0 15,-13 9 24-15,-35 6-392 16,-36 7-120-16,-21 3-56 16,-11 0-8-16,-4 0-448 0,1 0-832 15,-14 0-616-15,-19 16-73 16,-12-3-535-16,-16 0-1833 16</inkml:trace>
  <inkml:trace contextRef="#ctx0" brushRef="#br3" timeOffset="11506.32">5681 13389 8953 0,'0'0'2193'16,"0"0"-1345"-16,0 0-568 15,0 0-216-15,87-13 680 0,-3-3 88 16,40-6-279-16,20-4-97 0,2 4-320 16,-13 7 64-16,-51 2-72 15,-26 6-128 1,-24 1 0-16,-15 3-64 16,-13 0-176-16,-4 3 240 15,0 0-248-15,-53 0-1681 16,2 6-415-16,3 7-2473 0</inkml:trace>
  <inkml:trace contextRef="#ctx0" brushRef="#br3" timeOffset="13534.58">4541 12103 176 0,'0'0'4280'0,"0"0"-2687"15,0 0-945-15,0 0-72 16,0 0-112-16,0 0 160 0,0 0 120 16,0-3-215-16,0-4-169 15,0-2-344 1,0 3 256-16,0-7-128 15,0 3-136-15,0 4 112 16,0-4-32-16,0 4-40 0,-4 3 48 16,-7-4-96-16,-10 4-16 15,-2 0-64-15,-5 3 80 0,-8 0-8 32,0 0-64-32,4 0 72 15,-4 0-16-15,8 0 0 16,0 0 16-16,-3 0 8 0,-5 0-8 15,-4 0 64-15,-8 9-64 16,-8 4 0-16,1 0 0 0,-5 3-24 16,1 0 24-1,6 3 8 1,10-3 0-16,2 3 0 0,13 0-8 16,9 3 8-16,-1 0-8 0,8 3 48 15,5 1-48-15,-2 0 0 16,5 2 0-1,4-2 0 1,0 2-8-16,0 1 8 0,0 3 0 0,4 2 0 16,8 4 0-16,0 1 0 15,4-2 0-15,4 5-8 0,0-4-40 16,-1-3 48-16,9-4 0 31,4 1-56-31,0-3 56 16,5-7-8-16,2-3 8 0,1-3-8 15,-1-6-8-15,2-4 16 0,-2 0 8 16,-3-3 48-16,5-3-40 16,-6 0-16-16,1 0 0 31,-4 0 0-31,-4 0-8 0,0 0 8 16,0 0 8-16,4 0-8 15,0 0 8-15,-1-6-8 0,1-3 0 16,0-4 0-16,0-3-16 15,0-6 16-15,3-1 48 16,-3-2-48 0,0-4 0-16,4 1 8 0,-4-1-8 15,3-2 0-15,6-1 24 16,-2 0-24-16,10 1 0 0,-2-1 0 16,-3 0 0-16,4 0-8 15,-9 7 8 1,-7 0 0-1,-12 2 80-15,-8 4-80 0,-7-3 80 16,-5 3 16-16,0-4 144 16,0 1-152-16,0-3 16 0,4 3-104 0,-4-7-24 15,0 4 24-15,0 0 8 32,0-4-8-32,0 4 0 15,-17-1 56-15,-7 4-56 0,-3 0 40 16,-5 3-40-16,-5 6 0 15,2-3 0-15,3 3 0 0,0 3 0 16,0 1 8-16,0 6-8 31,-7 3 56-31,-6 0-56 0,-11 3 0 16,-7 10-8-16,-5 3-40 16,1 3 32-16,7 0-104 0,8 0 112 15,12 0-80-15,8 0-120 16,8 0-152-16,13 7-528 31,7-4-841-31,4-3-943 0</inkml:trace>
  <inkml:trace contextRef="#ctx0" brushRef="#br3" timeOffset="15153.62">6434 14307 5921 0,'0'0'1856'0,"0"0"-560"16,0 0-687-16,0 0-265 15,0 0 64-15,0 0 64 0,-84-77 32 31,65 65-360-31,-1-1-48 0,-4 0 64 16,-4 0-96-16,0 0-24 16,0 1 8-16,-8 5 32 15,0-2 48-15,-3 6-64 0,-2 0 16 16,-6 0 0-16,3 3 16 31,-4 0-16-31,-4 0-32 0,5 12-48 16,-5-2 8-16,0 5-8 15,4-2 8-15,0 6-8 16,1 1 0-16,-1 2 0 0,0-3 16 31,8 6-16-31,0-2 0 16,5 2 0-16,3 3 0 0,4 1 8 0,0 2-8 16,4 1 0-16,-1 0-40 15,2 3 40-15,3-3 8 16,0 3-8-16,4 3 0 0,9 0-32 15,2 0 32 1,5 3 0-16,9 4-80 16,10-4 80-16,13 0-8 0,8 4 8 15,7-4-8-15,6-3 0 16,3-6 8-16,3-4 0 16,5-5 24-16,0-8-24 0,15 2 8 31,17-11 48-31,19-6 40 0,5 0-88 15,-25 0 56-15,-18-4 88 16,-30 2-32-16,-7-5 160 16,8 1-40-16,4 2 56 0,4-5-63 15,-5 3-233-15,1-1 80 32,-13-2 0-32,6-4-80 0,-6-3 72 15,1-12-16-15,-8-4 8 16,0-13 112-16,-1-5-168 15,-10-11 104-15,-10-2 8 0,-6-1-40 16,-5 1-24-16,-12 3-48 16,-13 3 40-1,-6 5-48-15,-1 5 0 0,-4 5 0 16,4 8 80-16,0 5-56 16,1 7-24-16,3 6-32 15,-8 3-88-15,0 7-456 0,-8 3-529 16,-20 3-343-1,9-3-1209 1,7-4-4064-16</inkml:trace>
  <inkml:trace contextRef="#ctx0" brushRef="#br3" timeOffset="16252.49">6322 12268 3648 0,'0'0'1753'0,"0"0"-1113"0,0 0-304 15,-88-42-128-15,61 30 528 0,3 2 200 16,-4 1-472-16,0 5-80 31,-3-2-256-31,-9 3 185 16,-1 3 159-16,-6 0-312 0,3 0 48 16,-7 0-64-16,-5 13-136 15,-4 0 88-15,0 5-48 0,-4 5-48 16,5 6 112-16,-5-1-104 31,4 13 48-31,0 1-40 16,8 5-8-16,1 7-8 0,3 3 32 0,8 7-32 15,8-1 16-15,8-3-16 16,8 1 0-16,16-4-40 0,0-3 40 16,9-3 0-1,19-4 0 1,7 1-8-16,9 0 16 15,8-1-8-15,4-2 8 0,0-4 0 16,2-6-8-16,2-3 0 0,4-4 56 16,12-2-56-16,20-1 48 0,-8-6-48 31,-8-6 8-31,-17-3 0 16,-8-1 40-16,14-3-48 15,2 1-32-15,1-1 32 0,4-6 64 16,-5 0-56-16,-7 0 88 15,-4-3-88-15,-4-7 64 0,-4-5 32 32,-1-8-104-32,5-2 80 15,0-10-72-15,8-10 40 0,-5-2-8 16,1-10-32-16,0 0-8 16,-4 0 40-16,-13-1-32 15,-7 1 64-15,-16 3-24 0,-16-3 160 31,-4 0 128-31,-7-3-240 16,-25 2 216-16,-9 1-152 0,-6 3-152 0,-9 6 88 0,4 7-24 16,-8 10-8-1,5 2 8-15,3 6 0 0,-4 11-80 16,4 6 8 0,1 6-128-1,-1 0-256-15,-16 31-608 16,8 1-1000-16,8-6-2737 0</inkml:trace>
  <inkml:trace contextRef="#ctx0" brushRef="#br3" timeOffset="17281.56">3884 13738 3872 0,'0'0'4505'16,"0"0"-3537"-16,0 0-631 16,0 0-329-16,-99 22 304 15,31 13 336-15,-27 19-40 0,-29 9-264 32,-12 1-296-32,29-13 56 15,27-16-104-15,36-16 0 0,13 0-56 16,-1 0-272-16,8 3-576 15,3 7-545-15,18-7-631 16,3-3-1129-16</inkml:trace>
  <inkml:trace contextRef="#ctx0" brushRef="#br3" timeOffset="17925.84">3566 15332 7633 0,'0'0'2033'0,"0"0"-929"15,0 0-720-15,-100 35-296 16,4 6 136 0,-35 16 160-16,-8 4-336 15,3-1 32-15,20-13-72 0,41-15-8 16,19-6 0-16,24-11-112 15,24 8-272-15,4-8-1280 32,4 2-3273-32</inkml:trace>
  <inkml:trace contextRef="#ctx0" brushRef="#br3" timeOffset="18526.49">3677 17081 8025 0,'0'0'1961'16,"0"0"-1057"-16,0 0-696 16,0 0 224-16,-111 10 376 0,51 5 8 0,-28 17 16 15,-32 13-199-15,-11 2-49 16,8 1-224-16,7-10-88 16,41-13-24-1,15-8-248-15,19-5-16 16,18-6-320-16,3 1-640 15,8-4-649-15,4 0-719 0,8-3-3770 0</inkml:trace>
  <inkml:trace contextRef="#ctx0" brushRef="#br3" timeOffset="23297.06">5502 14643 1272 0,'0'0'1000'15,"0"0"-800"-15,0 0 2593 16,0 0-1801-16,4-35-112 0,0 22 128 15,-4 4-200-15,4-1-55 0,0-2-129 16,-4 2 480 0,0 0-360-1,0 1-80-15,0 3 416 0,0 2 57 16,0 4-553-16,0 0-472 16,0 0-112-16,0 4-64 0,-12 11-48 15,-1 11 112-15,6 2-48 16,-5 14 48-16,8 2 0 0,4 7 0 31,0 3 0-31,0 6 8 16,4 4-8-16,4-4 64 0,-4-3-56 15,0 0-8-15,-4-6 80 16,0 0-72-16,0-7-8 0,0-2 0 16,0-4 8-16,0-13-8 31,0-2-8-31,0-11 0 15,0-2-64-15,0-7-456 0,0-3-24 16,-8 0-281-16,4-13 17 16,-4 1-3769-16</inkml:trace>
  <inkml:trace contextRef="#ctx0" brushRef="#br3" timeOffset="23675.28">5474 14627 1408 0,'0'0'4977'0,"0"0"-2393"15,0 0-1711-15,0 0-65 16,0 0-456-16,0 0 160 0,100-63-40 31,-44 40-120-31,7 1-72 16,1 3-96-16,-12 3-48 0,-12 7-136 15,-12 5-64-15,-17 4-568 16,-11 0-480-16,-15 19-72 16,-13 3-545-16,-4-2-3272 0</inkml:trace>
  <inkml:trace contextRef="#ctx0" brushRef="#br3" timeOffset="23932.39">5474 14900 1744 0,'0'0'5313'16,"0"0"-3865"-16,0 0-415 16,0 0-169-16,0 0 88 15,0 0-32 1,111-48-248-16,-74 39-168 15,2-1-104-15,5-3-224 0,0 7-176 16,-4-3-16-16,-1-1-1000 16,-7 4-832-16,-8 0-1369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1T15:16:28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12136 3746 1200 0,'0'0'800'15,"0"0"-536"-15,0 0 1304 16,0 0-7 0,0 0-697-16,0-3-40 15,0 3 40-15,0 0-56 0,0 0 49 16,0 0-185-16,0 0-112 15,0 0-120-15,0 0-216 16,0 0-64-16,0 0-24 0,0 0-64 16,0 0 48-16,0 0-120 31,0 0 8-31,11 0 280 0,6 0 64 16,3 0-72-16,3 0 0 15,1 0-120-15,-4 0 64 16,5 0-72-16,-6 0 32 0,1 0 17 0,4 0-193 15,-8 0 120 1,8 0 72 0,-4 3 96-16,3-3-64 0,1 0-112 15,4 3-16-15,-4-3 24 16,8 4-120-16,-4-1 56 16,0 0 0-16,0 0-16 0,-1-3-40 0,1 3 0 31,0 0 56-31,-4 0-40 15,4 1 32-15,-4-1-56 0,1 0 16 16,-2 0-8-16,1 1-8 16,4-4 32-16,0 3-32 15,0 0 144-15,4-3-144 0,-1 3 64 32,1-3 24-32,0 3 0 0,4 0 16 15,-4-3-96-15,3 0-8 16,-3 3 40-16,5 1-32 15,-1-1-8-15,-5 0 0 0,5 0-48 16,0 1-16-16,3-2 128 31,2 2-16-31,-2-4 24 0,5 0-72 16,-4 0-104-16,0 0 104 16,-4 0 72-16,-4 0-72 15,3 0-224-15,-7 0 224 0,4 0 104 0,-4 0-24 16,8 0-16-1,-1 0-8 1,2-6 136-16,3-1-136 0,-1 1-48 16,-3-1 48-16,-4 1 32 15,0 0-32-15,-4-1-112 16,-4 1 136-16,-4 3-80 16,4-4 128-16,-5 4-72 15,-2 0-64-15,6-3 8 16,-3 3-80-16,4-1 80 0,0 1 0 15,0 0-24-15,4 0 16 16,-4 0 8-16,0 0-8 16,0-4 8-16,-1 7-48 0,-3-3 0 31,4 0 48-31,1-4 56 0,3 7-16 16,0-6-40-16,-1 3 0 15,1-3 0-15,0 2 8 16,-8 1 112-16,4 0-112 0,-5 0 96 31,1 3 64-31,-4-4-160 16,4 2 96-16,0 2-88 0,5-3 40 15,-6-1-56-15,9 4-48 16,-4-3 48-16,4-3 176 31,-4 6-72-31,-5-4-32 0,-6 1 16 0,-2 3-88 16,-3-3 128-16,-8 3-120 15,4 0-16-15,-4 0 0 0,9 0-464 16,-2 0-432-16,18 3-336 16,-2 0-929-16,1-3-3264 15</inkml:trace>
  <inkml:trace contextRef="#ctx0" brushRef="#br0" timeOffset="2128.14">17204 3835 1632 0,'0'0'4913'0,"0"0"-3209"0,0 0-1032 31,0 0-167-31,0 0 287 16,0 0 112-16,0 0-48 15,0 0-240-15,0 0-112 0,0 0-152 16,12 0-40-16,-5 3 153 0,10-3 7 16,-2 0-168-16,9 0 8 31,1 0-72-31,6 0 88 15,1 0-80-15,4 0-248 0,0 0 176 16,-5 0-16-16,1 0-96 16,0 0 72-16,-4 0-72 0,8 0-8 31,-8 0-56-31,0 0 80 16,-4 0-80-16,0 0 72 15,0 0-72-15,-1 0-8 0,1 0 8 0,-3 0 0 16,3 0-8-16,-1 0 56 15,5 0-48-15,-4 0 64 0,4 0 56 16,4-3-112 0,-4 0 40-1,4 0 32-15,0-1-72 16,-1 2 112-16,5-2-104 0,4 1 64 16,0-3-72-16,-4-1-8 0,0 4 0 15,-5 0 0-15,1-3 120 0,-4 3-120 31,4-4 120-31,0 4-24 16,0-4-40-16,3 4 16 16,1-3-72-16,1 3 0 0,-5 0 56 15,-1 0-48-15,-3-1-8 0,-1 4 48 16,1-3-40-16,4 0-8 31,-4 3 8-31,0-3-8 16,4 3 0-16,0 0 0 0,0-3 0 15,0 3 8-15,4 0 0 16,0-3-8-16,-4-1 0 0,4 1 0 31,-1 3 0-31,1-6-48 16,0 3 40-16,0-1 8 0,0 4 8 0,4-2-8 16,-1-2 56-1,2 4-16-15,-2-3-40 0,1 0 0 16,-1 3-8-16,-6 0 8 15,3 0 0 1,-4 0 0-16,3 0-32 16,1 0 24-16,0 0-8 15,3 0 16-15,-2 0 16 0,-1 0-16 16,-4 0 8-16,-1 0-8 16,-3 0 24-16,-4 0-72 0,0 0 96 0,4 0-32 31,-4 0-16-31,4 0 0 15,4-3 48-15,-1 3-48 16,1 0-40-16,0 0 40 0,0-4 16 16,-4 1 56-16,-4 3-72 31,-5-3-48-31,2 3 48 0,-1 0 0 16,-1 0-24-16,5 0 24 15,4-3 0-15,4 3 8 0,4 0-8 16,-4 0-64-16,-1 0 64 15,-3 0 16-15,0 0 40 32,-7 0-56-32,-6 0 0 0,2 0 8 15,-6 0-8-15,2 0-32 16,2 0 32-16,5 0 0 0,4 0 64 16,0 0-104-16,7 0 40 15,6 0 0-15,-1-4 0 0,0 4-8 16,-5-2 0-16,5 2 8 15,-8 0-56 1,-4-3 40-16,4 3-80 16,0 0 8-16,-1 0-8 0,10 0 0 15,-1 0 72-15,3 5-128 16,4 2-40-16,-2-1-8 0,-1 1 104 0,-1-1 96 31,2 0 24-31,-6-2-16 16,5 2 184-16,-4 0-88 15,4-2-56-15,0 2 32 0,3-3-72 16,-2 3 8-16,2-2 16 16,0-1 32-16,-2 3-64 0,-1-3 8 31,-1 0 0-31,-2 0 8 16,-1 1-16-16,-8-4 8 0,-5 0-8 15,-3 0 56-15,-5 0-56 16,-2 0 0-16,-2 0-8 15,-2 0-208-15,3-4-1288 0,-5-8-1009 32,-3-1-1856-32,-4 1-3816 0</inkml:trace>
  <inkml:trace contextRef="#ctx0" brushRef="#br0" timeOffset="9160.29">24236 2825 776 0,'0'0'7745'16,"0"0"-5544"-1,0-12-585-15,0 5-904 16,0-2 289-16,0-1 7 15,0 4 152-15,0-4-440 0,0 1-200 32,0-1-264-32,0-3-104 15,0-2-88-15,0-4 144 0,0 0-208 16,-16-7 48-16,0 1-40 16,-8 3 0-16,-4 0 24 0,-8 2-16 15,1 8 48-15,-1 9-64 16,0 3-64-16,0 9 56 31,4 13-72-31,0 13-56 0,9 13 56 16,3 3-16-16,12 6 96 15,8 0 0-15,0-6-240 0,15-7-8 16,13-12-200-16,4-7 168 16,8-12 88-16,4-10 192 15,3-3 48-15,-2-3 120 0,-6-19-168 16,-3-7 176-1,-12-6 0-15,0-9 16 16,-8-4-8-16,-4-3 88 0,-4 10 376 16,0 9-95-16,-8 14-97 0,4 5 8 15,-4 9-128 1,3 4-232-16,-3 0-104 16,0 7-272-16,0 15-72 15,0 16 224-15,-7 13 64 16,3 9 56-16,0 1 48 0,4-1-32 15,0 1 56-15,0-4-72 16,0 0 0-16,4-3-80 16,7 0-1073-1,6-10-463-15,11 1-848 16,-4-14-281-16,-5-15-4881 0</inkml:trace>
  <inkml:trace contextRef="#ctx0" brushRef="#br0" timeOffset="9553.79">25196 2660 208 0,'0'0'10762'0,"0"0"-7906"0,0 0-1151 16,0 0-769-16,0 0-472 0,0 0-464 15,0 13-48-15,0 25 48 16,0 16 280 0,-4 3 8-16,4 3-232 15,0-5 88-15,0-5-80 0,0-9-64 16,4-2-344-16,4-4-776 16,1-10-1601-16,-2-12-1936 0</inkml:trace>
  <inkml:trace contextRef="#ctx0" brushRef="#br0" timeOffset="9725.84">25264 2492 6249 0,'0'0'4897'0,"0"0"-3921"15,0 0 961-15,0 0-265 16,0-79-416-16,4 69-632 0,0 10-624 15,8 0-888-15,3 10-3513 0,2 5-240 16</inkml:trace>
  <inkml:trace contextRef="#ctx0" brushRef="#br0" timeOffset="10176.84">25376 2921 1720 0,'0'0'7505'0,"0"0"-5128"16,0 0-177-16,0 0-1255 15,0 0-297-15,0 0-520 0,0 0-128 16,0 0-216-16,52 25-152 16,-41 0-641-16,-3 7 25 0,-8-3 280 31,0-1-8-31,0-6 432 15,-8-5 72-15,4-11 208 16,4-3 16-16,0-3 488 0,0-3 840 16,0-13-768-16,0-9-256 0,12-4 361 0,8-9-225 15,1-10 128 1,7 1 96 0,-1-4-304-1,1 6-64-15,-8 10 280 16,-9 16 128-16,2 13-159 0,-2 6-561 0,-3 10-73 15,9 18-223-15,-6 10 232 16,6 7 64-16,-6 5 0 16,-3-5 56-1,1-1-56-15,-2-2-256 16,-3-8-488-16,0-2-680 0,0-9-777 16,5-4-1007-16,-6-16-3858 0</inkml:trace>
  <inkml:trace contextRef="#ctx0" brushRef="#br0" timeOffset="10408.89">26021 2759 3592 0,'0'0'6610'0,"0"0"-4346"0,0 0 705 16,0 0-1217-16,0 0-480 0,0 0-759 31,0 0-369-31,-36-10 32 16,5 39-56-16,-1 9 0 15,0 3-64-15,8 1-56 0,7-1 0 16,10 0-72-16,7-6-56 16,7 0-601-16,21-6-559 0,32-10-1408 31,-4-7-161-31,0-9-3568 0</inkml:trace>
  <inkml:trace contextRef="#ctx0" brushRef="#br0" timeOffset="10760.19">26308 2854 1296 0,'0'0'9178'0,"0"0"-8210"15,0 0-664-15,0 0-200 16,0 0 48-16,0 0 80 0,0 0-216 16,4 70 112-16,16-64-120 0,4-6 320 15,4 0 56 1,0 0-384-16,-9-16-336 15,-2-6 280-15,-10-7-328 16,-3-6 232-16,-4-2 152 16,-8 5 736-16,-12 3 497 0,-4 10 231 15,1 10-800-15,-1 9-144 0,0 0-272 32,0 19-24-32,8 12-120 15,0 8-96-15,8 5 48 16,8 1-56-16,0-1 0 0,16-3 0 15,11-6-456-15,10-10-352 16,6-5-808-16,29-14 39 0,-4-6-599 31,-8 0-4514-31</inkml:trace>
  <inkml:trace contextRef="#ctx0" brushRef="#br0" timeOffset="10986.87">26770 2632 10186 0,'0'0'3961'15,"0"0"-3033"1,0 0-928-16,0 0 0 16,-32 73 256-16,24-26-104 15,-3 7 96-15,2 3-104 0,9 4 16 16,0-4-24 0,0 0-24-16,0 0-32 15,13 4 64-15,2-1-136 0,1-3-8 16,0-3 0-16,-4-6-288 15,-4-10-832-15,-4-10-777 16,-4-12-655-16,0-6-2569 0</inkml:trace>
  <inkml:trace contextRef="#ctx0" brushRef="#br0" timeOffset="11245.74">26802 2803 4296 0,'0'0'6426'0,"20"-79"-3194"15,-8 41-1511-15,4 0-401 32,3 12-144-32,1 10-567 0,5 7-249 15,6 9-360-15,-3 0 0 16,8 22-96-16,-8 13-176 0,-8 9 159 16,-12 7-15-16,-8 0-144 15,-4 0 0-15,-28-3 32 16,-16-4 104-16,-12-9 136 15,-3-7-520-15,3-6-600 16,13-5-760-16,10-11-985 16,21-3-3264-16</inkml:trace>
  <inkml:trace contextRef="#ctx0" brushRef="#br0" timeOffset="11450.34">27252 2343 7665 0,'0'0'6418'0,"0"0"-4370"0,0 0-1016 16,0 0-1032-16,0 0-160 31,0 0 160-31,24 117 400 0,-12-34-296 16,-4 19 64-16,0 5-96 16,-8-18-72-16,0-22-112 0,0-29-1048 15,0 0-432-15,-8-9-1313 16,0-4-2936-16</inkml:trace>
  <inkml:trace contextRef="#ctx0" brushRef="#br0" timeOffset="11754.21">27097 2680 9402 0,'0'0'2928'0,"0"0"-607"0,0 0-1369 15,0 0-392-15,103-32-176 16,-55 32-56-16,8 0-328 0,-4 6 0 16,0 7 0-16,-13 0-48 15,-7-1-40 1,-8 4-304-16,-7 3 24 16,-14 10-72-16,1 2 64 0,-4 10 344 15,0 4 32-15,-4-1 8 16,-8 1-8-16,4-4-304 0,4-9-609 15,0-3-39-15,4-13-688 32,0-4-681-32,4-12-3384 0</inkml:trace>
  <inkml:trace contextRef="#ctx0" brushRef="#br0" timeOffset="11932.57">27686 2406 6313 0,'0'0'8826'16,"0"0"-7002"-16,0 0-856 16,0 0-736-16,0 0-232 0,0 0-272 15,0 0 192-15,40 48-296 32,-24-13-1824-32,0-3-2169 15,0-10-3489-15</inkml:trace>
  <inkml:trace contextRef="#ctx0" brushRef="#br0" timeOffset="12470.53">27767 2635 5353 0,'0'0'2568'0,"0"0"-615"16,0 0-561-16,-53 92-496 16,37-48-200-1,8 1-296 1,4-1-168-16,4 1-232 0,0-7-384 0,17-6-528 16,2-13 56-16,5-3 40 15,-3-13 480-15,-2-3 336 0,-3-13 640 16,-8-12 88-16,-4-13-192 31,-4-10 256-31,0-9-112 16,-12 0 265-16,-4-1-233 0,4 11-384 15,0 9-136-15,4 12-80 16,8 17-112-16,0 6-608 0,8 3-1177 16,16 3 1537-16,0 6 176 31,8 7 144-31,4 0-16 0,-1 0-48 15,6 0 0-15,-13 0-16 16,-5 0 0-16,-11 3-440 0,-8 6 440 16,-4 7 8-16,-4 3 128 31,-12 3 24-31,-3-3-72 16,2-10-8-16,2-2-72 0,6-11-104 15,5-6-128-15,4-6-16 0,0 0 248 16,17-3 512-16,6-16-304 0,9-6 16 15,4-7 16-15,4-9 313 16,3 0 135 0,-2 2-312-1,-5 8 248-15,-8 8 384 0,-9 17-208 16,-3 6-800-16,0 10-128 16,0 22-264-16,-4 5 392 0,0 8 16 15,-4 6-16-15,-4 9-376 0,-4-12-1904 31,0-13-2945-31</inkml:trace>
  <inkml:trace contextRef="#ctx0" brushRef="#br0" timeOffset="13019.27">28886 2209 13114 0,'0'0'4169'0,"0"0"-2769"0,0 0-607 15,0 0-329 1,0 0-464-16,0 0-120 16,0 0 72-16,-48 137 16 0,44-26 32 15,4 13 0-15,0-3 24 16,8-32-72-16,0-32-40 16,-4-23-1025-16,0-17 193 0,-4-2 176 0,4-8 344 31,-4-7 400-31,4-4 376 0,-4-21 232 15,8-13-424-15,0-6-112 16,4-4-72-16,8 0 80 16,4 7-144-16,4 6 64 15,4 13-8 1,0 9-176-16,3 13 184 16,-3 0 96-16,8 23-96 0,-12 8-56 15,-4 7-48-15,-13 4-112 16,-11-1 112-16,-3-3 96 15,-25-6 8-15,-16-7 96 0,-8-6 80 16,-4-9-176-16,5-7-504 31,3-9-1152-31,12-11-2233 0,20-5-3185 0</inkml:trace>
  <inkml:trace contextRef="#ctx0" brushRef="#br0" timeOffset="13227.75">29288 2219 8409 0,'0'0'5601'0,"0"0"-3352"16,0 0-745-16,0 0-1392 15,0 0-112-15,0 61 0 16,0 18 224-16,0 22 168 0,0 14-392 0,0-8 112 31,0-24-112-31,12-26 0 16,-7-16-816-16,6-15-640 0,9-13-913 15,0-4-767-15,0-9-4730 16</inkml:trace>
  <inkml:trace contextRef="#ctx0" brushRef="#br0" timeOffset="13516.69">29531 2539 1672 0,'0'0'10618'15,"0"0"-8377"-15,0 0-2065 16,0 0-72-16,0 0-104 0,-16 93 368 15,8-45-56-15,0-4-112 32,8 3-184-32,0-5 56 0,0-4-72 15,4-9-504-15,13-14-56 16,-2-8 280-16,2-7 280 16,-2-7 504-16,-7-21 200 0,-8-14-40 15,0-8-136 1,-20-1-88-16,-8 0 200 15,-7 6-288-15,7 11-56 0,0 11-296 16,8 14-520-16,4 9-1120 16,16 3-560-16,16 29 295 0,12-7-311 0,3 1-2209 15</inkml:trace>
  <inkml:trace contextRef="#ctx0" brushRef="#br0" timeOffset="13723.95">29778 2657 6513 0,'0'0'4793'15,"0"0"-2056"-15,0 0-1073 16,0 0-336-16,0 0-752 0,0 0-576 31,0 0-136-31,-44 6 64 0,29 29-88 16,7 10 144-16,8-1-176 16,0 1-184-16,15-7-536 15,13-6-408-15,12-10-57 0,28-9-127 31,-4-13-1081-31,-8 0-2688 0</inkml:trace>
  <inkml:trace contextRef="#ctx0" brushRef="#br0" timeOffset="13935.14">30153 2200 10778 0,'0'0'4153'0,"0"0"-2233"15,0 0-1472-15,0 0-376 0,0 0-72 16,-36 102 560-16,20-26-136 16,4 19-23-16,8 7-281 0,0-20 24 15,0-22-144 1,4-25-521-16,-3-12-1031 16,3-4-672-16,-5-3-625 15,5-13-2184-15</inkml:trace>
  <inkml:trace contextRef="#ctx0" brushRef="#br0" timeOffset="14188.46">30268 2432 6313 0,'0'0'7081'0,"0"0"-4920"0,0 0-1985 16,0 0-176-16,0 0-112 16,4 70 64-16,0-26 32 0,-4 1 32 31,0-4-32-31,-4-3-216 15,-20-13-240-15,-4-6 336 16,-4-6 136-16,-3-6 280 0,11-7 120 16,4 0-264-16,8 3 16 15,12-1-152-15,0 8-312 0,8 0-560 16,24 2-25-16,36 11-79 31,-5-7-2152-31,1-1-5226 0</inkml:trace>
  <inkml:trace contextRef="#ctx0" brushRef="#br0" timeOffset="14465.6">30798 2428 256 0,'0'0'10618'0,"0"0"-8386"0,0 0-1600 0,0 0-311 15,-95-9-57-15,71 31 72 16,3 10 120-16,10 6-200 0,7 7-64 31,4 2-80-31,11 1-112 16,17 3 0-16,8-4-392 0,5-5-584 15,-6-5 87-15,-7-8 321 16,-12-6 568-16,-4-4-8 0,-12-7 64 31,-4 1-32-31,-27-7 208 16,-38 1-232-16,5-4-32 15,5-3-7257-15</inkml:trace>
  <inkml:trace contextRef="#ctx0" brushRef="#br0" timeOffset="15863.92">24328 3664 7137 0,'0'0'3289'16,"0"0"-1889"-16,0 0-680 15,0 0-288-15,0 0 168 16,0 0-39-16,11 0-25 0,-2 0-184 31,10 0-120-31,9 0 120 32,0 0-72-32,16 3-112 0,4 0 16 0,19 0 24 0,29 1 16 31,31 1-32-31,9-1-184 0,-8-1 128 15,-16 0 72-15,-29 0-112 0,-20-3 72 16,-11 0-32-16,8 0-72 16,20 0 168-16,31 0-136 0,9-3 72 15,3 0 16-15,-11 0-40 16,-12-1-48-16,-1 2-64 0,-19 2-16 16,-12 0-32-1,-20 0-80-15,-1-3 96 16,5 3 104-16,8-4-96 15,12 1 97-15,-1-3 15 0,1-1 72 16,11 1-64-16,18 0-32 16,-10-1 72-16,-11 1-88 0,-13-1 40 31,-7 5-64-31,4-2 16 16,8-2-8-16,-1-1 80 0,-3 1-144 15,20-3 136-15,7-1-48 16,17-3-40-16,-9 4-48 31,-23-4 0-31,-20 10 48 0,-16-3-48 16,12 3 48-16,7-4 0 15,9 1 56-15,12-1-104 0,11 1-8 16,13-3 8-16,3 2 96 16,-19 1-96-16,-24 2-80 15,-20 2 80-15,-5-2 80 0,9 1-32 16,4 3-40-1,12-3-8-15,-5-3 120 16,1-1-72-16,8 4 40 0,-4-3-64 16,3 3 64-16,-3 3-80 15,4-4-8-15,4 4 0 16,-5 0-48-16,1 0-80 16,0 0 8-16,-9 4 56 15,-7-1-64-15,-4 0 128 16,-16-3-8-16,-4 0-272 0,-12 3-80 15,-8-3-576-15,-12 0-897 16,0 0-2912-16,0 0-4377 16</inkml:trace>
  <inkml:trace contextRef="#ctx0" brushRef="#br0" timeOffset="21049.62">16622 3908 2720 0,'0'0'6249'0,"0"0"-4696"16,0 0-1017-16,0 0-328 16,0 0-200-16,0 0 408 0,0 0 144 15,0 0-288-15,0 0-64 16,4 0-128-16,4 0 56 31,8 0 768-31,7 0 185 0,18 0-153 0,6 0-176 16,26 0-312-16,18 0 56 15,24-3-80-15,-11 0-80 0,-21 0-136 16,-27 3-192-16,-24-4 32 16,4 4-48-1,-8 0-24 1,0-3-32-16,-16 3-512 0,-8 0-464 16,-4 0-1640-16,0 0-2554 0</inkml:trace>
  <inkml:trace contextRef="#ctx0" brushRef="#br0" timeOffset="38474.33">16973 1628 624 0,'0'0'2064'0,"0"0"305"16,0 0-889-16,0 0-616 31,0-2-392-31,0 2-256 16,0 0-208-16,0 0-8 0,0 0 0 15,0 0-64-15,0 0-8 16,0 0 16-16,0 0 56 0,0 0 56 31,0 0-56-31,0 0 120 16,0 0 0-16,0 0 8 16,0 0-32-16,0 0-88 0,0 0-8 15,-4 6 40-15,0 0-32 0,-4 0-8 16,-1 4 24-16,2-1-16 0,-5 4 128 15,3 0-128-15,-2 0 80 16,-1-1-32 0,4 4 0-1,0-3 112-15,0 0-32 0,0-1-56 16,5 1-48-16,-2-3-16 16,1-1-16-16,0 0 73 0,0-2-57 0,4 5 48 15,-4-5 16-15,0 2 80 31,4 4-64-31,0 0-40 16,-3-3-8-16,3 2 24 0,-5 1-64 16,1-1 32-16,0 1-24 15,0 3 96-15,0-3 40 0,0-1-144 16,4 1 200-16,-3 0-80 31,-1-1-120-31,-1 1 40 0,5 0-48 16,-8 0 8-16,8-1 32 15,-4 4 8-15,-3 0 32 0,3 0 24 16,-5 0 40-16,5 3-16 16,0 0-120-16,1 0 0 31,-1 0 16-31,4 0 56 0,-4 0-80 16,0 0 0-16,-1 0 8 15,1-3 56-15,0 3-48 0,1-3 16 0,-1 0-32 16,-4 0 40-16,4-1-40 15,4 2 0 1,-5-2 8 0,1 1-8-16,1 0 8 0,-1-3-8 15,0 3 0-15,-4-1 56 16,4 5-56-16,-4-5 0 0,0 5 8 0,0-1 8 16,-1 0-8-16,2 3-8 31,3 0 16-31,-4 0-16 15,4 4 16-15,4-4-16 0,-4 3 16 16,4 4-16-16,0-3 0 16,-4 2 0-16,4-3 40 0,0 4-40 15,0-4 0-15,0-2 0 32,0-1 0-32,0-3 0 0,0 3-24 15,0-3 24-15,4 3 16 16,0-2-16-16,0 2 8 15,4 3 0-15,-4-3 0 0,0 3-8 32,-1-2-32-32,2 2 32 15,-1-2 8-15,0-1 0 0,4 3-8 16,-4-3 8-16,-1 3-8 16,2-2 0-16,-1-1-24 0,0 0 24 15,4-2 64-15,-1-5-64 0,2 1 0 16,3 3 0-1,-1-3 0 1,6 0 48-16,-2 0-48 0,5-3 0 16,-3 2 8-16,-6-2-8 15,5 0 0-15,0 0 16 16,1-1-16-16,-2 1 8 0,1-4 40 16,0 4-48-1,0 0 8-15,0-1 0 16,-5-2-8-16,10 3 24 0,-1-1-24 15,4 4 32-15,-1-3 16 16,1-1-48-16,4 5 0 16,-4-4 8-16,4-1-8 0,-5 1 40 31,5-1-40-31,-3 1 48 0,3 0-48 16,0 0 0-16,-4-4 0 15,4 0 48-15,0 1 56 16,3-1-88-16,5 1 48 0,0 0 56 15,3-4-48-15,1 3 16 32,1 1 16-32,-2 0-8 0,4-1-48 15,-6 1 8-15,-1-4-32 16,-4 3 32-16,-4-2-56 16,0-1 16-16,0-3-8 0,3 1 88 0,1-1-72 15,4 0 56 16,0 0-80-15,3 0 48-16,2 0-48 0,2 1 16 16,-3-1 40-16,4 0-8 0,0 0 24 15,4 0-56 1,-1 0 224-16,-3 0 40 0,4-3-15 0,0 4-9 16,-5-1-56-16,6-3 72 15,2 3-80-15,-3 4-184 0,0-1 96 16,0-3-88-16,4 3 32 15,-5-6-48-15,1 3 8 16,-1 1-8-16,2-1 16 0,-1-3-8 31,-8 3-8-31,3-3 8 0,1 0 0 16,-4 3-8-16,-1-3 56 16,6 4-56-16,-6-4 48 15,1 2-48-15,0-2 0 0,0 4-8 16,3-4 8-16,2 0 0 31,-2 0-24-31,9 0 24 0,-1 0 40 16,2 0-40-16,-1 0 0 15,0 0 0-15,-1 0 0 16,1 0 0-16,-9 0-16 0,6 0 16 16,-6 0 48-16,2 0-48 15,-6 0-8 1,4 0 8-16,-2 0 0 0,2 0 0 15,2-4-24-15,-6 2 24 16,5 2 16-16,-4-4-16 16,-4 4 8-16,0-3-8 0,-1 3 8 15,5-3-8 1,1 0-16-16,2-1 16 16,-4 1 8-16,10-3 40 0,-6 3-48 15,5-3-32-15,0 2 32 16,-4 1 0-16,-4 0-16 15,-1 0 16-15,-2-1 0 0,-5 1 0 32,3 0 0-32,-3-3-40 15,4 3 40-15,3 0 0 0,2-4 8 16,2 1-8-16,1 0 0 16,0-1 8-16,0-2-8 0,-4-1-8 15,0 4 8-15,-8-4 0 31,3 1 80-31,-7-1-88 0,4 1 16 16,0-1-8-16,0 1 0 16,3-1-48-16,6-2 48 15,6 2 0-15,2-3-8 0,-6 1 8 32,5 2 8-32,-8-3 0 0,-8 4-8 15,-4-1 48-15,0-2-48 0,-4 2 16 16,-5-2-16-16,5-1 8 0,0-4 16 15,0 5-16 1,3-4-8-16,5 0 32 0,5 3-32 0,-1-2 0 31,-1 2 0-15,1 0-8-16,-4 0 8 0,-4 1 0 16,-4-1 0-16,-5-3 24 15,-2 3-24-15,-1 1 8 0,3-4 0 16,2 3-8-16,-2-3 0 0,5 1 8 31,0 2-8-31,4 0 16 16,-8 0-16-16,0 1 0 0,0-4 8 15,-9 0-24-15,2 0 64 16,-1-3 8-16,-1 0-8 0,-2-3 24 16,2 3-72-16,6-3 8 31,-2 2 0-31,2 1-8 15,2 4-8-15,-3-5 8 0,4 5 0 16,-4-4 40-16,-4-1-48 16,-4 5 16-16,0-7 8 0,-4 2-16 31,0-2 48-31,0 3-48 16,-1-3 8-16,6 3 56 0,-1-3-64 15,0 3 0-15,-1-4 8 0,6-5-8 16,-9-4 8-16,7 0-8 15,-7-6 0-15,1 3 64 0,-5 0-64 16,0 3 8 0,0-2 0-1,0 2-8-15,0 3 48 16,-9-2-48-16,2 5 16 0,-1 1-16 0,0 0 0 16,-1 5 0-16,-2 1 0 15,3 0 0-15,-4 3-32 0,4 1 32 31,0-2 40-31,-8-1-40 16,-3-5 0-16,2 1-48 0,-11-3-24 16,-4-1 64-16,0-2-216 15,-7-1 216-15,3 7-56 0,0 0 16 16,0 0-8-16,8 6-48 31,0 3-24-31,5 0 128 16,6 3-40-16,2 1 40 0,2 3 0 15,6-1 48-15,-5 1-32 16,-1-3-16-16,-6 2 48 0,-1-6-48 16,-8 4 24-16,-4-1-24 31,0-2 0-31,0 6-16 0,1-4 16 16,-1 0-48-16,4 4 48 15,-4 0 0-15,4-1 8 0,0 1-8 16,0-3 16-16,-4 5-8 0,-7-5-8 15,-1 6 0 1,-1-7 0 0,-2 7 0-16,-1-3-24 15,4 2 24-15,-3-2 0 0,2 3 0 16,2-1-8-16,3-1-16 0,-4 1 24 16,0-2 0-16,-4-1 32 0,1 1-32 31,-9-3 0-31,4 2 0 15,0 1-8-15,0-1-56 16,5 1 64-16,-2 3 48 0,2 0-48 16,7-4-48-16,-4 4 40 15,8 0 8 1,-4 0-16-16,-3-3-24 16,3 3 40-16,-9-1 0 15,2-2 0-15,-5 3 0 0,-7-1-8 16,3-2 8-16,-4 3-48 15,4-3 16-15,1 3 32 0,6-1 40 16,2 1-40-16,3 0 0 31,8 0-8-31,-4-1 8 16,4 2 0-16,-4 2-40 0,0-4 40 16,-3 1 8-16,-2 3-8 15,-2-3 0-15,3 3-40 0,-4-3 40 0,4-1 0 16,1 1-32-1,3 0 24 1,-4 0 8-16,4-3 0 16,-4 3 0-16,1-4-72 0,-2 4 72 15,-2-4 0-15,-2 1 40 0,6 3-40 16,-8-3 0-16,-2 3 0 0,1-1-8 31,1 1-64-31,-1 3 72 16,4-3 0-16,-4 3-24 15,8-3 16-15,1 3-40 0,-2 0-72 16,6-3 112-16,-5 3-208 0,1-3 208 16,-6-1 0-16,-2-2-64 31,-1 3 72-31,0-4-8 16,-4 5 8-16,4-5-16 0,-3 1-56 15,-1-1 72-15,3 4 0 16,2-4-120-16,-5 5 72 15,5-1-16-15,-5-4 64 0,0 4-8 32,-3 0-80-32,3-1 88 15,3 4 40-15,2-3-40 0,6 3 0 16,6 0 0-16,-1 0 8 16,4 0-16-16,-3 0-104 0,-5 0 112 15,-1 3 0-15,-2 1 8 16,3-1-16-1,0 0 8-15,0 0 0 16,9 1 0-16,-1-4 0 0,0 0 0 16,4 0 8-16,0 0-8 15,0 0 0-15,0 0-32 16,-4 3 32-16,4-1 0 16,-8 2 56-16,8-1-64 15,-3-3 8-15,-1 3 0 16,4-3 0-16,5 3-48 0,-2 1 48 15,1-1 0-15,0-3 16 16,0 6-16-16,-3 0 0 0,-1 1 0 31,4-1-8-31,-4 1-16 16,4-1 24-16,0 3 0 0,4-2 16 16,4-1-16-16,5-3 0 15,3 1-56-15,3-2-401 31,5-2-815-31,9 0-1312 0,6 0 103 16</inkml:trace>
  <inkml:trace contextRef="#ctx0" brushRef="#br0" timeOffset="43658.32">12498 4413 7513 0,'0'0'3217'0,"0"0"-2009"0,0 0-664 15,0 0 176-15,-16-29 673 16,8 29-457-16,-7 7-792 0,-9 18-88 15,-8 10-40-15,-9 25 88 32,-6 23-8-32,-9 22 80 0,9 3 16 15,14-16-32-15,18-23-152 16,11-27 32-16,4-7-24 16,4-1 32-16,20-2-48 0,11-6-24 15,29-13 24-15,28-13 104 31,-1-7-56-31,-3-12 8 0,-24-9-56 16,-24 2 0-16,-5-6 112 16,-7 4-96-16,-15-1 80 15,-13 10 208-15,0 0 272 0,-24 3-256 16,-8 7-296-16,-13 2-8 31,-2 4-32-31,3 3 24 0,12 0-8 0,9 0 0 16,14 0-144-16,9 0-392 15,9 0-272-15,34 0 176 16,32-3 584-16,5-6-8 0,-3-4 56 16,-10 0 0-1,-23 4 0-15,4 3 0 16,-9-4 64-16,-11 7 240 16,-7 3-272-16,-10 0-32 0,-7 9 0 15,0 10 72-15,0 13 200 16,-4 6 56-1,0 7-160-15,0 5-16 16,0 1 16-16,0 0-160 16,0-3 96-16,0-4-104 0,4-3-304 15,8-6-648-15,12-6-1112 16,-4-10-825-16,0-16-3584 0</inkml:trace>
  <inkml:trace contextRef="#ctx0" brushRef="#br0" timeOffset="44061.56">13562 4883 5841 0,'0'0'4841'0,"0"0"-3129"15,0 0-400-15,0 0 1 0,0 0-433 16,0 0-536-16,-60 9-72 15,37 20-24-15,-1 12-48 16,3 4-96 0,6-1-56-16,6 1-48 15,9-4 0-15,0-10-72 0,13-5 16 16,15-7-8-16,7-9 64 0,9-7 64 16,4-3-8-16,-1-3-56 15,-2-17-24-15,-13-5 0 0,-12-3 24 31,-9-4 0-31,-11-3 56 16,0-3 264-16,-24 3-40 0,-7 10-80 16,-1 2-128-16,0 10 8 15,8 7-160-15,8 3-96 0,12 3-1456 16,20 0-2545-16,16 0 1288 31,7 0-399-31</inkml:trace>
  <inkml:trace contextRef="#ctx0" brushRef="#br0" timeOffset="44356.45">14068 4855 8489 0,'0'0'1833'31,"0"0"-1073"-31,0 0-80 16,-84 98-88-1,60-57-80-15,5 3-48 0,10-3-232 16,9-2-224-16,9-7-8 0,14-10-152 15,14-6-24-15,2-13-104 16,13-3 24-16,-8-6 200 16,4-20 56-16,-12-6 224 15,-8-12 56-15,-13-7 184 0,-11-6 529 0,-4 0 383 16,-19 9-344-16,-13 7-176 16,-9 15-112-16,-2 11-423 0,-5 15-185 31,4 0-136-31,12 25-216 15,16 35-945-15,12-2-2728 16,4-8-592-16</inkml:trace>
  <inkml:trace contextRef="#ctx0" brushRef="#br0" timeOffset="44933.84">14738 4546 5553 0,'0'0'5649'0,"0"0"-3209"15,0 0-351-15,0 0-601 0,0 0-416 16,0 0-431-16,-13-47-641 16,13 59-112-16,0 11-49 0,0 15 161 31,0 13 48-31,0 15-31 16,0 1 39-16,0 2 32 0,0 2-80 15,0-14-8-15,0 6 24 16,0-9-16-16,0-13 40 15,0-6-40-15,4-13 0 0,5-2-8 32,6-8-176-32,9-5 176 15,8-4 104-15,12-3 256 0,8 0-168 16,8-3-120-16,-1-7-72 16,-3-2-712-16,8-11-1169 15,-17 1-2152-15,-6 3-3544 0</inkml:trace>
  <inkml:trace contextRef="#ctx0" brushRef="#br0" timeOffset="46055.34">15474 5042 9938 0,'0'0'1400'0,"0"0"-1304"0,0 0-96 15,0 0 8-15,0 0 1016 16,69 6 657-16,-34-6-721 15,9-10-304 1,0-8-352-16,-8-2-232 16,-4-2 40-16,-12-3-112 0,-12-4-168 15,-8 4 168-15,0-4 8 16,-21 7 128-16,-10 3 40 31,-1 10 136-31,-4 9 48 0,0 0-352 16,4 18 96-16,4 14 16 15,12 3-120-15,12 9-8 0,4 4 0 16,20-3 8-16,16-1 16 16,16-9-8-16,8-10-16 0,4-9-368 0,3-12-304 15,-7-4-608 1,15-26-457 0,-19-5-495-16,-12-8-3321 15</inkml:trace>
  <inkml:trace contextRef="#ctx0" brushRef="#br0" timeOffset="46535.43">16291 4657 8937 0,'0'0'3145'0,"0"0"-880"0,0 0-1425 16,0 0-792-16,0 0 48 16,0 0 88-16,-7 80 240 0,3-33-72 15,-9 11-200-15,6-1-8 16,-1 3-80-1,4-6-64-15,-5-10 48 16,5-12-48-16,1-10-32 16,-1-12-120-16,4-10 64 0,0 0 88 15,0-25 312-15,0-17-304 16,0-18 72-16,0-20-24 0,7 1-40 31,6 12-16-31,-5 13 152 16,-1 23 72-16,1 3 696 15,1 8-327-15,-2 14-305 0,5 6-288 16,4 19-409-16,4 13 345 16,8 15 56-16,4 7 16 0,8 0-16 31,0-6-192-31,-5-7-280 16,5-12 232-16,-3-20-136 15,-2-9 384-15,-3-19 248 0,-4-19 272 0,0-25-8 16,-5-20-167-16,-6 4 55 15,-6 9-136-15,-2 9-64 16,-9 20 88 0,4 6-144-16,-4 4 8 15,0 21-152-15,0 10-888 16,0 48-2049-16,-9-1 609 0,1 7-3194 0</inkml:trace>
  <inkml:trace contextRef="#ctx0" brushRef="#br0" timeOffset="47203.74">17053 4768 11362 0,'0'0'2785'0,"0"0"-2025"16,0 0-552-16,0 0-56 15,0 0 176-15,0 0-208 16,0 0 616-16,79 0 160 0,-31-6-352 16,-1-7-224-16,2-2-184 0,-6-8-72 31,-11 1-8-31,-12-7 16 16,-4-2-16-16,-12 2-8 15,-4-3 121-15,-16 7 23 0,-8 9-96 16,-12 10-24-16,0 6-72 15,1 13-40-15,-1 15 40 0,12 10-8 32,7 10-64-32,14 3 72 15,3 3-144-15,20 0 136 16,12-6 8-16,11-4-305 0,13-9-231 16,4-16-392-16,4-10-104 15,23-18-304-15,-19-17-737 0,-8-9-2712 0</inkml:trace>
  <inkml:trace contextRef="#ctx0" brushRef="#br0" timeOffset="47382.06">17869 4407 10562 0,'0'0'4409'0,"0"0"-2689"16,0 0-1080-16,0 0-640 16,0 0 0-16,0 89 320 15,0-23-144-15,8 20 56 16,23 15-112-16,6 7-72 15,-5-19-8-15,-9-25-40 0,-10-26-1216 16,-6-13-248-16,6-2-1121 16,-9-14-2408-16</inkml:trace>
  <inkml:trace contextRef="#ctx0" brushRef="#br0" timeOffset="47571.25">17654 4270 12458 0,'0'0'3001'0,"0"0"-1865"0,0 0-640 0,119-38 176 15,-23 29-160 1,35 9-200-16,5 0-240 16,-12 9-72-16,-45 1-1736 15,-39-7-4937 1</inkml:trace>
  <inkml:trace contextRef="#ctx0" brushRef="#br0" timeOffset="47705.48">18929 4286 10362 0,'0'0'2392'0,"0"0"-367"15,0 0-993-15,0 0-1032 16,0 0-752-16,-95-6-3993 0</inkml:trace>
  <inkml:trace contextRef="#ctx0" brushRef="#br0" timeOffset="48521.82">12407 5588 8601 0,'0'0'1841'0,"0"0"-1041"16,0 0-408-16,0 0 280 0,0 0 272 16,116-22-7-16,-69 22-233 15,20 0-224-15,34 2-224 32,34 8 64-32,37-7-192 0,19-3 232 0,15 0-208 15,5 0-80-15,17 0-24 16,15-3-48-16,4-3 0 0,8 0 392 15,4-1-48-15,0 1 128 16,0-4-168 0,4-2 32-1,3-8-15-15,-2 5-169 0,-13-2 72 16,-25 2-48-16,-18 8-128 0,-29 4 48 16,-23-3 0-16,-29 0-88 0,-11-4-8 15,-28 4 16-15,-25 0-16 31,-19 2 0-31,-9-2 48 16,2-1-56-16,-1 4 8 0,-4 0-288 16,-13 3-312-16,-3 0-633 0,16 0-1071 15,-8 6-817-15,4-2-2944 0</inkml:trace>
  <inkml:trace contextRef="#ctx0" brushRef="#br0" timeOffset="48684.42">18997 5292 10202 0,'0'0'2520'16,"0"0"-2168"-16,0 0-352 0,0 0-2672 15,0 0-2633-15</inkml:trace>
  <inkml:trace contextRef="#ctx0" brushRef="#br0" timeOffset="68724.05">2900 7896 11082 0,'0'0'2432'16,"0"0"-1063"-16,0 0-889 16,-8 0-168-16,12 0 424 0,20-7 32 15,16-2-280-15,16-4-168 16,7 0-192 0,5 1 80-16,-8 2-88 0,-12 4-56 15,-16 0-56-15,-13 6 0 16,-6 0 0-16,-13 0-8 15,0 3 24-15,0 16-24 16,-4 10 569-16,-9 6-65 16,-2 9-216-1,-2 7-184-15,2 6 16 0,-1 3 32 0,0 7-144 16,4-1 40-16,4 1-40 16,4-3-8-16,0-14-392 15,4-8-560-15,0-10-489 0,0-17-935 16,8-5-1593-1,-4-10-2200-15</inkml:trace>
  <inkml:trace contextRef="#ctx0" brushRef="#br0" timeOffset="68945.88">2881 8296 10354 0,'0'0'3168'0,"0"0"-1215"15,0 0-793-15,0 0-328 16,0 0-104-16,0 0-159 0,0 0-329 16,95-16 88-16,-35 10-16 31,11-1-88-31,-3-2-48 0,-4 0-176 16,-8 2-64-16,-13 1-736 0,1-1-857 15,-16 1-1455-15,-12 0-1809 16</inkml:trace>
  <inkml:trace contextRef="#ctx0" brushRef="#br0" timeOffset="69267.48">3873 8051 3624 0,'0'0'10691'0,"0"0"-8763"16,0 0-1352-16,0 0-472 0,0 0 96 15,0 0 384-15,-28 55 336 16,11-14-327-16,-2 7-441 15,-1 2-16-15,-5 7-72 0,1-3-64 16,5-3-208-16,-5-3-753 31,-8-10-687-31,8-10-1297 0,8-15-2352 0</inkml:trace>
  <inkml:trace contextRef="#ctx0" brushRef="#br0" timeOffset="69471.1">3570 8150 12522 0,'0'0'3041'0,"0"0"-2369"0,0 0-600 15,0 0 120-15,0 0 568 0,0 0 176 16,115 79-295-16,-75-50-297 0,-1 3-216 31,2-1-112-31,-5 4-16 16,-4-3-1137-16,-1 0-727 15,-7-7-2153-15,-8-12-1376 0</inkml:trace>
  <inkml:trace contextRef="#ctx0" brushRef="#br0" timeOffset="69826.8">4135 7934 8001 0,'0'0'6418'0,"0"0"-4858"0,0 0-648 16,0 0-264-1,0 0-32-15,0 0-120 0,0 0-303 16,104-28-105-16,-53 24-88 16,1 1-353-16,-8 3 177 0,-8 0 8 0,-12 9-80 15,-8 4 72 1,-4 13 112-1,-9 5 64-15,-3 8 392 16,0 8-80-16,0 4 89 0,0 19-57 16,-3-4-104-16,-1 1-88 0,0 3-72 15,0-13-16-15,4 4-64 0,-4-11-264 32,0-2-729-32,-1-13-1183 15,-2-13-1881-15,3-12-3745 16</inkml:trace>
  <inkml:trace contextRef="#ctx0" brushRef="#br0" timeOffset="70011.02">4183 8296 808 0,'0'0'13651'0,"0"0"-11555"0,0 0-1632 31,0 0-288-31,0 0 136 16,135-13 200-16,-67 10-168 16,4 0-152-16,28-7-192 0,-33 4-1104 15,-3-4-4385-15</inkml:trace>
  <inkml:trace contextRef="#ctx0" brushRef="#br0" timeOffset="71722.89">1876 8236 4424 0,'0'0'4994'15,"0"0"-3450"-15,0 0-536 32,0 0 264-32,0 0 561 0,-16-67-689 15,12 61-152-15,0 3 16 16,-4 3-487-16,-3 0-129 0,-10 3-232 16,-3 12-40-16,-4 11-32 0,-3 6-80 15,3 12 120-15,0 4-80 16,8 6-40-16,8-4 8 15,12 1-8 1,0 0-8-16,8-10 0 0,24-6 0 16,4 0 0-16,11-9 8 15,5-7 40-15,0-3 24 0,3-10-72 16,-6-6 0-16,-6 0-192 16,2 0-224-1,-14-9-513-15,-3-11-151 16,0-18-1072-16,-12 0-2313 15,-4 3-3873-15</inkml:trace>
  <inkml:trace contextRef="#ctx0" brushRef="#br0" timeOffset="71979.77">2366 8160 12882 0,'0'0'4225'0,"0"0"-3329"0,0 0 17 0,0 0-145 16,0 0-424-1,0 0-304-15,0 0-40 16,0 0-1745-1,0 18-799-15,0 1-681 16,0 4-4673-16</inkml:trace>
  <inkml:trace contextRef="#ctx0" brushRef="#br0" timeOffset="72146.38">2473 8518 4945 0,'0'0'6553'0,"0"0"-5425"16,0 0-232-16,0 0 1089 15,0 0-89-15,0 0-511 0,0 3-489 16,0-3-584-16,0 0-312 16,0 0-240-1,-3 0-2209-15,-1 0-3864 0</inkml:trace>
  <inkml:trace contextRef="#ctx0" brushRef="#br0" timeOffset="73115.36">5164 8312 9402 0,'0'0'4568'0,"0"0"-3679"16,0 0-521-16,0 0 216 15,0 0 520-15,0 0-384 16,11 0-200-16,13 0-64 0,8 0-39 0,11 0-73 16,10 3-96 15,3-3-152-31,3 0-56 0,1 3 56 0,-5-3-192 16,-3 3 0-16,-3-3-416 15,-10 0-161-15,-3 0-167 16,-12-3-496-16,-9-7-608 0,-6-5 31 15,-9-1-1135 1,0 0-3914-16</inkml:trace>
  <inkml:trace contextRef="#ctx0" brushRef="#br0" timeOffset="73401.3">5549 8099 6673 0,'0'0'6913'16,"0"0"-4192"-16,0 0-1257 16,0 0-800-16,0 0 105 0,0 0-209 15,0 0-560-15,4 0-40 16,24 16 40-16,13 6 232 0,6 1 16 31,9-1-176-31,-9 3 0 16,-2 0-16-16,-13 4-56 15,-8 3-8-15,-17 3-56 0,-7 0 16 16,-3 3 40-16,-22-3-96 31,-10 0 96-31,-10-3-288 16,-15 12-440-16,6-12-1169 0,9-7-3816 0</inkml:trace>
  <inkml:trace contextRef="#ctx0" brushRef="#br0" timeOffset="74255.14">6526 8039 11002 0,'0'0'2864'0,"0"0"-1415"15,0 0-897-15,0 0-280 0,0 0-112 16,116-57 16-16,-69 50 0 31,9 7-168-31,-13 0 40 16,-2 0-48-16,-17 16-304 0,-12 3-24 16,-12 3 128-16,0 7 200 15,-25-4 160-15,-3 1 40 0,-3-1 144 16,6-6-40-16,10-3-72 31,7-3-136-31,8-1-88 16,0 1-8-16,23 3 56 0,9 0-56 15,5 0-16-15,-1 3-96 16,-4-3-80-16,-4 3 72 0,-17 3-56 0,-7 0 168 16,-4 7 8-16,-15 0 232 15,-17-1 88 1,-4 1 200-1,-12-1 96-15,-1-2-79 0,6-4-353 16,7-6 56-16,8-7-240 0,21-9-585 16,7-3-983-16,4-13-2281 15</inkml:trace>
  <inkml:trace contextRef="#ctx0" brushRef="#br0" timeOffset="74472.98">7287 7995 6769 0,'0'0'6761'16,"0"0"-5416"-16,0 0-1137 31,0 0 72-31,0 0 776 0,-32 111-56 16,12-67-400-16,-4 7-192 16,0 6-208-16,1-3-79 0,-1-3-121 15,3-7-665-15,-3-2-503 16,9-14-1608-16,-2-12-2018 0</inkml:trace>
  <inkml:trace contextRef="#ctx0" brushRef="#br0" timeOffset="74658.92">6917 8134 2784 0,'0'0'11170'0,"0"0"-8289"15,0 0-2473 1,0 0-392-16,0 0 432 0,83 67 376 15,-35-32-87-15,12 6-273 16,0-3-216-16,-1 3-24 0,-4 0-216 16,-3-6-8-16,-3 0-1136 15,-14-12-1105 1,-10-10-4320-16</inkml:trace>
  <inkml:trace contextRef="#ctx0" brushRef="#br0" timeOffset="75248.95">7514 8029 11226 0,'0'0'2432'0,"0"0"-1063"16,0 0-1089-16,0 0-184 0,88-41 272 16,-41 38-184-1,1 0 40-15,1 3-224 16,-14 3-96-16,-12 9-136 0,-6 4-240 16,-17 7 352-16,0 2 120 15,-21 0 128-15,-2 1 248 16,-5-7 24-16,8 0 80 0,9-3-224 31,6-4-256-31,5 5-8 0,16 2-8 16,16-1-208-16,7 5-136 15,6 5-144-15,-2 1-8 16,-3 2 296-16,-8 1-160 0,-12 0 264 16,-16-3-8-16,-4-1 120 31,-12-2 288-31,-20-8 392 0,-12 2 160 0,-3-8 0 15,-9-5-168 1,4-7-304-16,-16-9-368 16,16-11-544-16,9-12-3353 0</inkml:trace>
  <inkml:trace contextRef="#ctx0" brushRef="#br0" timeOffset="76496.95">8569 8017 10898 0,'0'0'4193'0,"0"0"-2385"16,0 0-200-16,0 0-567 0,0 0-217 15,0 0-432-15,0 0-248 32,-3 3-144-32,3 19 0 15,0 10 112-15,0 12 64 0,3 7-168 16,10 6 56-16,-1 0-16 16,-1 3-40-16,2-2 0 0,-2-4-8 15,2-10 8 1,-5 0-8-16,3-8-112 15,-7-5-192-15,-4-2-512 16,0-7-745-16,0-12-1143 0,-12-4-1977 16,1-6-1584-16</inkml:trace>
  <inkml:trace contextRef="#ctx0" brushRef="#br0" timeOffset="76775.62">8610 7934 3328 0,'0'0'5825'15,"0"0"-4320"-15,-20-85 423 16,16 65 689-16,0 11-337 0,4 9-1048 31,0 0-1055-31,4 0-177 16,20 16-168-16,8 6 168 0,11 6-9 16,6 4 9-16,-6 0 0 15,-11 0 65-15,-8-4-57 0,-20-2-8 31,-4 2 8-31,-12-6 40 16,-21 4 8-16,-2 2-56 16,-9-5-24-16,1-1-305 0,6 0-511 0,-2-3-1376 15,11-3-2217 1,7-7-5449-16</inkml:trace>
  <inkml:trace contextRef="#ctx0" brushRef="#br0" timeOffset="77614.95">8240 8083 10122 0,'0'0'4793'0,"0"0"-3233"16,0 0-72 0,0 0-463-16,0 0-289 15,0 0-304-15,0 0-280 0,0 0-152 16,7-16-760-16,-7 45-977 15,0 0-495 1,0-4-3777 0</inkml:trace>
  <inkml:trace contextRef="#ctx0" brushRef="#br0" timeOffset="77749.06">8294 8429 7697 0,'0'0'7682'31,"0"0"-6290"-31,0 0-552 15,0 0 176-15,0 0 73 0,0 0-353 16,0 0-616-16,0-3-120 0,0-6-1720 16,0-4-6034-16</inkml:trace>
  <inkml:trace contextRef="#ctx0" brushRef="#br0" timeOffset="78340.66">9196 8245 11106 0,'0'0'4049'0,"0"0"-2401"32,0 0-368-32,0 0-47 15,0 0-473-15,0 0-376 0,0 0-208 16,0 0-168-16,75-6 136 15,5 3 0-15,3 3-144 16,-3-4 80-16,-12-2-32 0,-12 6-40 31,3 0-8-31,5-3-104 0,-12 3-40 16,-12 0-168-16,-8 0-280 0,-12 0 96 16,-9 0 8-16,-3 0-257 15,-8 0-591 1,0-3-1440-1,-4 0-1705-15</inkml:trace>
  <inkml:trace contextRef="#ctx0" brushRef="#br0" timeOffset="78627.86">9681 8020 3728 0,'0'0'6818'0,"0"0"-4634"16,0 0-159-16,0 0-225 15,0 0-408-15,0 0-607 0,-23-19-681 16,23 25-104-16,19 10 0 31,5 10 8-31,12-1 200 0,4 7-112 16,0-4-24-16,0 1-16 16,-9-1-48-16,-6 1-8 0,-5 0 0 15,-16-1-16-15,-4-3 16 16,0 4 72-16,-24-4-8 31,-4 4 16-31,-12-4-72 0,-28 4-8 16,13-7-1105-16,2-6-3744 0</inkml:trace>
  <inkml:trace contextRef="#ctx0" brushRef="#br0" timeOffset="80005.5">10793 7832 7705 0,'0'0'6914'16,"0"0"-4946"-1,0 0-1000-15,0 0-640 0,0 0-176 16,0 0 240-16,0 0-31 16,-24 86 39-16,24-41-40 0,0 2-280 31,0 7-8-31,0 3-64 15,0-3 40-15,0 3-48 0,0-3-344 16,0-2-577-16,0-2-815 16,0-12-2521-16,0-13-1552 0</inkml:trace>
  <inkml:trace contextRef="#ctx0" brushRef="#br0" timeOffset="80226.17">11151 7972 10058 0,'0'0'4025'0,"0"0"-3321"16,0 0-704-16,0 0 120 0,0 0 312 0,-15 77 24 16,2-43-176-16,-2 8-104 15,-5-4-176-15,0 0-312 0,-16 3-1152 16,8-12-881-1,5-10-2416 1</inkml:trace>
  <inkml:trace contextRef="#ctx0" brushRef="#br0" timeOffset="80396.67">10865 8071 7329 0,'0'0'5233'15,"0"0"-3913"-15,0 0-1063 16,79 15 607-16,-42 5 64 15,6 5-400-15,1 0-96 0,-4 7-160 16,-4-3-272-16,-4 3-232 0,-4-4-1912 16,-9-3-553-16,-10-12-4456 0</inkml:trace>
  <inkml:trace contextRef="#ctx0" brushRef="#br0" timeOffset="80616.13">11359 7893 720 0,'0'0'11530'31,"0"0"-8401"-31,0 0-1745 0,0 0-1000 16,0 0-376-16,0 0 544 16,0 0 256-16,36 104-207 0,-20-56-337 0,3 3-16 15,-2 0-168 1,-2-1-64-1,2-2-16-15,-2 0-520 16,5-1-953-16,-8-12-2352 0,4-13-3048 16</inkml:trace>
  <inkml:trace contextRef="#ctx0" brushRef="#br0" timeOffset="81026.28">12100 7937 7361 0,'0'0'3137'16,"0"0"-1521"-16,0 0-896 15,0 0 777-15,0 0-1 0,4-38-48 31,-8 35-800-31,-12 3-248 16,-8 0-240-16,-4 3-88 16,0 6 233-16,0 1 31 0,8 6-88 15,1 0-32-15,6 6-208 16,6-3 72-16,3 7 16 0,4 6-16 16,0-4 16-16,11 7-96 15,13-4 64 1,1 1-32-16,6-6 16 15,5-4-96-15,4-6 48 0,4-10-352 16,-4-6-40-16,8 0-168 16,-9-6-785-16,1-23-479 0,-4 1-689 0,-16 2-1696 0</inkml:trace>
  <inkml:trace contextRef="#ctx0" brushRef="#br0" timeOffset="81454.89">11670 8010 10842 0,'0'0'5305'16,"0"0"-3657"-16,0 0-319 0,0 0-313 16,0 0-344-1,0 0-392-15,0 0-216 16,0 0-64-16,0 0-864 16,7 10-825-16,1 15-23 0,1 1-2857 31,-2-4-5233-31</inkml:trace>
  <inkml:trace contextRef="#ctx0" brushRef="#br0" timeOffset="81593.1">11653 8363 696 0,'0'0'9554'16,"0"0"-8034"-16,0 0 16 16,0 0 441-16,0 0-265 0,0 0-544 15,52-32-896-15,-48 26-272 31,-4-1-3184-31,0 1-5810 0</inkml:trace>
  <inkml:trace contextRef="#ctx0" brushRef="#br0" timeOffset="82838.62">12682 8140 4200 0,'0'0'5145'0,"0"0"-2192"0,0 0-1249 16,0 0-439-16,0 0 143 15,-4 3-256-15,4-3-223 16,0 0-481-16,4 0-304 0,7 0-24 16,13 0 104-16,8 0-56 15,12 4-40-15,8-4-120 0,0 0 72 16,4 0-80-16,-5 0-232 0,-3 0-368 16,-8 0-401-16,-8 0-535 15,-12 0-504-15,-8-7-281 16,-9-2-1712-1</inkml:trace>
  <inkml:trace contextRef="#ctx0" brushRef="#br0" timeOffset="83118.23">12905 7985 9882 0,'0'0'5081'0,"0"0"-3217"15,0 0-824-15,0 0-7 0,0 0-297 16,0 0-472-16,0 0-208 16,0 0-48-1,80 28 168-15,-48-5-88 16,-4 2-80-16,-5 4-8 16,-11 2 0-16,-12 4 0 0,0 4 0 15,-20-2-80-15,-12 2 16 16,-4-2-120-16,-3-5-320 0,-2 3-689 31,10-9-1543-31,11-10-3249 0</inkml:trace>
  <inkml:trace contextRef="#ctx0" brushRef="#br0" timeOffset="83718.55">13490 7925 10114 0,'0'0'2528'0,"0"0"-703"0,0 0-905 16,0 0 216-16,0 0-192 15,0 0-496-15,96-54-232 0,-57 54-192 31,6-4 56-31,-6 4-80 16,-11 0 0-16,-4 4 0 16,-12 5-136-16,-8 4-216 0,-4 2 352 15,-4 2 64-15,-15 1-64 16,-2 2 176-16,1-1-24 0,1-4-88 16,10 5-64-1,5-5-104-15,4 4-80 16,9-3-16-16,14 3-208 15,5-3-72-15,0 0 32 0,-4 0-40 16,0 0 312-16,-8-3-24 16,-8-1 184-16,-8 4-48 15,0 3 64-15,-16-3 0 16,-12 3 152-16,-8 0 112 16,1-3 0-16,-6-3-104 15,2 0-32-15,11-4-128 0,8-9-1288 16,4 0-2817-16,16-7-3345 15</inkml:trace>
  <inkml:trace contextRef="#ctx0" brushRef="#br0" timeOffset="83945">14283 7921 12426 0,'0'0'3953'0,"0"0"-2721"16,0 0-664-16,0 0-344 0,0 0 64 16,0 0-280-16,-24 48 73 15,4-13-17-15,-3 6-64 0,-1 4 0 32,-4 5-465-32,4-5-1071 0,-12 2-1361 15,12-12-1495-15,0-16-4826 16</inkml:trace>
  <inkml:trace contextRef="#ctx0" brushRef="#br0" timeOffset="84124.97">14033 7991 10610 0,'0'0'3200'0,"0"0"-767"0,0 0-1001 16,0 0-704-16,0 0-664 0,0 0-8 15,0 0 193-15,71 105-241 16,-43-54 136-1,8-1-144-15,3 2-585 16,13-2-703-16,-12-11-1432 16,-8-17-1265-16</inkml:trace>
  <inkml:trace contextRef="#ctx0" brushRef="#br0" timeOffset="84551.92">14450 7889 776 0,'0'0'9970'31,"0"0"-8458"-31,0 0-936 0,0 0 208 0,0 0-303 16,92-66 455-16,-56 63-528 0,4 3-40 0,0 0-304 15,-4 3 8 1,-8 10-72-16,-12 3-136 15,-12 3-128 1,-4-1 264 0,-13 5 128-16,-11-1 88 0,5 0-136 0,-5-3 152 15,8 1-88-15,4 2-136 16,12-3-8-16,0-1 56 0,4 5-56 16,8-1 0-16,7 4-160 31,6-1-152-31,-5 0-16 15,-1 1 40-15,-3-4 128 0,-8-3-8 16,-8 0 168-16,0-3-56 16,-4-3 112-16,-20-7 56 0,-8 4 192 15,-3-10-72-15,-9 0-232 16,-16-13-296-16,12-6-2425 0,9-6-9433 16</inkml:trace>
  <inkml:trace contextRef="#ctx0" brushRef="#br0" timeOffset="84822.9">14996 7877 7457 0,'0'0'8594'0,"0"0"-7474"0,0 0-800 16,0 0-320-16,0 0-120 16,0 0 104-16,-3 44-1192 0,-1-28-2681 0</inkml:trace>
  <inkml:trace contextRef="#ctx0" brushRef="#br0" timeOffset="84994">14961 8229 3848 0,'0'0'4945'0,"0"0"-3008"0,0 0-337 15,0 0-24-15,0 0-639 16,0 0-937-16,60-12-1577 16,-53 5-5248-16</inkml:trace>
  <inkml:trace contextRef="#ctx0" brushRef="#br0" timeOffset="85359.2">15769 7969 4961 0,'0'0'4392'0,"0"0"-2615"16,0 0-385-1,0 0-40-15,0 0-183 16,0 0-185-16,0 0-216 15,-103-35-8-15,83 51-144 0,0 6-280 16,0 7 9-16,12 6-97 31,0 0 0-31,8 6-24 0,0-3-152 16,20 0 48-16,4 0 32 16,8-9-136-16,8-7 40 0,3-3-56 15,9-9-168-15,4-10-264 16,0 0-409-16,16-23-375 31,-20-5-1088-31,-13 2-2473 0</inkml:trace>
  <inkml:trace contextRef="#ctx0" brushRef="#br0" timeOffset="87147.4">16447 8125 232 0,'0'0'12154'0,"0"0"-9657"16,0 0-1097-16,-8-10-424 0,8 10 104 15,0 0-71-15,0 0-441 0,12 0-272 16,12 0-24-16,8 0-224 0,16 0 48 31,7 0-24-31,8 0-72 16,-3 0 8-16,4 3-8 15,-8 4 0-15,-8-1-80 0,-8 0-728 16,-12-3-337-16,-8 0-447 0,-12-3-544 16,-4-3-337-16,-4-6-2744 0</inkml:trace>
  <inkml:trace contextRef="#ctx0" brushRef="#br0" timeOffset="87417.9">16806 7915 1016 0,'0'0'11258'15,"0"0"-8425"-15,0 0-1425 0,0 0-632 16,0 0-48-16,0 0-456 0,0 0 64 16,19 41 305-16,5-12-193 0,8 3-208 15,4 0-136 1,-1-4 56-1,2 3-88-15,-9-2-24 16,-9-6-56-16,-15 5 8 16,-4-2-96-1,-15-1-48-15,-21 0-176 0,-12 1-152 16,-28 2-665-16,17-6-1175 0,7-9-2881 16</inkml:trace>
  <inkml:trace contextRef="#ctx0" brushRef="#br0" timeOffset="88024.88">17526 7810 13178 0,'0'0'2713'0,"0"0"-1169"16,0 0-728-16,0 0-544 16,0 0 209-16,88-38-273 0,-44 38-120 15,0 0-64 1,-1 3-24-16,-7 13-8 16,-12 0-192-16,-11 0-289 15,-9 3 169-15,-4 0 192 0,-13 0 128 16,-6-3 0-16,2 0 16 0,-3 0-16 15,9-4 48-15,3 4-48 32,8-3 0-32,0 3-8 15,15 0-40-15,13 3-120 0,4 0-360 16,0 0 96-16,-4 0 104 16,-4 0 56-16,-9 0 72 0,-10-3 80 15,-5 0 104-15,-5-3 16 31,-18-1 104-31,-9 1 224 32,-8-7-8-32,-3 4-144 0,-1-4-80 15,4-6-96-15,8 0-1448 16,16 0-3697-16</inkml:trace>
  <inkml:trace contextRef="#ctx0" brushRef="#br0" timeOffset="88227.49">18355 7845 7905 0,'0'0'8826'16,"0"0"-7290"-16,0 0-1440 0,0 0-88 31,0 0 64-31,-43 86 104 16,11-42-80-16,-5 7-47 0,2 3-98 15,3 0-71-15,0 0-824 16,-4-6-912-16,8-10-1001 15,13-16-2584-15</inkml:trace>
  <inkml:trace contextRef="#ctx0" brushRef="#br0" timeOffset="88421.77">18013 7918 12618 0,'0'0'2921'15,"0"0"-2369"-15,0 0-288 0,0 0 504 16,103 83-120-16,-59-48-56 16,4 0-336-16,4 6-143 15,0-6-113-15,3 3-289 0,-15-13-1407 32,-12-9-4177-32</inkml:trace>
  <inkml:trace contextRef="#ctx0" brushRef="#br0" timeOffset="89074.55">18546 7810 10722 0,'0'0'3961'16,"0"0"-2393"0,0 0-456-16,0 0-264 0,0 0-159 15,92-35-473-15,-48 35-16 16,4 0-104-16,4 0-24 15,0 3-64-15,-13 7 8 16,-7 3 32 0,-13-1-48-16,-14 4-120 15,-5 4 104-15,-12 2 16 0,-12 0 0 0,-8 0 0 16,9 0 0-16,2-3 0 16,10 0 0-16,11 3-200 15,0 1-40 1,11-1-209-16,14 7-231 15,3-4 72-15,-5 4 40 16,-3-1 368-16,-9 1 136 0,-2-1-72 16,-9-2 136-16,0-1 0 15,-20 0 0-15,-8-3 160 0,-8-2-24 32,-3-5 64-32,-6-2 32 15,-2-9-136-15,-17-11-96 0,12-8-808 16,4-15-5865-16</inkml:trace>
  <inkml:trace contextRef="#ctx0" brushRef="#br0" timeOffset="89885.01">19236 7975 9329 0,'0'0'8330'0,"0"0"-6577"15,0 0-745 1,0 0-496-16,0 0-24 0,0 0-112 31,0 0-376-31,0 0-152 16,0 10-1032-16,4 6-1057 15,0-4-3560-15</inkml:trace>
  <inkml:trace contextRef="#ctx0" brushRef="#br0" timeOffset="90056.52">19364 8242 8585 0,'0'0'6250'0,"0"0"-4986"16,0 0-160-16,0 0-16 15,0 0-143-15,0 0-529 16,0 0-416-16,0 16-1089 16,0-7-1191-16,0 1-5026 15</inkml:trace>
  <inkml:trace contextRef="#ctx0" brushRef="#br0" timeOffset="90418.32">19826 7839 12946 0,'0'0'3129'0,"0"0"-1729"16,0 0-1024-16,0 0-192 0,0 0 248 15,0 0 633-15,39 98-337 16,-22-44-400-16,-2 4-72 15,-3 1-120-15,4 2-120 0,-4 2 16 0,4-2 24 16,-4-7-56 0,-4-4-176-16,4-8-416 15,-8-10-600-15,-4-10-537 16,4-3-2032-16,-4-13-1672 16</inkml:trace>
  <inkml:trace contextRef="#ctx0" brushRef="#br0" timeOffset="90692.77">19901 7677 9313 0,'0'0'2657'0,"0"0"72"16,0 0-1249-16,0 0-496 0,0 0-192 31,0 0-120-31,116-67-327 15,-68 89-297-15,3 7 120 16,-3 9-56-16,-8 0-96 0,-12 3-16 16,-20 1-16-16,-8-4 16 15,-20-3 8-15,-20 0 56 0,-16-7-16 16,-8-2-40 0,-7-4-8-16,-25 0-392 15,20-9-1737-15,12-7-5905 16</inkml:trace>
  <inkml:trace contextRef="#ctx0" brushRef="#br0" timeOffset="100447.22">20344 8182 1216 0,'0'0'10114'15,"0"0"-7738"-15,0 0-1343 32,0 0-145-32,0 0 304 0,11 0-200 15,-7 0-264-15,8 0-295 16,4 0-113-16,8 0-112 15,8 0-160-15,8 0 64 0,8 0-64 16,7 0-40-16,5 3 32 16,-4-3 8-16,-4 3-48 0,-9-3 0 31,-11 0-216-31,-8 0-168 0,-11 0-193 16,-2 0-295-16,-7-6-200 15,-4-1-1152-15,0 1-289 0,-4-3-2256 16</inkml:trace>
  <inkml:trace contextRef="#ctx0" brushRef="#br0" timeOffset="100746.19">20714 8023 7057 0,'0'0'2737'0,"0"0"-265"15,0 0 209 1,0 0-497-16,0 0-840 15,0 0-559-15,0 0-369 16,0 0-416-16,0 0-176 0,32-3 176 16,0 19 64-16,8 9-56 31,3 0 120-31,-2 10-128 0,-13-3 0 16,-5 3-16-16,-15 3-56 15,-8 0 72-15,-5 0 40 16,-21 0-40-16,-15 1-160 0,-10-11-496 15,-29 1-1009-15,12-10-2520 32,12-13-7193-32</inkml:trace>
  <inkml:trace contextRef="#ctx0" brushRef="#br0" timeOffset="101786.68">21746 7629 9538 0,'0'0'5809'16,"0"0"-4009"-16,0 0-680 16,0 0-647-16,0 0-9 0,-8-22-56 15,8 32-408-15,4 12 0 16,7 16 88-16,6 13 128 0,7 9 80 31,-1 10-144-31,5-3-48 16,-8 3-104-16,5-7-64 0,-10 0 56 15,-2-9 8-15,-2-3-664 16,1 0-881-16,0-13-2551 0,-8-13-3202 16</inkml:trace>
  <inkml:trace contextRef="#ctx0" brushRef="#br0" timeOffset="102249.4">22096 7880 11978 0,'0'0'2433'0,"0"0"-537"15,0 0-832-15,0 0-176 0,0 0-440 16,0 0-448 0,60 26 49-1,-32 5-49-15,0 10 8 0,0 1-16 16,-8 2 8-16,-8-2-65 0,-9-8-31 16,1-5-312-16,-4-7 96 15,0-9-8-15,0-7 64 16,0-6 248-1,0 0 8-15,0-19 216 16,0-6-216-16,17-13-96 0,-2-4 96 31,9-5 8-31,0 5 80 16,1 5 120-16,-6 11 128 16,1 10-16-16,-3 10-152 0,-6 6-168 15,1 6-144-15,4 19-128 16,-8 7 232-16,-4 6 32 0,-1 3-56 15,2 1 8-15,-5-4-496 16,0-3-696-16,0-3-897 16,4-13-383-16,0-7-2025 0</inkml:trace>
  <inkml:trace contextRef="#ctx0" brushRef="#br0" timeOffset="102474.72">22810 7858 4520 0,'0'0'6322'0,"0"0"-3146"16,0 0-1007 0,0 0-1305-16,0 0-400 0,-104 13 328 15,64 9-247-15,5 6-97 0,3 7-112 16,8 0-168-16,7 6-144 16,17 1-24-16,0 2-16 15,37 1-256 1,23-1-881-16,31-9-983 15,-4-10-2569-15,-7-15-1184 0</inkml:trace>
  <inkml:trace contextRef="#ctx0" brushRef="#br0" timeOffset="102833.05">23196 7988 4200 0,'0'0'1457'0,"0"0"-497"16,0 0-464-16,0 0 152 0,0 0 312 31,0 0 25-31,0 0 559 16,48 32-184-16,-20-32-456 0,4 0-456 0,-4-13-287 16,-1-3-322-16,-7-3 57 15,-12-6 8-15,-3-4-8 16,-5 4 104-16,-9 3 449 31,-15 5 463-15,-8 8-488-16,0 9 16 0,1 0-64 15,4 22-104-15,2 10-64 16,13 6-128-16,12 3 40 0,0 4-72 16,16 3-48-16,12-7-272 15,12-10-944-15,3-5-449 0,30-17-95 16,-14-9-584-16,-7 0-2097 15</inkml:trace>
  <inkml:trace contextRef="#ctx0" brushRef="#br0" timeOffset="103025.37">23671 7849 10682 0,'0'0'4505'0,"0"0"-2713"0,0 0-1320 16,0 0-352-16,0 0 408 15,-28 104-184-15,28-40-144 16,0 18 33-16,28 26-105 15,7 0-128-15,1-19 0 0,-8-22 0 32,-16-30-305-32,0-7-271 15,-4-2-1008-15,-8 1-888 0,0-7-1377 16,0-13-2561-16</inkml:trace>
  <inkml:trace contextRef="#ctx0" brushRef="#br0" timeOffset="103269.95">23666 7699 10490 0,'0'0'2104'0,"0"0"-15"15,0 0-665-15,96-60-1056 16,-64 60 120 0,0 9-216-16,-4 17-16 15,-5 8-256-15,-14 8 0 16,-9 3 0-16,-9 5 16 0,-23-6 24 15,-7-2-40-15,-5-4-216 16,0-10-216-16,4-5-848 0,9-14-801 31,14-9-343-31,17 0-345 0</inkml:trace>
  <inkml:trace contextRef="#ctx0" brushRef="#br0" timeOffset="103465.75">24064 7413 13082 0,'0'0'3057'16,"0"0"-1137"-16,0 0-1376 0,0 0-544 15,0 0 0-15,21 95 249 16,-1-15-105-16,12 21 0 0,-4-2-40 0,0-23-48 0,-5-22-56 31,-11-16-617-15,0 1-1495-16,-8-8-2209 15,-4-6-2120-15</inkml:trace>
  <inkml:trace contextRef="#ctx0" brushRef="#br0" timeOffset="103655.57">23993 7591 10610 0,'0'0'2832'0,"0"0"-1007"16,0 0-633-16,123-6-520 0,-67 6-80 15,4 16-344-15,4 0-160 16,3 3-88 0,-7-1-128-16,-11 2-920 15,-14-5-1392-15,-19-2-2369 16,-4-3-2553-16</inkml:trace>
  <inkml:trace contextRef="#ctx0" brushRef="#br0" timeOffset="103766.37">24503 7810 6705 0,'0'0'2865'0,"0"0"-1209"16,0 0-1048-16,60 96-464 16,-37-74-144-16,1-7-200 0,-7-15-416 15,-6 0-1641-15,-11-12-3712 0</inkml:trace>
  <inkml:trace contextRef="#ctx0" brushRef="#br0" timeOffset="103903.43">24687 7312 8689 0,'0'0'368'0,"0"0"-368"31,0 0-1800-31</inkml:trace>
  <inkml:trace contextRef="#ctx0" brushRef="#br0" timeOffset="104250.19">24814 7667 9498 0,'0'0'2304'16,"0"0"-1600"-16,0 0-64 0,-52 96-328 31,37-52-32-31,-2 3-136 15,13 1-144-15,4 0-552 16,0-3-1040-16,21-14-8 0,2-6 231 16,9-15 289-16,-1-10 1080 15,-3 0 664-15,-4-25 473 0,-12-4 591 16,-7-12-56 0,-5-4-191-16,-9-5-785 15,-6-1-136-15,-2 3-432 16,2 4-128-16,11 12-608 0,4 7-529 15,8 12-599-15,35 9-2201 16,9 4-432-16,4 0 1185 16</inkml:trace>
  <inkml:trace contextRef="#ctx0" brushRef="#br0" timeOffset="104531.72">25097 7654 4064 0,'0'0'2937'16,"0"0"-32"-16,0 0-889 16,0 0-664-16,0 0-784 0,67 67 217 15,-63-16-401-15,0 6-144 0,0 7-240 31,5-7-1112-31,-2 0-433 16,1-15-879-16,1-14-265 16,-5-15 289-16,7-13 2400 0,1-16 424 15,8-22 512-15,4-10 232 16,8-6 825-16,7-3-745 0,6-3-408 16,-2 6-48-16,-3 9 0 31,-3 10 633-31,-14 23-209 15,-3 12-768-15,-5 15-448 0,-2 33-184 16,-5 25 184-16,-1 19 80 16,2-3-80-16,-5-6-1032 0,0-23-1233 31,-4-31-3520-31</inkml:trace>
  <inkml:trace contextRef="#ctx0" brushRef="#br0" timeOffset="104980.28">26260 7363 13770 0,'0'0'3025'0,"0"0"-832"31,0 0-1609-31,0 0-584 0,0 0 72 16,0 82 72-16,0 1 184 0,16 31-64 0,4 13-40 0,4-10-88 16,-4-15-128-1,-4-29-16-15,-4-22-368 16,0 0-864-1,-4-19-1209 1,-1-7-2752-16</inkml:trace>
  <inkml:trace contextRef="#ctx0" brushRef="#br0" timeOffset="105401.57">26248 7385 13154 0,'0'0'1889'0,"0"0"-433"16,0 0-464-16,0 0-408 0,0 0-224 16,123-16-39-16,-71 32-121 15,1 3-192-15,-10 6-8 0,-7 0-369 32,-16 1-255-32,-12 0-272 31,-8-4 480-31,-28-7 416 0,-8-2 0 15,-4 0 488-15,1-4-64 16,6-5 96-16,14 2-248 16,11-3-272-16,8 7-88 0,12 6-104 15,19 9 192-15,18 4 0 16,6 6-656-16,1 2 48 0,-12 2-184 0,-4-8 464 16,-16 1 232-1,-17 0 88-15,-7-3 8 0,-3-1 32 16,-22-2 192-16,-10 2 632 15,-10-3 40 1,-2 1-296-16,-1-1-240 16,4-9-199-16,-8 0-97 0,5-6-64 15,-13-10-857-15,8-10-1719 0,16-12-4746 16</inkml:trace>
  <inkml:trace contextRef="#ctx0" brushRef="#br0" timeOffset="106317.66">26850 7385 9329 0,'0'0'6738'0,"0"0"-5162"0,0 0-952 31,0 0-568-31,0 0 16 0,-40 108 337 16,24-26-137-16,12 20 32 15,4-7-56-15,0-18-128 16,0-24-120-16,0-15-144 0,16 19-1241 16,0-9-1191-16,-1-10-2457 0</inkml:trace>
  <inkml:trace contextRef="#ctx0" brushRef="#br0" timeOffset="106610.12">27116 7702 13354 0,'0'0'2233'0,"0"0"-1057"0,0 0-1168 15,0 0 192-15,0 0 32 16,-71 115 96-16,55-65-80 0,8 1-248 15,8 0 0-15,5-3-160 16,14-11-752 0,9-8 328-16,4-13 112 15,3-13 472-15,-3-6 112 0,-4-19-104 16,-8-16 312-16,-12-6 312 16,-8-11-248-16,-11 1-40 15,-14-3-128-15,-14 10-32 0,-2 12-64 31,2 16-120-31,-1 19-936 0,12 6-1560 16,12 13-2073-16</inkml:trace>
  <inkml:trace contextRef="#ctx0" brushRef="#br0" timeOffset="106869.2">27535 7731 11258 0,'0'0'2128'16,"0"0"-759"-16,0 0-601 31,-96 0-56-31,61 22-40 0,7 10-280 0,4 6-272 16,12 6-120-16,12 1 0 15,4-1 0-15,28-3-120 16,7-2-600-16,17-11 16 15,4-12-488 1,20-16-49-16,-16 0-39 16,-13-16-3249-16</inkml:trace>
  <inkml:trace contextRef="#ctx0" brushRef="#br0" timeOffset="107075.57">27818 7413 9402 0,'0'0'2720'0,"0"0"89"16,0 0-1489-16,0 0-1000 16,0 0-152-16,-44 76 264 0,32-9-8 15,0 22-200-15,12 9-128 32,0-2-96-32,0-23-392 0,8-25-1096 15,1-23-929-15,-2-6-767 16,1-10-3786-16</inkml:trace>
  <inkml:trace contextRef="#ctx0" brushRef="#br0" timeOffset="107331.46">28128 7506 7585 0,'0'0'2481'0,"0"0"-985"15,0 0-256-15,0 0-24 0,0 0-407 16,0 0 431-16,-23 98-16 15,-25-70-256-15,-4 1-207 16,5-4-241-16,6 1-184 16,18-1-336-16,14 1-96 15,14 6 96-15,38 2 0 16,41 4 48-16,31 1-48 0,14-8-160 31,-26-8-600-31,-15-23-689 16,-36 0-1415-16,-17 0-5626 0</inkml:trace>
  <inkml:trace contextRef="#ctx0" brushRef="#br0" timeOffset="108798.49">25447 8760 1200 0,'0'0'11618'16,"0"0"-8857"-1,0 0-2025-15,0 0-736 16,0 0 48-16,0 0 360 16,0 0 408-16,-83 91-168 0,43-62-296 15,0-6-159-15,-3-8-1 16,-2-5-96-16,9-10 88 0,8 0-16 31,13 0 96-31,10-19 296 16,5-10-512-16,24-6-48 0,16-6-144 15,12 0-32-15,4 9 176 16,4 7 224-16,-4 12-216 0,-9 13 104 16,-3 0-112-16,-4 28-88 31,3 26 80-31,-2 29-48 15,-9 22 56-15,-13 12 8 0,-19 4 56 16,-12-10-64-16,-31-13-144 16,-5-18-144-16,1-26-376 0,-22-16-201 15,13-19 489-15,-3-10 160 32,-5-5 168-17,16-4 48-15,0-20 128 16,5-8 216-16,22-10 176 0,21-13-55 0,24-16-193 15,48 1-272 1,36 12 0-16,15 22 176 0,-11 32-72 0,-25 19 0 16,-23 16-104-16,-16 0-104 15,-8 3 24-15,0 10-88 16,-4 0-424-16,-25 15-745 0,-7-15-2896 16,-8-17-4393-16</inkml:trace>
  <inkml:trace contextRef="#ctx0" brushRef="#br0" timeOffset="111746.21">25766 9903 8129 0,'0'0'5089'16,"0"0"-4200"-16,0 0-713 0,0 0-168 15,-28 54 632-15,12-17 288 16,4 8 56-16,-4 22-288 31,4 19-144-31,5 22-112 0,7 16-239 16,0-11 23-16,0-8-88 0,7-19-128 16,1-16 112-16,-4-13 8 0,0-16-120 15,5-6 96-15,-6 3-104 16,5-3 0-1,0 3-8 1,1-9-584-16,-2-10-641 0,1-6-1935 0,0-13-5218 16</inkml:trace>
  <inkml:trace contextRef="#ctx0" brushRef="#br0" timeOffset="111965.5">25372 10741 11210 0,'0'0'4177'16,"0"0"-3897"-16,0 0-160 31,0 0 0-31,0 0 936 0,15 85-112 16,9-40-264-16,8-1-343 15,8-2-305-15,0-1-32 0,4-9-801 16,19-7-887-16,-11-9-1449 15,-4-9-2824-15</inkml:trace>
  <inkml:trace contextRef="#ctx0" brushRef="#br0" timeOffset="112135.92">26105 10737 11922 0,'0'0'3833'0,"0"0"-2849"15,0 0-632 1,0 0-216-1,0 0 440-15,0 0 761 0,0 0-673 16,-100 99-280-16,64-61-192 16,0 3-192-16,-16 13-256 0,13-9-1769 0,3-10-5776 15</inkml:trace>
  <inkml:trace contextRef="#ctx0" brushRef="#br0" timeOffset="114529">24607 11719 5433 0,'0'0'7857'15,"0"0"-6080"-15,0 0-505 32,0 0-80-32,0 0-528 15,0 0-216-15,71-54-167 0,-23 54-273 0,8 0 88 16,-5 15-96-16,-2 5-272 16,-18 2-385-16,-10 0 153 0,-17-3 264 15,-4 0 232 1,-9 0-16-1,-14-3 24-15,2 3 144 16,1-6 120-16,5-1-56 0,7 1-136 16,3 0 0-16,5 3-72 0,13 3 24 15,7 6-24-15,3 1 0 0,1-1-72 32,-7 0-160-32,-10-2 32 15,-7-4 160-15,-12 0 40 16,-20-3 168-16,-8-4 184 0,-12-2-40 15,-3 0 17-15,3-7 39 16,9 0-256-16,15 0-112 0,15-3-264 16,30-6-1633-1,18-10-2336 1,13-6-7697-16</inkml:trace>
  <inkml:trace contextRef="#ctx0" brushRef="#br0" timeOffset="114710.47">25435 11760 14899 0,'0'0'4025'16,"0"0"-3193"-16,0 0-832 0,0 0 8 15,0 0-8-15,-63 105 88 16,35-55-80-16,-4 4 32 0,4 3-40 0,0-5-624 16,4-5-1305-1,-4-18-2120 1,9-10-872-16,2-16-1360 15</inkml:trace>
  <inkml:trace contextRef="#ctx0" brushRef="#br0" timeOffset="114844.98">25272 11823 6433 0,'0'0'7513'31,"0"0"-4752"-31,0 0-1377 16,0 0-960-16,0 0-416 15,0 0 48-15,4 83 48 0,16-35-55 16,4 2-49-16,28 14-425 15,0-13-2343-15,-9-13-2609 0</inkml:trace>
  <inkml:trace contextRef="#ctx0" brushRef="#br0" timeOffset="115226.33">25647 11798 9482 0,'0'0'2368'0,"0"0"-384"31,0 0-263-31,19-73-513 16,5 60-480-16,12 7-408 0,8 6-240 16,7 0-80-16,1 16-8 0,1 6-240 0,-14 7-272 0,-11-4 80 31,-11 0 136-31,-17-2 64 16,-9-4 240-1,-19 0 336-15,0-3 136 16,-4-1 48-16,9 2-104 0,3-2-256 15,8 4-72-15,12 6-32 16,0 4-56-16,19 3-80 0,2 0-528 16,3 3-208-1,-5-4-72-15,-10-2 320 16,-9-4 320-16,0-8 248 16,-24-5 96-16,-12-6 336 0,-8-6-80 15,0 0 32-15,8-16-384 16,24-22-160-16,8 7-2521 0,8-8-6705 15</inkml:trace>
  <inkml:trace contextRef="#ctx0" brushRef="#br0" timeOffset="115369.82">26368 11868 4184 0,'0'0'11675'31,"0"0"-9907"-31,0 0-1240 15,0 0-336-15,0 0-192 0,0 0-376 16,-8 22-664-16,0-3-1985 16,-1-3-7569-16</inkml:trace>
  <inkml:trace contextRef="#ctx0" brushRef="#br0" timeOffset="115521.26">26423 12239 5777 0,'0'0'9586'15,"0"0"-7898"-15,0 0-824 0,0 0-168 16,0 0-271 0,0 0-425-16,0 0-353 15,0 0-4255-15</inkml:trace>
  <inkml:trace contextRef="#ctx0" brushRef="#br0" timeOffset="117596.17">26802 11773 8769 0,'0'0'4545'15,"0"0"-2344"-15,0 0-265 16,0 0-623-16,0-13-289 0,0 13-328 15,0 0-320 1,0 9-248-16,0 11-120 16,12 14 120-16,0 17 240 15,-1 7-248-15,2 5-48 0,-1 3 0 16,0 1-72-16,0-4 16 16,-1-8-16-16,2-4-272 0,-6-16-224 31,1-7-488-31,-8-12-737 15,0-6-2487-15,0-10-1418 0</inkml:trace>
  <inkml:trace contextRef="#ctx0" brushRef="#br0" timeOffset="117866.97">26758 11671 6649 0,'0'0'4337'0,"0"0"-3473"15,0 0 56-15,92-60 232 16,-53 57 145-16,6 3-193 16,6 12-408-16,-3 14-160 15,0 12-192-15,-13 3-224 16,-14 10-120-16,-18-4-120 16,-6 1-104-16,-33-7 96 0,-12-3-16 15,-16-6 144-15,4-6 0 16,5-8 0-1,3-1-448-15,24-8-1320 16,13-6-1201-16,15-3-4649 0</inkml:trace>
  <inkml:trace contextRef="#ctx0" brushRef="#br0" timeOffset="118241.2">27447 11789 5233 0,'0'0'6289'0,"0"0"-4073"16,0 0-639-16,0 0-641 15,0 0-504-15,0 0-80 0,-56 31 208 16,29-8-192-16,7 8-312 15,4 1 40-15,12 3-88 16,4-3-8-16,4-4-184 16,12-3-384-16,16-5-232 15,0-11 16-15,3-6-312 16,-7-3 55-16,0-12 649 0,-12-11 392 16,-8-11 432-16,-8-1 65 31,-3-7 127-31,-22 1-24 15,5 6-64-15,-4 7-104 0,9 9-400 16,2 12-32-16,9 7-2336 0,4 0-5466 16</inkml:trace>
  <inkml:trace contextRef="#ctx0" brushRef="#br0" timeOffset="119284.71">27451 11947 5961 0,'0'0'6273'0,"0"0"-3672"16,0 0-1641-16,0 0-680 15,0 0-232-15,0 0-48 0,0 0-200 16,4 7 200-16,8 5-8 31,0-2-40-31,4-1-344 0,9-3-176 16,-6-2-393-16,1-4-7 16,-4 0 176-16,-8-10 560 0,-8-9 232 15,0 0 120-15,-16 0 656 16,-4 3 192-16,-7 4 17 31,2 8-361-31,1 4-168 0,8 7-112 16,4 15-152-16,5 3-120 15,7 7 56-15,3 0-120 0,9-3 64 0,8-11-72 16,-3-1-216-16,2-11-32 16,-3-6 96-1,0 0 104 1,-4-10 40-16,-4-12-56 0,-8-7 64 0,0 1 88 15,0-1 96 1,0 4 360-16,-8 6 96 0,4 9-256 16,0 4-384-16,-8 6-360 15,1 13-2072 1,-6 0-2105-16</inkml:trace>
  <inkml:trace contextRef="#ctx0" brushRef="#br0" timeOffset="119995.74">24307 12132 4184 0,'0'0'5386'0,"0"0"-3314"16,0 0-872-16,0 0 689 31,0 0-433-31,0 0-272 0,0 0-192 15,-39-20-744-15,-4 17-111 16,-26 3-41-16,-27 0-32 16,-23 0 80-16,-9 6-56 0,9 1 40 15,32-1-32-15,27-2-88 16,20-4 0 0,8 3 120-16,8-3-48 0,1 3-8 15,6-3-72-15,6 0-8 16,11 0-216-16,0 0-304 15,7 0-369-15,29-6-903 0,0-11-2337 16,-4 2-3240-16</inkml:trace>
  <inkml:trace contextRef="#ctx0" brushRef="#br0" timeOffset="120237.26">23813 11855 3992 0,'0'0'7410'0,"0"0"-5370"31,0 0-1119-31,0 0-105 16,0 0 240-16,0 0-56 0,0 0-288 16,0 0-312-16,-91 13-56 15,40 12-119-15,-1 7 223 16,7 3-56-16,9 0-120 0,13 0-56 31,15 0-200-31,8-3 112 0,35 3 24 16,42 2-88-16,26-2 64 15,5-6-128-15,-16-10-144 16,-13-13-552-16,-35-2-1185 0,-8-4-3920 0</inkml:trace>
  <inkml:trace contextRef="#ctx0" brushRef="#br0" timeOffset="122119.84">16737 11808 6025 0,'0'0'4257'16,"0"0"-3265"-1,0 0 944-15,0 0-295 16,0 0-65-16,-11-73-216 16,11 73-343-16,0 0-521 0,-4 0-264 15,4 6-232-15,0 16 112 16,-4 26-64-16,4 28 432 0,0 38-112 31,11 13-104-31,14 3-56 16,3-9-40-16,-1-22-8 0,-2-8-152 15,-6-17-8-15,-7-17 8 16,0-19 0-16,-8-10 8 0,0-2-16 16,0-4 8-16,0-6-8 31,-4-13 88-31,0 0-64 15,0-3 112-15,0 0-40 0,0-13-96 16,-4-24-472-16,-8-2-1704 16,8 1-4210-16</inkml:trace>
  <inkml:trace contextRef="#ctx0" brushRef="#br0" timeOffset="122544.17">18387 12001 9249 0,'0'0'7234'0,"0"0"-4697"16,0 0-1025-16,0 0-520 0,0 0-232 31,0 0-464-31,12-25-296 16,-8 63-8-16,16 28 8 0,0 27 296 15,-1-1-232-15,2-16 80 16,-5-22-56-16,-4-16-80 16,-1 7-8-16,2 5-88 0,2 1-256 31,-2-3-480-31,-6-10-384 0,-3-10-1393 16,-4-15-3824-16</inkml:trace>
  <inkml:trace contextRef="#ctx0" brushRef="#br0" timeOffset="122966.65">18375 11919 10938 0,'0'0'2232'16,"0"0"-775"-16,0 0-769 15,76-89-296 1,-24 73-112-16,4 3-24 15,11 10-128-15,1 3-48 0,-4 0-80 16,-8 13 0-16,-21 6-472 16,-18 6 24-16,-17 4 352 15,-9 2 96-15,-23 4 744 0,-7 0-32 32,-10-3-8-32,6 0-40 31,11-3-344-31,12-1-127 0,12 1-121 15,8 2-64-15,43 14-8 16,30 6-96-16,6-4-361 16,-3-2-367-16,-8-8-1136 0,-29-7 7 15,2-2 713-15,-9 3 752 16,-17-5 488-16,-15-4 0 0,-8-3 768 0,-23-6 841 16,-29-4-177-16,-32 1-448 15,-28-3-680-15,-15-7-304 16,35 0-2977-16,21-17-9185 0</inkml:trace>
  <inkml:trace contextRef="#ctx0" brushRef="#br0" timeOffset="123417.5">16458 11737 7561 0,'0'0'3033'16,"0"0"-1497"-16,0 0-408 15,0 0-127-15,0 0-177 0,0 0-344 16,0 0-272-1,-35-2 144 1,75 2 1096-16,28 2-239 0,23 2-513 16,-3-4-192-16,-9 3-448 0,-6 0-56 15,-2 13-560-15,-7 0-1465 16,-12 0-3168-16</inkml:trace>
  <inkml:trace contextRef="#ctx0" brushRef="#br0" timeOffset="123665.03">16499 12979 14459 0,'0'0'3176'31,"0"0"-2216"-31,79-19-631 16,-27 6 199-16,12 4 48 15,3-1-288-15,6 7-192 0,-6 3-96 0,29 0-856 16,-21 0-1129-16,-15 0-2744 16</inkml:trace>
  <inkml:trace contextRef="#ctx0" brushRef="#br0" timeOffset="125329.4">23941 12198 3392 0,'0'0'3129'0,"0"0"-1169"16,0 0-887-16,0 0-241 0,0 0-16 15,-40-32 80-15,8 29 408 16,-7 3-47-16,-9 0-233 31,-24 0-184-31,-23 0-352 0,-36 10-32 0,-26-1-136 16,-6-2-192-16,-4-1-32 16,3-3-48-16,1-3-40 0,-4 0 16 15,3 0 24-15,1-3-48 16,8-3 8-1,11 6-8 1,17 0 8-16,35 0 0 0,24 0-8 16,25 0 8-16,15 0 0 15,4 6-8-15,4-6 16 0,4 3-16 0,9-3 8 16,2 3-8-16,5-3-136 31,0 0-368-31,0 0-840 0,5 0-1441 16,2-3-3320-16</inkml:trace>
  <inkml:trace contextRef="#ctx0" brushRef="#br0" timeOffset="125615.21">21830 11887 7241 0,'0'0'5697'0,"0"0"-3368"15,0 0-1721-15,0 0-432 32,0 0 304-32,-105 38 440 0,47-13-40 15,-19 10-319-15,-18 6-161 16,7 1-64-16,17-7-64 0,15-3 64 0,28-10-112 16,7 10-216-16,18 0 40 15,19 5-48 1,59 11-72-1,45-4-56-15,28 1-680 0,-1-17-897 0,-44-15-3296 16,-39-10-3769 0</inkml:trace>
  <inkml:trace contextRef="#ctx0" brushRef="#br0" timeOffset="127736.8">17686 13490 12242 0,'0'0'3841'0,"0"0"-2377"15,0 0-215-15,0 0-49 16,-20-6-320-16,15 9-528 0,-6 10-64 15,3 9-64-15,8 3-160 16,0 10-56-16,19 6 128 0,18 7-32 16,14 0-32-16,9-1-24 31,8-2-48-31,-9-4 0 16,-6-6-160-16,-14-3-176 0,-19-10-96 15,-12-3-40-15,-8-6 104 16,-23 3-184-16,-37-7-192 0,-36-9-1697 15,13 0-3120-15,3-3-1201 0</inkml:trace>
  <inkml:trace contextRef="#ctx0" brushRef="#br0" timeOffset="127870.93">17523 13589 3608 0,'0'0'7722'0,"0"0"-5250"0,87-60-1327 15,-43 43 55-15,4 2 232 16,3 5-408-1,-3 0-415-15,1 8-345 16,6 2-264-16,-15 0-2217 16,-12 0-4776-16</inkml:trace>
  <inkml:trace contextRef="#ctx0" brushRef="#br0" timeOffset="130256.16">16239 12462 472 0,'0'0'4745'0,"0"0"-3161"16,0 0-992-16,0 0 40 15,0 0 304-15,0 0 17 0,0 0-57 32,0 0-320-32,0 0 40 0,0 0-48 15,0 0 32-15,0 0-8 16,0 0-303-16,-7 0 15 0,-5 3-80 16,-8 0-208-16,-4 0 120 15,-4 0 56-15,-8 1 24 0,-4 2 32 16,-12-3-128-1,1 3 32 1,-14-2 80-16,2-1-160 0,-9-3 8 16,1 3 32-16,2-3-48 0,6 0 144 15,8 0-64-15,7 0 112 16,12 0-96 0,8 0-96-16,11 0 24 15,10 0-80-15,3 0 0 16,4 0 16-16,0 0-24 0,0 0-120 15,4 0-608-15,12 0-232 16,8 0-849-16,-8 0-1463 0,4-3-4842 16</inkml:trace>
  <inkml:trace contextRef="#ctx0" brushRef="#br0" timeOffset="130565.17">15594 12401 1344 0,'0'0'6873'0,"0"0"-5704"0,0 0-673 16,0 0 256-16,-96 7 504 16,57 6-24-16,-1-1-63 15,0 4-361 1,0-3-280-16,4 3-104 15,12-1-56-15,9 1-80 16,2 0-128-16,13 0-160 0,4 3 48 16,16 7 8-16,16-1-40 0,8 0 48 15,8 4-48 1,4-4-16-16,3-6-48 16,13-6-824-16,-12-3-1553 15,-20-10-3400-15</inkml:trace>
  <inkml:trace contextRef="#ctx0" brushRef="#br0" timeOffset="133192.15">11204 12474 7641 0,'0'0'6049'16,"0"0"-4544"-16,0 0-825 0,0 0-328 15,-8-44 80-15,23 35-8 16,21-4-56-16,24 0-152 0,4 4-168 16,3-1 40-16,2 10-88 15,-22 0 48-15,1 0-48 31,-20 10 0-31,-13 5-80 0,-11 5-40 16,-4 2 120-16,-11 0 152 16,-17 0-144-16,4 3 120 15,-4-2-24-15,8-8-40 0,8 4-56 0,12 1-8 16,0-1 0 0,20 6 0-1,16 0-16-15,7 7 16 0,2-3-200 16,2-1-240-16,-10-2-152 15,-14-4-32-15,-15 0 176 16,-8-6 248-16,-8 0 200 0,-28 0 128 0,-15-3 416 31,-5-1-128-31,-8-2 64 16,8-1-136-16,12-2-168 0,12-4-176 16,17-3-296-16,22-10-1064 15,25-9-1353-15,4-3-5264 16</inkml:trace>
  <inkml:trace contextRef="#ctx0" brushRef="#br0" timeOffset="133384.63">12335 12557 9722 0,'0'0'3056'15,"0"0"-2120"-15,-112 47-567 0,60-18-49 31,-4 3 440-31,5-4-184 16,-1 1-416-16,9-4-160 16,6-3-152-16,5-5-1625 0,13-11-1135 0,6-6-3562 15</inkml:trace>
  <inkml:trace contextRef="#ctx0" brushRef="#br0" timeOffset="133540.07">11917 12589 520 0,'0'0'10370'15,"0"0"-8922"-15,0 0-584 0,95 54 209 16,-47-17-369 0,0 8-16-16,4-4-216 15,-5 4-384-15,-3-4-88 0,-4-3-1872 16,-8-9-873-16,-12-10-4289 16</inkml:trace>
  <inkml:trace contextRef="#ctx0" brushRef="#br0" timeOffset="133945.79">12414 12579 6937 0,'0'0'5081'0,"0"0"-3505"16,0 0-1063-16,77-73-425 31,-45 54 160-31,7 6 72 0,-3 4-232 16,3 6 8-16,-7 3-80 15,-8 0-16-15,-7 0 0 16,-10 9-120-16,-3 4 120 0,-4 3 296 16,-4 3 256-16,-12 3 32 15,4-3-152 1,1 0-136-16,2 0-96 0,9 0-192 16,0 3 56-16,5 4 8 15,14-1-64-15,9 4-8 16,-4-1-48-16,4 1-96 0,-3-4-40 15,-10-3-112 1,-3-2 192 0,-4-5 56-16,-8-2 8 0,-12 0 40 0,-11-4 192 15,-14 4 112-15,-7 0-8 16,-4-4-248-16,1-3-48 16,-1-2-392-16,16-4-1952 0,8 0-2073 15</inkml:trace>
  <inkml:trace contextRef="#ctx0" brushRef="#br0" timeOffset="134269.5">13108 12550 5497 0,'0'0'11394'16,"0"0"-9289"-16,0 0-1313 15,0 0-520-15,0 0-152 16,0 0-120-16,0 0-200 16,-16-35-1369-16,20 58-1527 15,0-1-1873-15</inkml:trace>
  <inkml:trace contextRef="#ctx0" brushRef="#br0" timeOffset="134418.31">13144 12887 10842 0,'0'0'2720'16,"0"0"-1991"-16,0 0-625 0,0 0 0 16,0 0 48-16,0 0 8 31,4 0-160-31,-4-3-1713 16,0-3-6857-16</inkml:trace>
  <inkml:trace contextRef="#ctx0" brushRef="#br0" timeOffset="134622.59">13458 12519 13082 0,'0'0'3209'16,"0"0"-1641"-16,0 0-744 0,0 0-391 16,0 0-353-16,0 0-8 0,0 0 440 15,49 117-256 1,-38-60-72-1,1 7-184-15,-3 0-344 16,-2-5-688-16,-7 5-1017 0,0-16-1752 0,0-17-1912 0</inkml:trace>
  <inkml:trace contextRef="#ctx0" brushRef="#br0" timeOffset="134868.97">13462 12341 11810 0,'0'0'2705'16,"0"0"-761"-16,60-95-504 31,-20 63-383-31,8 7-105 16,8 5-264-16,4 14-312 0,-5 6-232 16,1 3-104-16,-12 20-40 15,-16 5-8-15,-20 7-120 0,-8 6-88 16,-40 10 208-16,-40 6-88 31,-36 7-272-31,17-14-1000 16,7-18-4530-16</inkml:trace>
  <inkml:trace contextRef="#ctx0" brushRef="#br0" timeOffset="135970.84">11176 12779 8265 0,'0'0'2505'15,"0"0"-1529"-15,0 0-376 16,0 0-8-16,-96-35 521 0,44 32 127 16,-19 0-128-16,-34-1-408 15,-22 2-232-15,-16-2-232 16,3 1-16-1,9-3-152-15,11-1 184 16,5-2 40-16,8-4-23 0,6 1-41 16,22 2-72-16,15 0-16 15,24 1 64-15,4 6-200 16,0-7 56-16,1 7-56 0,3-3-8 31,16 2-216-31,4 4-304 16,12-2-657-16,4 2-1279 0,32-7-577 15,4-3-160-15,-4 1-2152 0</inkml:trace>
  <inkml:trace contextRef="#ctx0" brushRef="#br0" timeOffset="136297.64">9937 12401 264 0,'0'0'9506'15,"0"0"-8178"-15,0 0-848 16,0 0-136 0,-101-12 336-16,50 12 728 0,-9 9-191 15,-7 7-209-15,-6 0-304 0,10 0-8 16,3 0-112-16,13-4-7 16,11 4-353-16,16 0-64 15,16 3-72 1,4 3-88-16,28 4 0 15,27 12 0-15,5-3 8 0,12-1-8 16,-4 1-16-16,-9-3-96 16,-3 3-545-16,-4-6-383 15,-8-4-64-15,-5-6-1168 0,-11-9-233 32,-7-7-3624-32</inkml:trace>
  <inkml:trace contextRef="#ctx0" brushRef="#br0" timeOffset="138021.63">6183 12332 8065 0,'0'0'5209'16,"0"0"-3168"-16,0 0-705 15,0 0-920-15,-16 3-240 0,12 25-56 16,0 26 576 0,0 32-56-16,1 28-319 15,3 3-169-15,0-18-72 16,0-26-8-16,0-28-72 0,0-4 16 15,-4 7-16-15,-1 2-192 16,-3 1-529-16,0-6-471 16,5-20-864-1,-1-9-1145-15,0-16-3536 0</inkml:trace>
  <inkml:trace contextRef="#ctx0" brushRef="#br0" timeOffset="138251.66">5912 12335 7585 0,'0'0'1632'0,"0"0"-495"16,0 0 175-16,0 0-192 0,0 0-272 31,0 0-744-31,0 0-88 16,0 0-16-16,48-16 72 15,11 12 56-15,6 1-104 0,6 0-24 16,1 3-72-16,-12 0-416 16,-8 16-1464-16,-20 0-2369 0</inkml:trace>
  <inkml:trace contextRef="#ctx0" brushRef="#br0" timeOffset="138458.34">5725 13204 2920 0,'0'0'2873'0,"0"0"-1769"0,75 77-264 15,-26-55 216-15,10-9 401 16,17-13-9-16,0 0-200 0,-1-16-71 16,5-6-1177-16,12-10-257 31,-17 3-2567-31,-15 1-5634 0</inkml:trace>
  <inkml:trace contextRef="#ctx0" brushRef="#br0" timeOffset="138694.6">6960 12487 8513 0,'0'0'5017'0,"0"0"-3096"0,0 0-633 15,0 0-144-15,0 0-480 16,0 0-367-16,0 0-185 31,0 0-112-31,-20 117 96 0,20-53-48 0,0 6-48 16,0-4 0-16,9-5 0 16,-2-1-152-16,1-3-689 0,0-3-975 15,-3-9-1257-15,-5-17-2904 16</inkml:trace>
  <inkml:trace contextRef="#ctx0" brushRef="#br0" timeOffset="139126.71">6921 12430 640 0,'0'0'10602'15,"0"0"-8938"-15,-9-80-672 16,21 55-703-16,16 0-281 0,28 3 152 16,8 6-72-16,0 6-80 31,3 7 0-31,-15 3-8 0,-8 13-152 0,-16 9-241 0,-21 13 161 31,-7 0 232-31,-19 6 240 0,-18 3 433 16,-10-3 143-16,3 1-184 15,0-7 48-15,9-3-328 32,11-4-336-32,20-2-16 0,4-1-40 15,24 7-24-15,19 0-136 0,13 2-528 16,8 1 80-16,-8-3-464 0,-5 0 111 16,-14-7 9-16,-14 1 456 15,-18-4 360 1,-5-3 176-1,-33 3 640-15,-26-3 360 0,-25 6-71 16,-20-5-289-16,-3-5-640 0,32-5-584 0,19-10-2017 16</inkml:trace>
  <inkml:trace contextRef="#ctx0" brushRef="#br0" timeOffset="139730.44">6593 13566 5521 0,'0'0'8690'0,"0"0"-6442"16,0 0-1576 0,0 0 40-16,0 0 0 15,96-57-303-15,-72 57-217 16,0 7-192-16,-5 15-48 0,-10 6 48 15,-9 14 0-15,0 2 152 32,-28 7 40-32,-7 0 88 0,-2-4 8 15,1-2-136-15,12-7 16 16,5-10-104-16,15-8-64 0,4-8-112 16,15-5 56-16,37-7 56 15,27-4 0-15,-2-14-120 31,3-5-480-31,3-21-625 0,-31 12-3112 16,-9-6-7137-16</inkml:trace>
  <inkml:trace contextRef="#ctx0" brushRef="#br0" timeOffset="145848.25">5869 13004 10162 0,'0'0'2184'0,"0"0"-1368"0,0 0-192 31,0 0 265-31,0 0 207 16,0 0-80-16,0 0 24 0,-48-28-320 0,31 25-255 0,-2-1-161 16,-9 4-288-1,-17-3 80-15,-13 3 8 16,-34 0-88-16,-28 3-8 15,-12 7 72-15,5 0-8 16,7 2 32 0,33-2-104-16,24 0 112 0,18-4 88 0,10 3-24 15,-10 4 0-15,6 3-112 16,-5 3 8-16,8 6-64 16,9 0 0-1,6 10-8-15,6 4 8 16,2 2-8-16,9 7 72 0,4-1-64 15,0 4 64-15,0 6-72 16,8 0 48-16,1 4 16 16,-1 12 0-16,-1 13 0 0,1-7 32 31,-4-12-24-31,1-7 104 16,-1-13 64-16,3 20-232 0,5 22 136 15,-4 16-56-15,0 6-80 16,0-6 104-16,0 0-40 15,-5-7-16-15,6-3-40 0,-5 3 32 32,0-9-40-32,0-13 64 15,-4-21-64-15,0-17 16 0,0-7-24 16,0 4-8-16,0-3-48 0,0 0-144 16,0-10-136-16,4-3-312 15,-4-6-536-15,3-3-897 16,-3-8-2168-1,0-2-1144-15,-11 0-2392 16</inkml:trace>
  <inkml:trace contextRef="#ctx0" brushRef="#br0" timeOffset="146119.5">4299 15243 9337 0,'0'0'5258'16,"0"0"-4250"-16,0 0-744 0,0 0 232 31,0 0 488-31,51 66 192 16,-23-43-335-16,4 6-353 0,0 2-168 16,3-3-192-16,2 2 16 15,-5-8-144-15,0-3-200 16,0-10-456-16,-9-2-705 0,5-7-1407 31,-4-26-1929-31,-4-5-4329 0,-4-5 7370 16</inkml:trace>
  <inkml:trace contextRef="#ctx0" brushRef="#br0" timeOffset="146297.99">4971 15055 5065 0,'0'0'11970'0,"0"0"-9377"0,0 0-1737 0,0 0-504 15,0 0-296 1,0 0 184-16,-51 58 176 0,23-23-72 16,0 6-136-16,0 0-208 15,0 1-88 1,-3-1-760-16,3-10-2921 16,0-12-9202-16</inkml:trace>
  <inkml:trace contextRef="#ctx0" brushRef="#br0" timeOffset="147422.01">4610 15833 3592 0,'0'0'8074'0,"0"0"-5297"15,0 0-1665-15,0 0-496 16,0 0 376-16,0 0 272 16,0 0-239-16,-64 19-481 0,23 16-200 15,-15 19-80-15,5 3 80 16,3 7-192-1,9 6 40-15,14-10-72 16,10 10-120-16,15-6 0 16,4-1-8-16,32-9 0 0,27-3 8 15,29-13-192-15,-4-19 0 16,-9-13-232-16,-16-6-208 0,-14-16 0 31,-6-12 32-31,-6-7 351 16,-18-3 241-16,-19-4 8 15,-4 5 425-15,-28 2 159 0,-3 9-120 16,-9 4 48-16,4 9-144 0,4 4 40 16,16 5-184-16,16 4-224 15,4 0-80 1,13 0-376-16,34 13 264 16,33 0 184-16,4-7-64 15,-9 1-48-15,-7-1-168 0,-24-3-328 16,-1 1 400-16,-11 5 208 15,-11 0-112-15,-18 10 120 16,-3 7 328-16,-7 9 304 16,-14 9-96-16,-3 7-320 15,0 3-72-15,9 3-144 16,-9 16-224-16,8-13-1256 0,7-15-3897 16</inkml:trace>
  <inkml:trace contextRef="#ctx0" brushRef="#br0" timeOffset="148188.26">5287 16068 6969 0,'0'0'7850'15,"0"0"-5242"-15,0 0-1800 16,0 0-608-16,0 0-40 0,0 0-40 16,15 58 321-16,-11-17 175 0,0 10-232 31,1 9-216-31,-5 0 16 16,0 4-72-16,0-4-16 15,-5-3 8-15,-3-9-56 0,1-10-8 16,-1-13 16-16,-1-6-56 15,9-16 72-15,-4-3 40 0,4-22 56 32,0-25-168-32,0-32-312 15,17-30 256-15,2-8 48 0,1 0-72 16,1 31 80-16,-10 29 16 0,-3 19 56 16,-3 21 160-16,-1 5 72 15,0 9 192 1,3-1-304-1,-3 4-192-15,13 19-168 0,6 13 168 16,5 10 48-16,0 5 88 16,3 7-128-16,-3 3 56 0,-3 0-56 0,-5 7-8 15,-5 3-120-15,2-4-224 32,-10 1-136-32,-7 6-712 15,0-13-1521-15,-7-19-2792 0</inkml:trace>
  <inkml:trace contextRef="#ctx0" brushRef="#br0" timeOffset="148383.93">5171 16474 4048 0,'0'0'9450'0,"0"0"-7401"0,0 0-1025 15,0 0-48-15,0 0-504 16,107-25 224-16,-30 19-175 31,18 0-281-31,-3-1-72 0,-12 1-168 16,-5-7-384-16,-32 4-2689 15,-6-4-7401-15</inkml:trace>
  <inkml:trace contextRef="#ctx0" brushRef="#br0" timeOffset="148717.71">5877 16135 12858 0,'0'0'4865'0,"0"0"-3784"0,0 0-537 15,0 0-224-15,0 0 32 16,0 80 592-16,0-33-312 0,0 7-248 31,3 6-192-31,9 4 32 16,4-4-104-16,0 1-112 0,-4-7-8 16,4-10-352-16,-4-3-264 15,-8-12-248-15,-4-17-864 16,0-8-1345-16,-8-4-3144 15</inkml:trace>
  <inkml:trace contextRef="#ctx0" brushRef="#br0" timeOffset="148955.6">5841 15935 11258 0,'0'0'3105'0,"0"0"-1625"16,0 0-672-16,103-67 48 15,-60 61 8-15,6 6-63 0,-1 10-321 16,-8 15-168-16,-9 16-240 0,-10 7-64 31,-21 9-16-31,-5 0-32 16,-31 0 40-16,-11-3 104 0,-13-3-96 16,-8-3 96-16,4-7-104 15,9-3-272-15,3-9-872 0,16-7-3057 16,16-16-3937-16</inkml:trace>
  <inkml:trace contextRef="#ctx0" brushRef="#br0" timeOffset="150293.71">4350 16993 8913 0,'0'0'2073'0,"0"0"-801"0,0 0 569 31,0 0-89-31,0 0-680 16,0 0-488-16,0 0-128 0,-11 9-8 15,39-6-7-15,27 3 615 16,53-6-312-16,47 0-48 0,32-9-160 16,17-10-96-16,-9 0-80 31,-24 6-136-31,0 0 16 0,-7 4-88 16,-12-1-144-16,-21 4 105 15,-32 3-65-15,-35-3-48 16,-25 6-369-16,-18 0-135 0,-5-4 64 0,-8 4 232 0,-4 0 16 47,-4 0 192-47,-4 0 0 0,-16 0-192 0,-1 0-392 15,-2 4-472 1,3 2-417-16,4-6-1647 0,4 0-3698 16,4 0-1663-16</inkml:trace>
  <inkml:trace contextRef="#ctx0" brushRef="#br0" timeOffset="150741.13">4414 17306 1296 0,'0'0'9546'0,"0"0"-7490"16,0 0-807-16,0 0 7 16,0 0-96-16,0 0-240 15,56 4 24-15,35-4 89 0,49-6-201 16,23-7-224-16,13-6 88 31,-9 3-248-31,-8-3-280 0,-7 3-8 16,-16 6-72-16,-29 1-80 15,-36 2 64-15,-26 5-72 16,-14 2-64-16,-6-4-96 0,-6 1 24 0,-7 3 136 16,-8 0 64-1,-4 0-64 1,0-3-80-16,0 3-160 0,0-3-208 15,12-4-512-15,23-15-1825 16,6-3-2936-16,2 3-5065 0</inkml:trace>
  <inkml:trace contextRef="#ctx0" brushRef="#br0" timeOffset="151683.78">6395 16491 4336 0,'0'0'7706'16,"0"0"-5529"-16,0 0-537 15,0 0 112-15,0 0-463 0,0 0-705 16,0 0-264 0,-9 0-200-16,53 0 96 15,39 3 208-15,46-3-64 16,30 0-88-16,28 0 32 0,8 0-32 16,1-3 136-16,-1-1-104 15,-28 1-192-15,-35 0-112 0,-45 0-24 31,-39 3-280-31,-20 0-360 16,-4-4 40-16,-9 2 200 0,-7-1 184 16,-8-4 192-16,0 1-440 15,-11-1-817-15,-5-2 233 0,-8-1-752 16,-4 1-1129-16,8-1-3296 31,1 1 1096-31</inkml:trace>
  <inkml:trace contextRef="#ctx0" brushRef="#br0" timeOffset="151977.81">7718 16198 11882 0,'0'0'4937'0,"0"0"-3329"15,0 0-327-15,0 0-481 16,0 0-168-16,0 0-272 0,-5-12-304 15,38 28 40 1,14 3 56-16,13 6 8 16,7 7-160-16,1 3 0 15,-9 3-192-15,-6 0 8 0,-22 6-112 16,-10-3-16-16,-21 4 112 16,0-1 200-16,-32 1-8 0,-13-7 24 31,-11 3-16-31,-3-2 0 15,-13-2-600-15,16-7-1737 0,17-15-6753 16</inkml:trace>
  <inkml:trace contextRef="#ctx0" brushRef="#br0" timeOffset="152922.04">9000 16183 624 0,'0'0'13162'31,"0"0"-9961"-31,0 0-1809 16,0 0-847-16,0 0-1 0,0 0 40 16,0 0-504-16,-8 79 448 15,12 0-8-15,12 23-152 16,8 6-160-16,-4-7-208 0,0-24 88 31,-12-26-88-31,-4-10 0 16,-4-10-144-16,0 1-216 0,0 3-328 15,0-6-408-15,-4-13-849 0,-4-7-1960 16,-5-9-1552-16</inkml:trace>
  <inkml:trace contextRef="#ctx0" brushRef="#br0" timeOffset="153139.97">8981 16189 912 0,'0'0'11738'0,"0"0"-8617"15,0 0-1881-15,0 0-568 0,0 0-304 16,79-16 377-16,8 16 47 15,29 0-416-15,-5 0-152 16,-23 7-224 0,-20 8-344-16,-37-2-1993 15,-7 0-4592-15</inkml:trace>
  <inkml:trace contextRef="#ctx0" brushRef="#br0" timeOffset="153325.76">8869 16570 10642 0,'0'0'4177'0,"0"0"-3553"15,0 0-360-15,0 0 248 0,0 0 600 16,151 54 56-16,-24-51-607 16,21-3-337-1,-9 0-224-15,-23-12-937 16,-45 2-1687-16,-23-2-7818 0</inkml:trace>
  <inkml:trace contextRef="#ctx0" brushRef="#br0" timeOffset="153619.37">10395 16208 13362 0,'0'0'3921'0,"0"0"-2873"16,0 0-239-16,0 0-217 0,0 0 8 31,-92-57-160-31,40 57-136 16,-8 3-96-16,-3 16-32 0,3 10-24 15,8 9-56-15,16 9 24 32,8 4-120-32,17 4 72 15,11 1-72-15,11-1-48 0,29-5 48 16,28-2 0-16,28-10-104 15,31-16-288-15,0-15-480 16,-3-14-792-16,-44-15-2929 0,-29-3-6266 0</inkml:trace>
  <inkml:trace contextRef="#ctx0" brushRef="#br0" timeOffset="153761.67">11123 16278 4721 0,'0'0'10018'0,"0"0"-7058"15,0 0-1535-15,0 0-681 16,0 0-424-16,0 0-320 16,-47-22-1897-16,15 12-9841 15</inkml:trace>
  <inkml:trace contextRef="#ctx0" brushRef="#br0" timeOffset="197344.65">21392 14564 5113 0,'0'0'2832'0,"0"0"-1231"32,-9-102-257-32,9 60-208 0,0 1-40 15,0 3-103-15,0 6 119 16,0 7 8-16,0 6-152 0,0 9-104 0,0 1-111 15,0 6-225 1,0 3-416-16,0 0-112 16,0 3 0-1,0 16-200-15,0 16 200 0,4 22 0 16,5 29 96-16,10 28 80 16,5 19-176-16,4 14 72 0,-4 2 64 15,4-6-128-15,-5 0 112 16,1-1-64-1,0-2-56-15,1-3 120 0,-10-1-120 16,1-9-8-16,-4-9 0 16,-8-10 8-16,-4-16 0 15,0-26 0-15,0-9 0 0,0-12-16 16,0-7-32-16,0 3-128 31,-4 1-336-31,4-1-281 0,0-9-127 16,0-14-1104-16,4-8-1897 15,5-10-3297-15</inkml:trace>
  <inkml:trace contextRef="#ctx0" brushRef="#br0" timeOffset="197852.13">19654 15887 8569 0,'0'0'2713'0,"0"0"-1385"15,0 0-480-15,0 0-776 0,0 0 368 16,88-19 393-16,24 19 471 16,75 7-320-16,43 2-184 0,38 4-88 15,14-1-127-15,10 5-129 32,26-8-144-32,25 4-120 15,20-7 56-15,22 3-72 0,6 4-16 16,0 6-16-16,-13 4 56 0,-19 5-160 15,-33 1-40-15,-30-4 0 16,-38 4 48-16,-35-7-40 31,-35 0-16-31,-29-6 8 0,-24-3-8 16,-39-7 0-16,-24 1-232 16,-32-7-88-16,-8 0-112 0,-8 0-352 15,-5 0-65-15,-2 0-231 16,-17 0-216-16,-4-10-1761 31,-17 7-3528-31</inkml:trace>
  <inkml:trace contextRef="#ctx0" brushRef="#br0" timeOffset="198685.71">23447 16672 9193 0,'0'0'2633'0,"0"0"-809"31,0 0-695-31,0 0-113 0,0 0 120 0,0 0 256 15,0 0-239 1,116-7-713-16,-25 1-80 16,17 3-160-16,-8 3-104 0,-21 0 16 0,-19 0-112 15,-20 0-376 1,-4 0-424 0,0 3-529-16,-12 10-1175 0,-17-4-2649 15,-7 4-1905-15</inkml:trace>
  <inkml:trace contextRef="#ctx0" brushRef="#br0" timeOffset="198891.25">23435 16884 9313 0,'0'0'2049'16,"0"0"-1177"-16,0 0 472 0,0 0 681 15,0 0-585-15,120 7-440 31,-56-1-544-31,7 1-199 0,1 2-161 16,-8-3-96-16,-4 1-665 16,-9 2-727-16,-15-9-896 15,-12 0-625-15,-20 0-2056 0</inkml:trace>
  <inkml:trace contextRef="#ctx0" brushRef="#br0" timeOffset="199196.6">23643 16462 8809 0,'0'0'2385'0,"0"0"-9"16,0 0-927-16,0 0-569 15,0 0-208-15,0 0-248 16,0 12-240-16,0 18 432 0,0 11 96 0,0 9-327 31,0 11-193-31,11-1-56 16,-3 0-120-16,5 1 0 0,-2-1-16 15,2-9-144-15,-6-6-449 16,1-8-583-16,-4-5-768 16,9-16-641-16,-6-7-431 0,-3-9-2610 15</inkml:trace>
  <inkml:trace contextRef="#ctx0" brushRef="#br0" timeOffset="199442.72">23849 16500 8265 0,'0'0'1809'0,"0"0"-361"0,0 0 208 15,0 0 273-15,0 0-457 16,0 0-304-16,0 0-704 15,0 0-464-15,13-26 48 0,-13 62 104 16,0 11 241-16,0 20-65 16,0 19-64-1,7 12-64-15,1 7 16 0,5-7-112 16,2-12-56-16,-7-22-48 16,1-14-40-16,-2-18-688 15,1 0-1377-15,-4-7-2256 0,5-9-4601 16</inkml:trace>
  <inkml:trace contextRef="#ctx0" brushRef="#br0" timeOffset="200657.28">24638 16545 10002 0,'0'0'1464'16,"0"0"304"-16,0 0 321 0,0-80-481 16,0 74-272-16,0 6-383 0,0 0-625 15,-3 6-328-15,-9 13 56 0,-4 13-8 16,-9 22 136 0,6 3-64-1,3 7-112-15,8 6 192 16,4-10-200-16,4 6-8 0,8 1 8 15,12-6 8-15,7-7-8 0,14-10-264 0,2-3-328 32,13-15-409-32,0-7-1047 15,28-19-1041-15,-13-6-768 16,-11-14-1424-16</inkml:trace>
  <inkml:trace contextRef="#ctx0" brushRef="#br0" timeOffset="200978.07">25136 17021 1768 0,'0'0'3937'0,"0"0"-1521"16,0 0-431-16,8-102-713 0,-8 70-384 31,0 1 448-31,-8 2-439 16,-7 4 7-16,-2 3-72 0,-11 9-264 15,-3 7-216-15,-1 6-120 16,-4 0 16-16,4 19-176 0,8 6-64 16,9 4 72-16,6-1-80 46,9 4 0-46,0-3-8 0,20-4-80 16,8-9 80-16,4-7-216 0,4-9 104 16,0-3 120-16,-5-19-8 15,1-10 8-15,-8 0 8 0,-7-3 0 16,-6 10 184-16,-3 9 152 16,-8 10 80-16,0 6-424 15,0 3-248-15,0 16-352 0,0 6 392 16,0 7-768-16,9 0-624 15,6-4-745-15,5-8-359 0,-4-11-489 16</inkml:trace>
  <inkml:trace contextRef="#ctx0" brushRef="#br0" timeOffset="201370.17">25387 16776 8993 0,'0'0'3065'0,"0"0"-1201"15,0 0-1864-15,0 0-16 16,0 0 8-1,0 0 8-15,9 76-16 0,-1-53-32 16,3-7-296-16,2-3-200 16,-2-13 56-16,10 0 264 15,-6-17-40-15,1-8-64 16,0-13 280-16,-4 3 48 0,-8-3 888 31,0 6 929-31,-4 10-225 16,0 9 0-16,0 7-271 0,0 6-705 15,4 0-616-15,0 19-248 16,4 13 200-16,8 12 40 16,-1 10 8-16,9 19-72 0,4 16 64 15,-11-6-104 1,-6-14-80-16,-11-8-105 16,-3-16-95-16,-22 2-88 0,-6 4-8 15,-13-13 56-15,-4-13 80 16,1-6-272-16,2-16 184 15,10-3-8-15,14-35-184 16,14-2-1353-16,7-8-4872 16</inkml:trace>
  <inkml:trace contextRef="#ctx0" brushRef="#br0" timeOffset="201692.87">25770 16973 5521 0,'0'0'5449'15,"0"0"-4297"-15,0 0-536 0,0 0 24 16,0 0 569-16,24 0 63 16,-8 0-624-16,8 0-488 15,4-6-8-15,4-3-152 0,0-8 0 32,-1-1-16-32,-3-8-168 15,-3 1-16-15,-18-1 0 0,-3 1 200 16,-4 3 328-16,-20 9-176 15,-8 0-24-15,-8 13 16 16,0 0 40-16,1 13 80 0,3 12-80 16,12 4-112-1,8 9 80-15,12 0-144 16,0 7-8-16,19-1-112 0,18-2-368 16,3-8-624-16,23-11-960 15,-11-11-1057-15,-8-12-6849 16</inkml:trace>
  <inkml:trace contextRef="#ctx0" brushRef="#br0" timeOffset="202148.11">26451 16713 5753 0,'0'0'2680'0,"0"0"-295"15,0 0-281-15,0 0 353 16,0 0-1345-16,0 0-408 16,0 0-80-16,0 0-360 0,-67-38-32 31,43 38-96-31,4 3-128 16,-5 10 144-16,10 0-152 0,7-1 0 15,0 4 48-15,4 0-48 16,0-1 0-16,4 2 0 15,0 2 0-15,0 0 65 0,4-3-65 16,0-4-9 0,0-2 1-16,-4-4-40 15,0-3 48-15,0-3-8 0,0 0 8 16,0 0 89-16,0 0-81 16,0 0 192-16,0 0 280 15,0-6 232-15,-8-7-248 16,4-6-344-16,-4 0-112 15,4-3 136-15,-3 3-144 16,-2 0 0-16,-3 3-48 0,-12 6-336 16,-4 7-872-16,-19 3-1001 15,6 7-2192-15,2 5-1360 16</inkml:trace>
  <inkml:trace contextRef="#ctx0" brushRef="#br0" timeOffset="202562.37">26837 16716 6737 0,'0'0'2328'0,"0"0"-487"16,0 0 343-16,69-73-335 0,-65 67-193 31,-4-1-104-31,-4 7-935 0,-16 0-505 16,-12 0-80-16,-4 13-32 15,-3 6 0-15,2 0-56 0,5 6 56 16,17-2 0-16,2 6 0 16,13-1-24-16,0 4-40 15,20-1-9 1,8 4 1-16,0 0-208 15,-4-3-56-15,-8 0-48 0,-4-4-16 16,-12-2-184-16,-20-4 352 0,-16-3 144 16,-12-10 88-16,-4-5 104 15,1-4-40 1,7-4 24-16,16-14-88 16,28-24-856-16,16 4-3449 15,20 3-5649-15</inkml:trace>
  <inkml:trace contextRef="#ctx0" brushRef="#br0" timeOffset="202706.13">27316 16618 160 0,'0'0'14667'0,"0"0"-12331"0,0 0-1816 16,0 0-520-16,0 0 0 15,0 0-8-15,0 0-1096 0,-68 0-3625 0</inkml:trace>
  <inkml:trace contextRef="#ctx0" brushRef="#br0" timeOffset="204912.55">21439 14640 4520 0,'0'0'1353'0,"0"0"167"0,0 0-336 15,0 0 89-15,0 0-137 16,0 0-176-16,0-10-224 31,0 10-40-31,0 0 41 0,0 0-161 16,0 0-120-16,0 0-48 0,0 0 72 15,0-3 144-15,0 3-176 0,0-7 8 16,-4-2-120-16,0-4-232 16,-3-6-48-1,-6-3-56 1,1-10 8-16,0 1 32 0,0-11-40 15,5-15 0-15,-6-19-8 0,9-16 0 16,4-13 8-16,0 1-152 0,0 8 120 16,0 10-16-16,0 14-24 31,0 17 64-31,0 21 8 16,0 8 0-16,0 0 80 0,0 1-80 15,0 0 0-15,-8 9 72 0,5 3-72 16,3 10 0-16,-4 0 0 15,4 3-56-15,0 0 56 32,0 0-648-32,0 9-552 0,0 10 752 15,0 10-208-15,0 25-849 16,-4-3-559-16,-5-4-2249 0</inkml:trace>
  <inkml:trace contextRef="#ctx0" brushRef="#br0" timeOffset="207452.7">19686 14224 9554 0,'0'0'1328'16,"0"0"896"-1,0 0 113-15,0 0-777 16,0 0-496-16,0-35-399 0,0 35-273 15,0 0-192-15,0 12-200 16,7 17 0-16,10 6 176 0,-2 9-48 0,6 11-32 31,-1-1-48-31,-1-1-48 16,1 1 112-16,-3-3-112 16,-2-3-72-16,6-4-120 0,-2-5-624 15,-3-8-577-15,0-5-1111 0,-4-14-1769 16,-8-9-2353-16</inkml:trace>
  <inkml:trace contextRef="#ctx0" brushRef="#br0" timeOffset="207678.95">19296 14214 7817 0,'0'0'1641'0,"0"0"343"15,0 0 112-15,0 0-751 0,0 0 7 16,0 0-712-16,135-41-368 0,-15 34-96 16,11 7-168-16,-23 0 0 15,-25 0-8 1,-39 0-624-16,7 13-1480 16,-6-3-1745-16,-9-1-2433 15</inkml:trace>
  <inkml:trace contextRef="#ctx0" brushRef="#br0" timeOffset="207956.43">20204 14189 7905 0,'0'0'2257'15,"0"0"-25"-15,0 0-1032 16,0 0-840-16,0 0-127 0,0 0 495 16,8 79-56-16,8-35-232 15,-1 4-208-15,6 0-144 16,-1-1-32-16,-5-5-56 0,2-7-264 31,-6-7-816-31,-3-2-777 16,1-14-503-16,-9-5-2641 0</inkml:trace>
  <inkml:trace contextRef="#ctx0" brushRef="#br0" timeOffset="208158.26">20101 14183 8545 0,'0'0'2225'16,"0"0"-545"-16,0 0-104 15,0 0-287-15,0 0-513 16,0 0-560-16,119-19-112 16,-55 19-104-16,7 0-160 15,1 0-696-15,-20 2-1505 0,-9 8-1984 16,-22 0-2824-16</inkml:trace>
  <inkml:trace contextRef="#ctx0" brushRef="#br0" timeOffset="208305.81">20204 14322 2816 0,'0'0'560'0,"0"0"144"16,0 0 961-16,0 0 463 15,95 32-784-15,-50-32-559 0,6 3-449 32,1 0-184-32,0 7-152 15,-16-4-808-15,-8 1-2193 0</inkml:trace>
  <inkml:trace contextRef="#ctx0" brushRef="#br0" timeOffset="208487.03">20256 14652 1512 0,'0'0'1752'15,"0"0"865"-15,0 0-377 16,92 3-1016-16,-45-3-583 15,13-6-425-15,-4-3 160 0,28-7-376 0,-21 3-608 16,-12 0-2593-16</inkml:trace>
  <inkml:trace contextRef="#ctx0" brushRef="#br0" timeOffset="208856.3">19666 15109 7665 0,'0'0'2745'0,"0"0"-1361"16,0 0 552 0,0 0-487-16,87-12-401 15,5-7-360-15,36-10-216 0,28-9-40 16,3 0-16-16,-8 0 0 16,-44 12-223-16,-26 7-137 15,-34 10-56-15,-15 3-1049 16,-8-1-463-1,-13 7-304-15,-11 0-249 16,-15 4 49-16,-9 2-1097 0</inkml:trace>
  <inkml:trace contextRef="#ctx0" brushRef="#br0" timeOffset="210371.03">20037 14525 1432 0,'0'0'6097'0,"0"0"-3976"0,0 0-457 16,0 0-344-16,0 0 249 15,0-28-185-15,0 28-720 16,0 0-440-16,0 0-224 0,0 12-136 31,0 14 136-31,-5 5 32 16,-3 8-32-16,1 2-16 15,-1 0 16-15,-1 4 0 0,5-4-8 16,4-3 8-16,0-6-8 0,0-10-264 16,9-6-216-16,7-10 96 15,4-6-120 1,-5-9 512-16,2-14 80 16,-13-8 64-16,-4-7 216 15,-8-7 88-15,-20 1-136 0,-8 6-80 0,-8 6-64 16,4 10-160-1,1 9-8 1,15 13-64-16,11 16-1752 16,13 0-2601-16</inkml:trace>
  <inkml:trace contextRef="#ctx0" brushRef="#br0" timeOffset="-213094.8">21611 13586 1456 0,'0'0'1544'0,"0"0"-640"0,0 0-47 16,0 0-97-16,0 0-48 16,0 0-40-1,0-22-96-15,0 18 72 0,0 1-112 16,0 3-8-16,0 0-87 16,0 0-129-16,0 0-136 0,0 0-80 15,0 0-96-15,0 0 72 16,0 0-64-1,0 0-8-15,0 0 0 16,0 0 16-16,0 0 56 0,0 0-72 16,0 0-8-16,0 0-8 15,0 0-64-15,0 0 80 16,0 0-8 0,0 0 8-16,0 0 48 15,4 7-48-15,-4-5 0 16,3 2 8-16,-3-1 0 0,4 3-8 15,-4 1 8-15,4 2-8 16,-4 1 64-16,0-1 0 0,4 0-48 16,-4 4 80-16,4 0-88 31,1 0 8-31,-5 0 72 16,7-1-88-16,-3 1 184 0,0-1-64 15,4 1-32-15,-8 0 16 16,5-4-16-16,-1 1-80 0,-4-1 48 15,3-2-56-15,1 2 104 16,0 1-104 0,0-4 0-16,0 4 16 15,5-1-8-15,-2 1 88 0,-3-1-96 16,4 1 8-16,-4-1 88 16,-1 1-96-16,6 2 0 0,-5-2 8 15,0 3-8 1,0-1 40-16,0-2-40 15,-1 0 0-15,1-4 8 16,1 3 0-16,-1-2-8 0,-4-1 0 16,4 0 8-16,0 1 56 15,0-4-64-15,-4 3 8 0,3 1 128 32,1-1-88-32,1 0 48 15,-1-2-88-15,-4 5-8 0,8-2 88 16,-4-1-88-16,-1 3 0 15,5 1 0-15,5-1 8 0,-6 1 0 16,1-4-8-16,-4 0 0 31,5 4 64-31,-5 0-64 16,3-4-8-16,-3 3 0 0,0-2 8 16,1-1 0-16,-1 1 0 15,0-1 0-15,-1 0 48 0,1 1-48 31,4-1-8-31,-4 1 0 16,1 2 8-16,-1 1 0 0,3-1 0 16,1 4 0-16,-4-4 0 0,0 4 8 15,1-4-16-15,-2 1 16 16,1-1-8-16,0 1 8 0,0 0-8 16,4-1 0-1,-4 1 32 1,4 3-32-16,0-4 0 15,0 0 8-15,-1 1-8 0,2-1 80 16,-1 4-80 0,-1-4 0-16,2 4 32 15,-5-3-32-15,0-1 0 0,0-2 0 16,0-1 0-16,-1 1 0 16,1-1 0-16,5-3 0 15,-5 3 128-15,0-3 0 0,0 4-24 16,-1-1-96-16,5 0 0 0,-4-2 72 15,5 5-80-15,-5-2-8 32,3 2 0-32,1 1 8 15,1-4 8-15,-5 3-8 0,7-2 0 16,-7-1 64-16,5 4-64 16,-5-7 0-16,3 6-8 0,-3-2 8 15,0-1-8-15,0 1 8 31,0 2 0-31,1-3-8 16,-2 1 8-16,1-1 0 0,4 0 0 16,-4 4 0-16,5-4 40 0,-6 0-40 15,5 1 0-15,4 2 40 0,-9-2-40 16,10 2 0 0,-5 1-16-1,-1 0 16-15,2-1 64 16,3 0-64-16,-8 1 0 0,7-1 0 15,-2-2 0-15,-5 2 0 0,3-2 0 16,1-1 0-16,1 4 48 0,-5-4-48 31,7 4 0-31,-7-1 32 16,5-3-24-16,-1 4-8 16,3-1 8-16,-3 1 16 0,4 2 136 15,0-2-96-15,1 3 40 16,-2-4-32-16,-3 4-16 0,1 0-48 31,2-4 0-31,-3 1-8 16,-4 2 64-16,4-2-64 0,0 0-8 15,-4-1 8-15,0 1 0 16,3-1 0-16,-3 0 8 0,5 1 0 16,-5 0 160-16,4-1-80 31,-1-2 1-31,-3 2-1 15,5-2 24-15,-5-1-32 0,3 0-72 16,-3 1 0 0,5-1 120-16,-1 0-120 15,-1 0 136-15,5 4-96 0,1 0 0 16,-2-1 32-16,2 4-80 16,-2-1 0-16,1 1 40 15,4-3-40-15,-8 2 0 0,0 1-8 16,0-4 8-16,-4-2 40 0,4 3-40 15,-4-1 0-15,4 1 8 16,0-4-8 0,0 4 0-16,0-1 8 15,4-3-8-15,-4 4 152 16,3-1-152-16,2 4 8 0,-5-3 0 16,-1-1 8-16,6 4 64 15,-5-3-80-15,-1-1 8 16,1-3-8-1,1 4 8-15,-5-1-8 16,7 1 8-16,-3 0-8 0,5-4 8 16,-6 0-8-16,5 4 0 15,0-1 48-15,0-3-48 16,-4 1 0-16,4-1 0 0,-4 1 8 31,0-5 40-31,-4 5-48 16,4-4 0-16,0 4-32 0,0-7 48 15,4 6-16-15,0-6 16 16,4 3-8-16,-4 1 64 0,3-4-72 16,-2 2 0-16,-2-2-8 15,2 0 16 1,-5 0-16-16,3 0 8 16,-7 3 0-16,9-3 0 0,-2 0 0 15,2 4 0-15,-2-4 0 16,1 3 0-16,0-3-8 15,0 3 8-15,-4-3-16 16,0 0 8-16,-4 3-80 16,4-3 40-16,-4 0 40 15,4 0 8-15,4 4 8 0,-4-4-8 16,-1 0 0-16,6 3 24 16,-5-3-24-16,-4 0-8 15,7 3 0 1,-6-3 8-16,3 0 0 31,3 0 0-31,-3 0-8 0,1 0 0 16,-2 0 8-16,1 0-8 15,5 0-40-15,-9 0 48 16,3 0 8-16,1 0-8 0,-4 0 0 16,5 0 40-16,-6 0-32 15,5 0-16-15,4 0 8 0,-4 0 0 16,4 0-8-16,-4 0 8 15,4 0 0-15,0 0-48 16,-4 0 48-16,4 0 0 0,-4 0-56 16,3 0-16-1,-2 0 72-15,-1 0-8 16,-1 0 8-16,1-3 0 0,-3 3 0 16,7-3 0-16,-5 3-8 15,2-4 8-15,3 4-8 0,-1-3 8 16,-2 3-8-1,-1-3 8-15,3 0 8 16,-7-1 40-16,5 4-48 16,-5-3 0-16,3 1 40 0,1 2-40 15,1-7-8-15,2 4 0 16,1 0 8-16,0-1 0 16,0-2 0-1,0-1 0-15,0 5 16 16,-4-5-16-16,3 4 0 0,-2-3 0 15,-5 2 8-15,4 1 136 16,-1-3 8-16,2 0-72 16,-1-1 48-16,-1 1-128 0,6-1 8 31,-5 1-8-31,3-3 0 16,2 2 8-16,-9 1-8 0,7 0 0 15,-3-1 56-15,1 1-56 16,-2 3-8-16,5-7 8 15,-8 4 0-15,8-1 8 0,-4 1-8 32,4 0 0-32,-4 0 0 0,0-1 0 15,4 1 0-15,-4-1 0 0,0 1 0 16,4 0 40-16,-5-1-40 16,6 1-8-1,-2-3 0 1,-2 2 8-16,3-2 72 0,-1-1 32 15,2 1-32-15,-2-1 104 0,-3 0-72 16,5 1 80-16,-6 3-72 0,1-7-40 16,5 7-16-16,-6-4-56 15,1 4 0-15,5-4 56 16,-6 4-56 0,1-1-8-16,4-2-8 15,0 6 8-15,0-3 8 0,-4-1-8 16,4 1 8-16,-4-1 56 15,3 1-56-15,-2 0 0 32,-1-1-40-32,-1 1 40 0,-3-1 48 15,5 1-48-15,-1 0 0 16,-4 0 8-16,3-1-8 16,2 1 0-16,-1-4-8 0,3 4 8 15,2-1-8-15,-5-2 8 16,3 0-8-16,2-1 8 0,-6 4 0 31,5-4 0-31,-8 4-8 0,8-1 8 16,-8 1 48-16,8-3-48 15,-3-1-8-15,2 1 8 0,1-1 0 16,0-3-8-16,0 1 8 16,4-1 0-16,-4 0 48 15,-1-3-48 1,2 4 0-16,-2-1 8 0,-3 0 0 15,5 4 48-15,-2-4-56 16,2 0 0-16,-2 4 56 0,-3-4-56 16,5 4 0-16,-2-4-16 15,-3 4 16 1,5-1 0-16,-2-3 0 16,1 0 0-16,0 1 24 15,0-1-24-15,0 0 0 0,0 1-8 16,4-1 8-16,-4-3 0 15,3 3-8-15,2 1 8 0,3-1 8 32,-5 1-8-32,2-1-8 15,-2 0 0-15,-2 0 8 16,2 0 8-16,-3 4-8 0,4-4 0 16,-4 4 0-16,4-4 0 31,-4 3-8-31,0 1 0 0,0-4-96 15,0 4 88-15,0-1-104 16,4 1-8-16,-4-1 128 16,-4 4-8-16,3 0 0 0,-2-1-40 0,3 1 0 15,-1-3 32-15,6 2-40 16,-2-3 0-16,-2 4-48 16,2-1 48-1,-2 1 48-15,-6 0-8 16,1 3 16-16,-4 0 16 15,-4-1-16-15,0 4-8 0,0 0-144 0,0 0-256 16,0 0-312-16,0 0-48 16,0 0-1-1,-8 0-455-15,-3 4-840 16,-6 2-2801-16</inkml:trace>
  <inkml:trace contextRef="#ctx0" brushRef="#br0" timeOffset="-212210.79">23355 15452 2472 0,'0'0'832'16,"0"0"-592"-16,0 0-160 0,0 0 336 15,-4 0-32-15,4 0-216 16,-7-2-160-16,7 2 64 0,-4 0 65 16,0 0-137-16,4 0-361 15,-4 0-663-15,4 0-1160 0</inkml:trace>
  <inkml:trace contextRef="#ctx0" brushRef="#br0" timeOffset="-211814.81">23435 15233 5921 0,'0'0'1664'0,"0"0"-72"16,0 0-71-16,0 0-113 15,0 0-248-15,0 0-271 0,0 0-569 32,0 0-216-32,0 0-104 15,-16-3 144-15,0 22 160 16,-8 7-72-16,0 2 24 0,-4 7 112 15,-4 0-72-15,5 3-32 0,-1 1-136 16,4-2-120-16,4-2 120 16,5-3-128-16,2-3 0 31,5-7-8-31,4-3-648 0,4-3-952 16,0-10-337-16,0-2-391 15,8-4-2201-15</inkml:trace>
  <inkml:trace contextRef="#ctx0" brushRef="#br0" timeOffset="-211551.69">23209 15297 3104 0,'0'0'4369'16,"0"0"-2673"-16,0 0 345 0,0 0-409 16,0 0 209-16,0 0-745 15,0 0-608 1,0 0-456-1,7-25 40-15,1 40-72 0,8 11 176 0,0 5 0 16,4 4 120-16,-5 4-128 16,6-5-64-16,-6 5-96 0,-2-4 40 15,-2-7 24-15,2-3-72 32,-2-2-184-32,1-7-384 0,8-4-736 15,-3-2-1145-15,-2-10-3688 16</inkml:trace>
  <inkml:trace contextRef="#ctx0" brushRef="#br0" timeOffset="-209766.2">23690 15729 5009 0,'0'0'3048'16,"0"0"-1527"-16,0 0-353 16,0 0-320-16,0 0 232 15,0 0 345-15,-4-7-409 16,4 1-344-16,8-4-392 0,1-2-72 15,6-4-24-15,1-3-88 0,4 0 32 32,8-3-40-32,0-1-80 15,3 1 56-15,5 3-56 0,-4 0-8 16,0 6 64-16,0 4-56 16,-4 9 32-16,0 0-40 0,0 0 40 31,0 6-40-31,0 10-48 15,0 3 48-15,0 6 24 0,0-2-24 16,3 2-16-16,1-2-24 16,0-8 32-16,-4-2 8 15,0-7-256-15,-5-3 64 0,5-3 192 16,-4 0-40-16,0-15 40 31,-4-7 8-31,-4-4 72 0,1-9-8 16,-6 0-64-16,1-6 72 15,-4 3 24-15,-4 3-96 0,-4 3 40 16,0 13-40-16,0 3 0 16,0 10 192-1,0 0-200-15,0 6 0 16,0 0-56-16,0 0-216 0,0 6 40 16,4 3 160-16,-4 4 72 15,8 3-16-15,-4-3-40 16,0 2-72-16,-1 2-32 0,2 1-32 15,-5 1-48 1,0 3-48-16,0-2-152 16,0-5-40-16,0-2-97 0,0-7-63 15,0-2 112-15,0-4 472 16,0 0 56-16,8-4 872 16,3-11-496-16,2-7-280 0,2-10-96 31,6 0 48-31,-2-6-40 0,5 0-8 15,4 0 8-15,0 3 9 16,0 6 95-16,0 13 232 16,0 3-232-16,0 7 104 0,0 6-168 15,4 0-40-15,0 3 40 32,3 7-48-32,9 0 0 0,0 2 40 15,7-6-40-15,5 1 8 16,4-4 0-16,20 0 184 15,-5-3 184-15,-3 0-128 0,4-3-96 16,-20-10-16-16,4-6-64 16,-13-12 112-1,-2-8-16-15,-10-11 216 0,1-23 16 16,-8 0-88-16,4 0-80 16,-8 6-88-1,-9 19 24 1,-7 4 56-16,1 15-144 0,-9 13-80 15,0 4 0-15,-9 12-552 0,-10 0-1520 16,-2 0-4313-16</inkml:trace>
  <inkml:trace contextRef="#ctx0" brushRef="#br0" timeOffset="-201984.37">22913 15170 7417 0,'-4'0'1496'0,"4"0"-791"0,0 0-473 15,0 0 128-15,0 0 568 0,0 0 24 16,0 0-72-16,8-4-168 31,0 4-303-31,1-3 95 16,-6 3-96-16,1 0-136 0,0-2 80 16,8 2-104-16,4-4 96 15,8 4-256-15,12-3 88 0,11 0-16 16,9 3-40-16,0 0-56 31,8 0-64-31,-4 0 0 0,-4 0 80 16,-4 0-16-16,-9 0-64 0,-11 0 0 15,-4 3 8-15,-8 0-8 16,-8-3 24-16,-5 0-8 0,-3 0-16 16,-4 0 16-1,0 0-8 1,0 0 40-16,0 0-48 0,0 0 64 15,0 0-64-15,0 0-16 0,0 0 16 16,0 0 0-16,0 0-16 16,0 0 16-16,0 0 0 0,0 0 120 31,0 0 32-31,0 0-136 16,0 0 64-16,0 0-80 15,0 0-64-15,0 4 8 0,0-2-184 16,0 5 112-16,0 6 56 0,0 6 72 15,0 3 0-15,0 6 8 32,0 4 8-32,0 6 16 15,0-3 40-15,0 3-72 0,0 0 56 16,0 1-56-16,0-2 0 16,0-2 0-16,0 0 0 0,0-6 0 31,0-4-32-31,0-6 32 15,0-3 8-15,0-6-8 16,0-4-80-16,0 1-232 0,4-7-248 0,-4 0-88 16,0 0-496-16,0 0-385 15,0 0-983-15</inkml:trace>
  <inkml:trace contextRef="#ctx0" brushRef="#br0" timeOffset="-201440.83">22885 15157 5473 0,'0'0'1800'16,"0"0"-16"-16,0 0-623 15,0 0-401-15,0 0-336 16,0 0-184 0,0 0-184-16,0 0 248 15,0 61 200-15,0-24-16 0,0 5 104 16,0-1 89-16,0 4-241 15,0-1-16-15,0 4-152 0,0-7-136 16,0-3 24 0,4 0-160-16,0-3 0 15,0-10 0-15,1 1 0 16,-1-7-8-16,3-3-704 0,1 0-937 16,-4-7-655-16,1-3-2865 15</inkml:trace>
  <inkml:trace contextRef="#ctx0" brushRef="#br0" timeOffset="-201088.46">22794 15798 4480 0,'0'0'4025'0,"0"0"-3281"0,0 0-391 0,0 0 423 15,0 0 408 1,91 10-240-16,-55-7-224 16,12 1-40-1,8-4-199-15,8 0-17 0,0 0-72 16,7 0-216-16,-11 3 24 16,0-1-16-16,-12 2-80 0,-5-1 64 15,-3 0-88-15,-12-3-72 16,0 7-8-16,-8-4 8 15,-1-3-8-15,-2 3 88 16,-2-3-88-16,-2 3-8 16,-2-3-96-16,-3 0-256 15,1 0-168-15,-5 0-801 0,-4 0-343 16,0 0-1569-16</inkml:trace>
  <inkml:trace contextRef="#ctx0" brushRef="#br0" timeOffset="-196544.76">24133 17637 4993 0,'0'0'1744'0,"0"0"-848"15,0 0-184-15,0 0 345 16,0 0 127-16,0 0-168 16,0 0-272-16,0 0 0 0,0 0 88 31,0 0-63-31,0 0-137 15,0 0-256-15,0 0-88 0,0 0-88 16,0 0-56-16,0 0-48 0,4 0-88 16,-4 0 0-16,7 0-8 15,5 0 48-15,8 0-48 16,1 0 16 0,2 0-8-16,5 0 0 15,0 0 0-15,0 0 0 0,0 0 0 0,0 0 8 16,3 3-16-16,-3-3 0 15,-3 3 8-15,-2-3 8 16,1 4-16-16,0-4 8 0,0 2 32 31,4-2-32-31,4 0-8 16,0 0 8 0,0 0-8-16,-1 0 16 15,1 0-8-15,-8 0-8 16,0 0 8-16,-4 0-8 0,0 0 8 15,-8 0 0-15,-1 0-8 16,2 0 8-16,2 0-8 0,-2 0 16 16,2-2 24-16,9-2-40 15,-3 1 0-15,3 0 0 16,-5 3 0-16,5-3 8 0,-4-1-8 16,-4 4 0-16,0-3 48 31,0 3-48-31,0 0 0 0,-1-3 0 15,6 0 8-15,3 0-8 16,-1 0-48-16,1 0 48 16,-4-1 16-16,5 4-8 0,-10 0 8 15,5 0-16 1,-8 0 16-16,-1 0-16 16,2 0 0-16,2 0-8 0,2 0 8 15,3 0 0-15,-1 0 0 16,9 0 8-16,0 0-8 15,0 0 0-15,4 0 16 0,-4 0-16 0,0 0 0 32,-4 0 8-32,3 0 0 15,-3 0-8-15,0-3 8 0,1 0 0 16,3 3-8-16,0-3 8 16,0 3-8-16,3-4 0 15,-4 4 0-15,5-3 0 0,-4 3 0 31,-4 0 0-31,4-3 0 0,-7 3 8 16,-2 0-8-16,5 0 8 16,-4 0 0-16,8 0-8 15,-5 0 0-15,5 0 0 0,0 0 0 32,0 0 0-32,0 0 16 15,-4 0-16-15,1 0 0 0,-6 0-8 16,5 0 8-16,-4 0 48 0,0 0-48 15,0-3 8 1,8 3-8-16,-4-3 8 0,8 3-8 16,0 0 0-16,-1 0 0 15,1 0 0 1,-4 0 0-16,0 0 0 0,0 0 8 16,-5 0-8-16,1 0 0 15,-7 0 8-15,6 0-8 0,-3 0 8 16,1 0 0-16,-2 3 8 0,1-3-16 31,-3 3 0-31,-6-3 0 16,-3 0 8-16,-4 3-16 0,4-3 8 15,-8 0 0-15,4 3 0 16,-4-3-384-16,4 4-720 16,-4-4-489-16,0 3-23 0,0-3-1080 31,-8 0-1201-31</inkml:trace>
  <inkml:trace contextRef="#ctx0" brushRef="#br0" timeOffset="-196074.14">26611 17408 5145 0,'0'0'4529'15,"0"0"-3145"-15,0 0-576 0,0 0-432 16,0 0 272-16,0 0 336 16,0 0-207-16,-4-9-361 15,4 9-240-15,4 9 8 16,0 4 192-1,3 0-24-15,6 2-88 0,2 1-40 16,2 0-32 0,3 0 16-16,3 0-72 0,1-3-8 0,8 2-48 15,-8-2-72-15,4-3 0 16,-9-1-8-16,2 1 8 0,-14-4-8 31,2-3 8-31,-5 0-8 16,-4 1 0-16,0-4 0 0,0 3-64 15,-16 3 0-15,-9 4 64 16,-2-1 56-16,-13 7-56 0,0 0 8 31,-3 0 0-31,-2 0-8 16,2 3 0-16,-5 3-1096 16,12-3-1433-16,8-6-3112 0</inkml:trace>
  <inkml:trace contextRef="#ctx0" brushRef="#br0" timeOffset="-188305.44">19861 15398 1168 0,'0'0'1456'0,"-3"0"3105"0,-1 0-3601 16,0 0-232-16,4 0 313 15,-5 0-57-15,-3-6-632 0,8-3-32 16,0-1-24-16,0-2-168 31,0-5 24-31,0-1 32 0,8 5 32 16,1-3 160-16,-2 6-72 0,9 4 88 15,0 3-272-15,4 3-120 16,4 0-8-16,0 12-272 0,4 5 272 16,4 2-144-1,-1 3 8 1,5-3 16-16,0-3-104 0,1-4 96 15,-6-2-32-15,-3-7-224 0,-5-3 32 16,-2 0-528-16,-6-3 376 16,-2-13 504-16,-9-6-40 0,-1-4 40 31,-3-2-128-31,0-4 136 16,-3 3 32-16,-1 7 336 15,-4 10 120-15,8 2 184 0,0 10-352 16,0 0-320-16,0 0-96 0,0 3-128 15,0 10 224-15,12 3-8 32,-1-4 8-32,-2 4 0 15,2-3-48-15,-3-4-64 0,1-2-168 16,-5-4-160-16,0 0 0 16,-4 1 8-16,0-4 64 0,3 0 248 15,-3 0 120-15,0 0 128 31,0-4-128-31,0-5 0 16,0-7 0 0,0-3-56-16,0-3 56 0,8-1 0 15,0-2 16-15,4-1 48 16,4 7 160-16,0 7-64 0,0 2 72 16,0 10-88-16,-1 0-144 15,6 3 0-15,3 10-120 16,4 0 120-16,4 2 96 0,7-2 64 0,6 0 40 15,2-10 120-15,1-3 160 16,-1 0-272-16,-2-3 80 0,-17-13-88 31,-5-3-96-31,-10-6-104 16,-13-4-16-16,0-2-432 16,-9 2 312-16,-10-3-176 0,-9 7-400 15,3 5-889-15,10 11-3968 0</inkml:trace>
  <inkml:trace contextRef="#ctx0" brushRef="#br0" timeOffset="-173112.9">26336 15865 416 0,'0'0'368'0,"0"0"-248"0,0 0 200 0,-8-3-32 16,4 0-288-16,0 0-1511 15</inkml:trace>
  <inkml:trace contextRef="#ctx0" brushRef="#br0" timeOffset="-172849.04">26336 15865 288 0</inkml:trace>
  <inkml:trace contextRef="#ctx0" brushRef="#br0" timeOffset="-172495.6">26336 15865 288 0,'-104'-79'616'0,"104"79"2208"0,0 0-1215 0,0 0-977 15,0 0-120-15,0 0 176 0,0 0 288 31,0 0 216-31,0 0-127 0,0 0-105 16,0 0-136-16,0 0-112 0,0 0 48 16,4 0-15-16,8 0-217 15,12 0-296-15,4 0-224 0,8 0 112 16,3 3-16 0,9-3-8-1,5 3 136-15,-2 0-40 16,1 0-88-16,0 1-24 0,-9-4-72 15,-7 3 72-15,-4-3 72 0,-4 0-96 16,-4 0 96-16,4 0-24 0,-4 0-40 31,-1 0-8-31,1-3-72 16,-7-1 0-16,-6 1 40 16,2 3-40-16,-9-3 48 0,0 0-40 15,-4 3-16-15,0 0-8 0,0-3-472 31,0 3-248-31,0-3-416 16,0-1-801-16,0-5-839 16,0 0-457-16,-4-1-2320 0</inkml:trace>
  <inkml:trace contextRef="#ctx0" brushRef="#br0" timeOffset="-172123.66">26850 15627 4408 0,'0'0'2393'15,"0"0"-305"1,0 0-247-16,0 0-481 16,0 0 64-16,0 0-407 15,0 0-337-15,0 0-248 0,0-7-264 16,0 7-32-16,0 0-136 0,0 0-8 15,4 10-24-15,7 3 32 0,10 6 160 32,-1 0-48-32,3 3-40 15,1-3 16-15,-4-3-80 16,-4 0 48-16,0-3-56 0,-8-4-64 16,-4 1 64-16,-4-1-232 0,0 1-88 31,-8 0 240-31,-12-1-48 15,-3 4-16-15,-9 0-8 16,-5-1-280-16,-10 7-625 0,7-6-1103 16,9-1-2609-16</inkml:trace>
  <inkml:trace contextRef="#ctx0" brushRef="#br0" timeOffset="-160792.22">20475 16126 8001 0,'0'0'1665'0,"0"0"-1169"0,0 0-344 15,0 0-136 1,0 0 168 0,0 0 432-16,0 0-200 0,0 0-128 15,0 0-16-15,0 0-32 16,-4 0 192-16,0 0-48 0,-8 0-88 0,-4 0-208 15,-4 0 32-15,-4 0 56 32,-4 0 209-32,-4 3 175 0,0 6-24 15,-3 1 8-15,-1 5-64 16,0 8-32-16,4-1-112 16,8 7-72-16,4 6-104 0,5 3-152 15,11 6 152-15,4 4-72 31,0 6-40-31,0 3 72 0,4 0-40 16,7-3 8-16,6 0-24 16,-6-10-56-16,1-3 32 0,-4-5-32 15,0-8-8-15,-4-6-216 16,0-9-40-16,-4-3-136 31,0-10-240-31,0 0-176 0,0 0-48 16,-8-10-1017-16,-8-6-4568 0</inkml:trace>
  <inkml:trace contextRef="#ctx0" brushRef="#br0" timeOffset="-160537.25">19841 16732 1008 0,'0'0'10154'0,"0"0"-7546"0,0 0-1871 0,0 0-505 31,0 0 48-31,0 0 176 16,17 31 624-16,7-8-464 0,7 2-240 15,9 4-104-15,3-4-168 16,2 1 40-16,-2-4-144 0,-11 0-520 16,-4-6-384-16,-8 0-512 31,-4-10-657-31,-8-3-543 0,-4-3-2681 15</inkml:trace>
  <inkml:trace contextRef="#ctx0" brushRef="#br0" timeOffset="-160327.49">20435 16684 800 0,'0'0'9090'16,"0"0"-6194"-16,0 0-1583 15,0 0-689-15,0 0-320 0,0 0 352 16,-64 29 112-16,24-7-176 16,1 4-264-1,-1 2-152-15,3 4-128 0,6-1-48 16,11 8-952-16,8-14-2105 16,12-6-4864-16</inkml:trace>
  <inkml:trace contextRef="#ctx0" brushRef="#br0" timeOffset="-157766.45">18236 17370 5921 0,'0'0'7145'16,"0"0"-5200"-16,0 0-705 0,0 0-864 15,0 0-152-15,0 0-72 16,-16 29 312-16,11 6 232 16,-2 12-296-16,3 4-87 0,-4 12 7 31,0 11-192-31,0 18-8 16,0-10-16-16,0-6-104 0,0-12 0 15,0-17-48-15,4 1-520 31,-8-3-569-31,5-10-895 16,-6-16-1081-16,5-16-2064 0</inkml:trace>
  <inkml:trace contextRef="#ctx0" brushRef="#br0" timeOffset="-157361.55">18120 17440 4016 0,'0'0'5153'0,"0"-76"-3784"31,0 35-337-31,5-1-112 15,10 8 264-15,1 4-103 16,11 8-241-16,5 10-440 0,13 9-144 16,11 3-200-16,3 13 40 15,5 15 24-15,-13 10-8 16,-6 9-112 0,-21 17 0-16,-20 0-8 15,-8 2 0-15,-33 4 8 0,-27-3 0 16,-22 9 64-16,2-16-16 15,7-9 24-15,10-22 88 16,23-10-40-16,0-7 56 0,8-2-32 31,16-7-72-31,20-3 56 16,0-6-128-16,33-10-264 0,14-3-520 16,5 10 472-16,8 5 144 15,-9 8 152-15,-2 18-160 16,-6 13 176-16,-11 6 200 0,-4 3 136 15,-4 1-144 1,-4 2-192-16,-1 1-104 16,13 0-1136-16,0-10-985 0,0-13-2504 15</inkml:trace>
  <inkml:trace contextRef="#ctx0" brushRef="#br0" timeOffset="-157011.65">18714 17936 4240 0,'0'0'8002'0,"0"0"-5617"0,0 0-1897 15,0 0-432 1,0 0-56-16,0 0 304 16,64 0 144-16,-28 0-408 0,3-7-40 15,-3-3-744-15,-4-8-481 16,-8-8 297-16,-8-6-48 15,-12-3-184-15,-4-3 1160 16,-13 4 328 0,-15 4 808-16,-3 15 488 15,-9 8-455-15,1 7-329 0,3 13-136 16,4 19-256-16,8 6-104 16,7 13-152-16,10 3-40 15,7 3-56-15,12-3-96 0,20 3 0 31,8-9-336-31,7-7-664 16,25-10-664-16,-8-14-801 0,-8-14-2256 0</inkml:trace>
  <inkml:trace contextRef="#ctx0" brushRef="#br0" timeOffset="-156667.91">19499 17634 1736 0,'0'0'10978'0,"0"0"-8689"15,0 0-1353-15,0 0-312 16,-104-13 256-16,64 16-8 16,0 10-167-1,8 3-401-15,4 6-160 16,13 0-136-16,11 7-8 16,4 3-96-16,12 5 96 0,20 5-296 15,20-1-273-15,7 4-247 16,1-8-200-16,0 2 128 0,-9-4 248 31,-15-3 464-31,-16 3 168 16,-12-4-72-16,-8 7 80 0,-23-6 416 15,-18 3 384-15,-6-10 80 16,-9-3-88-16,0-9-168 16,0-6-191-16,9-7-433 0,-1-48-112 31,20 0-2345-31,12-9-8889 0</inkml:trace>
  <inkml:trace contextRef="#ctx0" brushRef="#br0" timeOffset="-155082.37">20052 17659 11778 0,'0'0'3025'0,"0"0"-1321"16,0 0-448-16,0 0-800 0,0 0-344 16,-31 29-112-16,6 41 0 15,-6 31 64-15,-1 17-8 16,8-4-56-16,8-25 0 15,5-35-88-15,2-19-344 16,5-13 16-16,-4-3 64 0,5-6 184 16,3-10 168-16,0-6 120 15,0-39 696-15,15-34-568 32,13-35-200-32,4-13-40 0,3 7 0 15,-3 25 120-15,-11 37-32 16,-5 24-8-16,-12 15 209 0,4 6 23 15,-1 10-16-15,2 0-304 32,3 26-240-32,8 25 240 15,3 9 64-15,9 3-56 0,0 11-8 16,-1-20 8-16,10-4-8 16,-9-8 8-16,-4-20 0 0,-5-16 112 15,-3-6-24-15,4-38 24 16,1-32 0-16,2-28-24 15,-7-10 184 1,-8 16 32-16,-4 28-184 0,0 29 8 16,-8 16 16-16,0 7-32 15,0 2-120-15,0 10-440 0,0 32-1969 16,0 6-719-16,0 3-2065 16</inkml:trace>
  <inkml:trace contextRef="#ctx0" brushRef="#br0" timeOffset="-154844.18">20722 17681 1112 0,'0'0'9890'0,"0"0"-6994"0,0 0-1479 15,0 0-1081-15,0 0-328 0,0 0 288 16,-28 124 160-16,16-64-280 15,0 11-56-15,0-2-48 32,9-5-72-32,-6-1-280 0,5-9-888 15,0-3-913-15,0-19-863 16,4-17-3754-16</inkml:trace>
  <inkml:trace contextRef="#ctx0" brushRef="#br0" timeOffset="-154655.95">20678 17649 10234 0,'0'0'2800'15,"0"0"-1143"1,0 0-897 0,0 0-264-16,0 0 64 0,0 0-200 0,108-9-160 15,-52 9-200-15,4 0-248 16,-1 0-1936-16,-11 0-2089 15,-24 3-2617-15</inkml:trace>
  <inkml:trace contextRef="#ctx0" brushRef="#br0" timeOffset="-154510.79">20801 17764 2496 0,'0'0'2417'0,"0"0"-873"0,0 0-840 16,0 0-504-16,-64 85-152 0,73-72-40 15,19-3 40-15,-1-4-16 16,14 0-32-16,10-6-816 31,-7 0-1257-31,-8 0-2143 0</inkml:trace>
  <inkml:trace contextRef="#ctx0" brushRef="#br0" timeOffset="-154329.78">20479 18269 264 0,'0'0'6057'15,"0"0"-4753"-15,-8 73-400 0,20-45 497 16,16-3 63-16,20-8-96 0,16-8-120 16,22-9-1191-16,2 0-57 15,17-19-713 1,-26-6-703 0,-27-1-3921-16</inkml:trace>
  <inkml:trace contextRef="#ctx0" brushRef="#br0" timeOffset="-154110.04">21383 17713 1776 0,'0'0'8170'0,"0"0"-5594"16,0 0-559-16,0 0-233 0,0 0-328 16,0 0-528-16,0 0-743 15,0 0-73-15,9 79-8 31,-18 20-8-31,-3 9-96 0,12-19 8 16,0-19-8-16,0-33-320 16,0 2-1017-16,4 2-1351 0,0-9-1393 15,4-7-3737-15</inkml:trace>
  <inkml:trace contextRef="#ctx0" brushRef="#br0" timeOffset="-153891.43">21061 17526 2664 0,'0'0'9322'16,"0"0"-6977"-16,0 0-1113 0,0 0-808 16,99-22-56-16,-28 22-72 15,34 0 136-15,18 0-240 0,-7 9-192 16,-17-3-144-16,-35-2-1592 0,-40-1-5346 15</inkml:trace>
  <inkml:trace contextRef="#ctx0" brushRef="#br0" timeOffset="-153104.59">17826 18627 5313 0,'0'0'6553'0,"0"0"-4849"16,0 0-1312-16,0 0-135 15,99 0 671-15,-28 0 264 16,37 0-200-16,44-3-144 0,22 0-279 15,10 3 39-15,-1 0-216 16,-11 0-48 0,7 0-144-16,5 0-128 0,7 0-8 15,7 0-48-15,10 0 0 16,3-3 32-16,-3 0-48 16,-21 3 0-16,-28 3 48 15,-24 10-48 1,-43-4-152-16,-29-2 8 0,-22-5-216 15,-18 2 120-15,-3-4-160 0,-8 0-16 16,-3 3 23-16,-9-3-279 16,-13 0-248-16,-54 0-848 15,3 0-2753-15,-4 0-2977 0</inkml:trace>
  <inkml:trace contextRef="#ctx0" brushRef="#br0" timeOffset="-152582.49">17989 18796 1688 0,'0'0'5009'0,"0"0"-2729"0,0 0-935 16,84 0 95-1,-41 3-224 1,9-3 385-16,16 0-225 0,23 0-456 0,33 0-136 15,20 0-304-15,7 0-144 16,-4 0-184-16,-4-3-80 16,9-3-64-16,11-7 129 0,5-3-137 31,3-3-129-31,-11 3 65 16,-17 3-64-16,-20 4 32 0,-15-1 88 15,-29 7 0-15,-15 3 8 16,-16 0 0-16,-8 0 120 0,8 0-40 15,-5 0 33-15,6 0-113 32,-14 0-57-32,-10 0-215 15,-14-3-424-15,-3 3-728 0,-8-4-1161 16,-16-1-3016-16,-4-2-2016 0</inkml:trace>
  <inkml:trace contextRef="#ctx0" brushRef="#br0" timeOffset="-103806.74">15375 13964 4793 0,'0'0'488'0,"151"63"-488"15,-59-28-1961-15,7-3 161 0</inkml:trace>
  <inkml:trace contextRef="#ctx0" brushRef="#br0" timeOffset="-102360.81">21602 18427 5065 0,'0'0'4337'16,"0"0"-2305"-16,0 0-1160 15,0 0-608-15,0 0 208 0,-4 0 713 16,4 4 231-16,9-1-216 15,14 0-424 1,9 3-384-16,16 4-24 16,12-4-192-16,4 4-32 15,7-4-39-15,5 0-105 16,-4 1 64-16,-1-1-56 0,-7 1 8 16,-5-4 48-16,-10 3-64 0,-10-3 0 31,-15 0 8-31,-7-3-8 15,-9 3-216-15,-8-3-433 16,0 0-519-16,0 0-672 0,-8 0-753 16,-12-12 537-16,-1-4-2017 15,2-3-1616-15</inkml:trace>
  <inkml:trace contextRef="#ctx0" brushRef="#br0" timeOffset="-102113.48">22232 18249 1872 0,'0'0'6721'0,"0"0"-4592"16,0 0-513-16,0 0-776 16,0 0-304-16,0 0 129 15,-11-22 111-15,11 38-176 0,7 10 136 16,9 12-80-16,8 3-256 16,8 6-128-16,-1-2-224 0,1-1-48 0,-4-9-56 15,-16 1-72-15,-12-5 120 31,0-2-344-31,-44 3 128 16,-40 0 176-16,-23-4 40 0,-16-3-48 16,7-15-368-16,41-7-1088 15,27-3-3001-15</inkml:trace>
  <inkml:trace contextRef="#ctx0" brushRef="#br0" timeOffset="-96968.02">24045 15830 1344 0,'0'0'184'16,"0"0"-80"-16,0 0 688 0,0 0 1032 16,0 0-135-16,0 0-257 0,4 0-208 15,-4 0-135-15,0 0-241 31,0 0-176-31,0 0-104 16,0 0-80-16,0 0-112 0,0 0-64 16,0 0-208-16,0 0 72 15,0 0-168-15,4 0-8 16,-4 0-8-16,0 3 0 0,4-3 8 16,3 7 8-16,2-4 112 31,3 4-16-31,4-1-32 0,-1 3-72 15,2 1 48-15,-2-1-48 0,2-2 48 16,-2 2-48-16,5 0 0 16,-4 1 8-16,0 0 0 15,4-4 0 1,0 3 0-16,0 1 40 0,-1-3-40 0,2 2-8 16,-1-3 0-16,-1 1 56 15,1-1-48-15,-3-3 8 16,-2 3 32-16,2-2-40 15,-2 2-8 1,-3-3 8-16,4 1-8 16,-4 2 64-16,4-3-64 15,-4 0 8-15,4 0 0 0,0 4-8 16,0-4 8-16,-1 0 0 16,2 4-8-16,-2-7 72 0,2 2-15 31,-6 2 31-31,2-1-24 15,-2-3 64-15,-3 3 24 0,5-3-40 16,-2 3-32-16,1-3 104 16,0 3-120-16,0-3 48 15,4 4 8-15,0-4-112 0,4 3 48 32,-5 0-56-32,2-3 48 15,-2 3-8-15,2 0-40 0,-6-3 0 16,6 3 0-16,-6-3 0 0,6 4 48 15,-2-4-48-15,1 3 0 16,-4-3 8-16,4 0-8 0,0 0 8 16,4 0-8-1,-8 3 0 1,4-3 64-16,-4 0-64 0,4 0-48 16,-1 0 48-16,2 0 48 15,-2 0-32-15,-2 0-16 0,6 0 0 16,-2 0 64-1,-2 0-64-15,1 0 0 16,0 0 0-16,0 0 8 16,-4 0-8-16,4 0 0 0,-4 0 0 15,4 0 48-15,-4 0-48 32,-1 0-48-32,6 0 48 0,-6 0 16 15,2 0 32-15,2 0-48 16,2 0 0-16,-2 0 64 0,2 0-56 15,-2 0-16-15,1 0 16 16,0 0-8-16,0-3 0 16,0 3 0-16,0 0 0 0,-4 0 0 31,0 0-8-31,0-3 8 16,0 3 0-16,-4 0 0 0,4 0 0 15,0 0 0-15,0 0 8 16,-1 0 24-16,6-4-32 0,-6 4-16 15,2-3 8-15,-2 3 8 16,-3 0 0 0,1 0-8-16,-1 0 8 15,-5 0 8-15,5 0 32 0,0 0-40 16,4 0-8-16,4 0 8 16,-4 0 16-16,4 0-8 0,0 0-8 15,-4 0 8 1,0 0 0-16,0 0-8 15,0 0 8-15,0 0 72 16,0 0 64-16,-1 0-40 0,2 0 0 16,2 0 48-16,-2 0-80 15,-2 0-24-15,-3 0-48 16,1 0 48 0,-2 0-32-16,-3 0 16 15,4 0-16-15,1 0 32 0,-2 0-48 16,1 0 0-16,5 0 72 15,-6 0-56-15,5 0 40 16,1 0-56-16,-2 0 8 0,1 0 0 31,-4 0-8-31,0 0 8 16,-4 0-8-16,0 0 16 0,-4 0 56 16,0 0-72-16,4 0-56 15,3 0 56-15,-2 0 0 16,7 0 48-16,-4 3-48 0,-1 1-168 15,2-4-8 1,-5 3-208-16,0-3-120 16,-4 0-424-16,0 0-521 0,0 0-583 0,-8 0-3857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3T09:42:10.4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13694 3803 264 0,'0'0'4801'0,"0"0"-3185"0,0 0-552 31,0 0-104-31,0 0 57 16,0 0-177-16,0 0-88 0,0 0-64 15,0 0-120-15,0 0-48 16,0 0-40-16,4 0-128 0,-4 0-71 16,0 0-129-16,0 0-32 31,0 0-8-31,0 0-8 15,0 0 16-15,0 0-112 0,0 0 88 16,0 0-96-16,4 0-80 16,-4 0 72-16,3 0 16 15,5 0 40-15,5 0 160 0,-2-3 392 16,10 0-176 0,-6 0-112-16,1 3-208 15,0-3 48-15,-4 3-136 0,0 0 32 16,0 0-48-16,0 0 8 15,4 0 80-15,0 0-88 16,3 0 0-16,2 0 80 16,-5 0-80-1,7 0 8-15,-7 0 40 0,5 0-40 16,-2 0 0-16,1 0 0 0,-4 0-8 16,-4 0 56-16,4 0-56 15,-4 0 0-15,4 0 8 16,0 0-8-1,3 0 16-15,2 0 16 16,3 0-32-16,0-3 0 0,3 3 0 16,1-4 8-16,0 1 48 15,0 3-56-15,0-3 8 16,-4 0 0-16,4 3-8 0,0 0 8 31,-5-4-8-31,5 1 16 16,-4 0-8-16,0 0-8 0,0 3 64 15,1-3-64-15,-6 0 0 16,5 0-56-16,0 3 56 16,-5-4 48-16,9 4-48 0,0 0-8 31,0-3 8-31,0 0-56 0,0 0 56 16,4 3 96-16,-4-3-88 0,0 0 24 15,-5-1-32-15,1 4 0 16,-3 0-8-16,-1-3 8 15,-1 3 0-15,1 0-8 0,5 0 8 16,3-3 56 0,-5 0-56-16,5 3 0 15,0-3 0-15,0 3-8 0,-4-4 8 16,0 4 8 0,-5 0-8-16,-2 0 0 0,2 0 0 15,-3 0 8 1,0 0-8-16,0 0 0 15,4 0 8-15,0 0-8 0,0 0 8 16,4 0 16-16,-1 0-24 16,1-2-8-16,1 2 0 15,-1 0 8-15,4 0 0 0,-9 0 0 32,1 0 0-32,4 0 0 15,-4 0 0-15,-4 0 8 0,4 0-8 0,-4 0 0 0,0 0 0 31,0 0 0-31,4 0 0 16,4 0-8-16,-5 0 8 0,9 0 0 16,-4 0-48-16,0 0 48 15,-4 0 0 1,-4 0 0-16,3 0-40 0,-6 0 40 16,2 2 0-16,-2-2 0 15,2 0 0-15,2 4 40 16,2-4-48-16,5 3 8 15,-4-3 0 1,8 0 0-16,0 3 8 0,0-3 0 16,-1 0-8-16,1 0 0 0,-3 0 0 15,-5 0-64-15,-5 0 64 16,6 0-48-16,-6 0 56 16,1 0-8-1,1 0 8-15,-6 0-8 16,10 0 8-16,-6 3 0 15,5-3 0-15,0 0 40 0,4 3-48 16,0-3 0-16,0 4-24 16,-5-4 24-16,5 0 8 0,-3 0 0 31,-6 3-8-31,1-3 8 16,0 0-8-16,-4 0 56 0,0 0-56 15,0 0 0-15,0 0 0 16,0 0 8-16,8 0 72 15,-5 0-32-15,6 3-48 0,-1-3 112 32,-1 3-112-32,-2 0 8 15,3 0 96-15,-5 1-32 0,6 2 48 16,-6-3-56 0,-2 0-48-16,2 0 136 15,-2 0-48-15,2 1 8 16,5-1 16-16,-4-3-56 0,0 3-24 15,3 0-48-15,-2-3 8 16,-9 4 81-16,-1-4-89 0,-3 0 8 0,1 0-8 16,-5 0 0-16,4 0 0 15,-4 0-113-15,0 0-47 16,0 0-64 0,0 0-232-16,0 0-448 15,-4 0-1048-15,-5 0-3369 16</inkml:trace>
  <inkml:trace contextRef="#ctx0" brushRef="#br0" timeOffset="10376.52">3402 5489 3696 0,'-4'0'4513'0,"4"0"-3320"16,0 0-833-16,0 0-264 15,0 0 136-15,0 0 464 0,0 0-40 16,0 0-24 0,0 0-144-16,0 0 200 15,0 0 32-15,0 0-167 0,0 0-249 16,4 7-224-16,4 2 120 16,4 10 320-16,4 3-160 15,0 13 120-15,4 4-96 0,-5 5-160 31,10 7-32-31,-5 0-136 0,-1-1-48 16,1-2 56-16,1-1-64 16,-6-8 48-16,1-4-48 15,-4-13 8-15,1-7-16 0,-10-5 8 16,-3-7 0-16,4-3 80 31,0 0 112-31,0-15 800 0,8-17-39 16,0-16-857-16,4-22 96 15,8-25-144-15,-4-19 16 16,-1 12-24-16,-6 26 64 0,-5 35-104 16,-5 28 0-16,-3 4-8 31,0 5-40-31,0 1-216 0,0 3 72 0,0 0-720 16,4 13-1121-16,9 25 17 15,-5 0-593-15,-1-3-4088 16</inkml:trace>
  <inkml:trace contextRef="#ctx0" brushRef="#br0" timeOffset="11325.34">4449 5289 8569 0,'0'0'1585'15,"0"0"-505"-15,0 0-704 0,0 0 120 16,0 0 264-1,-103 0 136 1,71 13-159-16,-3 9-97 0,-1 4-240 16,4 5-72-16,-4 8-104 0,8 5-24 15,4 3-120-15,8 4-72 16,4 0-8-16,12 0 0 0,0-6-8 31,0-4-112-31,17-3 48 16,6-10-48-16,1-2-296 15,12-11-192-15,-4-5-72 0,3-10-273 16,2 0 601-16,-5-3 168 0,0-16-144 16,-4 0 232-16,-9 0 96 31,-3-3 456-31,-4 3 32 16,-4-1-240-16,-8 8-40 0,0-1 97 15,-4 1 399-15,-8 5-392 16,-4 1-144-16,-3 2-160 0,-6 1 8 15,5 3-16-15,5 0 72 32,2 0-72-32,5 0-8 0,5 0-208 15,3 0-168-15,0 0-40 0,3 0-617 16,14-3 241-16,6-6 704 16,9-1 88-16,0-3-104 15,4 1-360 1,-4-1 240-16,0 4 232 15,-9-1 64-15,-6 7 64 16,-10-1 64-16,2 4-192 0,-9 0-384 16,0 0 384-16,0 13 496 0,0 10 264 15,0 5-8-15,0 7-143 0,-9 6-33 32,5 4-176-32,-3 6-88 15,-1-1-120-15,-1 7-184 0,2 1 96 16,3 2-96-16,0-9 40 15,4-3-48-15,0-11-296 0,0-8-1000 16,8-13-1041-16,-1-9-952 31,6-7-4096-31</inkml:trace>
  <inkml:trace contextRef="#ctx0" brushRef="#br0" timeOffset="12063.84">5068 5340 3608 0,'0'0'4297'0,"0"0"-3217"0,0 0-7 15,0 0-153-15,-48-29 208 16,27 29 8-16,2 0-319 0,-5 0-313 16,-8 7 24-16,0 12 24 0,1 3-144 31,-1 7-104-31,0 6-64 16,8 3-176-16,3 3 0 15,14 3-16-15,-1 8-48 0,8-5 8 16,8 0-8-16,12-5-104 15,8-1-240-15,4-9-120 0,4-10-144 32,3-9-296-32,1-7 135 15,0-6 193-15,-4 0 160 0,0-13 320 16,-5-6-128-16,-3-3 216 31,-3-4 8-31,-6-2 0 0,-7-1 48 16,-8 4 120-16,-4 0 64 15,0 9 432-15,-16 0 33 16,-3 10-169-16,-6 6-208 0,-3 0-232 16,-3 3-40-16,3 10 96 15,3-1-96-15,10 1-48 0,7 0-96 16,8-4-280-16,0 1-328 16,20-7-113-1,8-3 169-15,3 0 264 16,5 0 208-16,5-7 80 0,-6-2 8 15,-7 0 32-15,0 5 56 16,-12 1 176-16,0 3 88 0,-8 0 40 16,0 0 104-1,-1 10 312-15,-7 9-191 16,5 0-177-16,-5 9 0 16,0 4-88-16,0 6-40 0,-5 6 56 0,-6 4-136 15,-1 0-64 1,0 3-8-16,-4-4-64 0,7-6 80 31,6-5-88-31,-1-5-424 16,4-12-848-16,7-6-1257 0,2-13-2784 15</inkml:trace>
  <inkml:trace contextRef="#ctx0" brushRef="#br0" timeOffset="12283.81">5493 5861 9962 0,'0'0'2792'0,"0"0"-1672"0,0 0-223 16,0 0-273 0,0 0-296-16,0 0-176 15,0 0-104-15,112-19 8 0,-72 16-56 16,1-1-352-16,6-5-1232 15,-12 3-1057-15,-7-4-2632 16</inkml:trace>
  <inkml:trace contextRef="#ctx0" brushRef="#br0" timeOffset="12555.99">6195 5388 10658 0,'0'0'4129'0,"0"0"-3345"15,0 0-784-15,0 0 128 16,0 0 48-16,0 0 480 0,0 108-248 31,-4-54-56-31,0 6-168 16,4 13-72-16,-4-3-48 0,-3-1-56 15,2-2-16-15,-3-13-360 16,0 3-808-16,-4-9-688 16,0-16-793-16,8-13-1768 0</inkml:trace>
  <inkml:trace contextRef="#ctx0" brushRef="#br0" timeOffset="13054.67">6176 5416 6673 0,'0'0'1736'0,"0"0"-487"0,27-82-473 15,-7 50 248-15,0 3-352 0,8 7-192 16,8 6-224-16,-4 4-248 16,3 9 0-16,1 3 0 15,-8 0-8 1,-4 12-16-16,-12 7 16 15,-8 9 0-15,-4 4 80 0,-8 7 136 16,-16-1 256-16,-12 0 353 16,4-3-105-16,-3-4-320 15,3-2-56-15,4-7-112 0,7-3-80 32,6-6-40-32,7-3-112 15,8-1 0-15,0-5-160 0,8 5-312 16,16-6-80-16,12 3 128 15,3 1 72-15,10-1 40 16,-6 4-89-16,-3 5 305 0,-12 8-32 31,-8 2 128-31,-9 7 0 0,-11 0 176 16,0 6 193-16,-15 3 239 0,-13 0-16 16,-11 0-32-16,-6 0-96 15,-7-2-40-15,1-7 24 16,-5-7-56-16,0-6-136 15,9-10-256 1,6-9-128-16,18-15-888 0,10-17-1192 16,13-9-3778-16</inkml:trace>
  <inkml:trace contextRef="#ctx0" brushRef="#br0" timeOffset="13318.44">6674 5146 9394 0,'0'0'3120'0,"0"0"-935"16,0 0-929-16,0 0-648 0,0 0-336 31,0 0-264-31,0 0 328 16,0 124-72-16,0-44-112 0,0 18 24 15,3-6 16-15,-3-16-56 16,4-22-24-16,0-15-104 15,-4 5-8-15,4 3-464 0,0 4-1008 32,8-6-1289-32,0-17-2040 15,-1-15-2880-15</inkml:trace>
  <inkml:trace contextRef="#ctx0" brushRef="#br0" timeOffset="13895.33">7040 5581 1280 0,'0'0'8394'0,"0"0"-6354"16,0 0-232-16,0 0 153 0,0 0-409 31,0 0-552-31,0 0-616 16,-44 4-200-16,25 21-63 15,-6 10-73-15,5 3 96 0,9 0-136 0,7 4 0 16,4-8 24-16,0 1-32 16,19-6-152-16,1-10-169 15,16-7-71 1,-4-8 144-16,3-4 24 15,1-13 40-15,1-9 16 16,-14-10 168-16,-10-3 0 0,-10-3 96 16,-3-3 312-16,-16 3 272 0,-12 0-151 15,-8 2-49 1,-3 14 64-16,-5 7-320 16,8 8-64-16,8 7-160 15,5 7-168-15,10 12-640 16,22 16-977-16,14-1-2144 0,5-8-1176 0</inkml:trace>
  <inkml:trace contextRef="#ctx0" brushRef="#br0" timeOffset="14204.13">7574 5492 10018 0,'0'0'3984'16,"0"0"-3047"-16,0 0 79 16,-88-28 8-16,56 28-192 0,0 0-224 15,8 19-255-15,0 7-225 0,9 8-56 16,3 4-56-16,3 4 56 16,9 2-64-1,0-2-16-15,21-5-40 16,-1-5-16-16,7-6-233 15,1-8-55-15,9-11-112 0,-2-7 104 16,5-3 88-16,-5-16-496 16,10-25-1384-16,-13 2-2393 15,-9 4-2425-15</inkml:trace>
  <inkml:trace contextRef="#ctx0" brushRef="#br0" timeOffset="14447.05">7677 5264 8361 0,'0'0'2977'16,"0"0"-1009"-16,0 0 17 15,0 0-705-15,0 0-568 0,0 0-544 16,0 0-72-16,-4 38-88 16,4 0 136-16,4 10 72 0,0 9-88 31,8 0-56-31,-4 3-64 15,0-2-8-15,1-8-24 16,-6-5-160-16,1-7-424 0,4-10-344 16,-8-5-568-16,13-14-889 15,-6-6-1536-15,1-3-2424 0</inkml:trace>
  <inkml:trace contextRef="#ctx0" brushRef="#br0" timeOffset="14782.2">8107 5445 3200 0,'0'0'5913'15,"0"0"-5016"-15,0 0-241 16,0 0 400-16,-95 32 560 16,59-20-95-16,0 1-537 0,5-4-352 15,6 1-112-15,9 0-272 16,4-7-224-16,9 3-24 0,3-3-32 31,0 7-160-31,7 3 96 16,14 2 96-16,-6 7 8 0,9 1-8 0,0-1 0 15,0 0 16 1,4 0-16-16,-5 1 72 0,5-4-16 31,0 0 16-31,4-4 72 16,-4-2-144-16,-4-3-112 15,1-4-680-15,-10-3-1937 0,-6-3-3160 0</inkml:trace>
  <inkml:trace contextRef="#ctx0" brushRef="#br0" timeOffset="16231.47">2295 6140 9233 0,'0'0'4257'16,"0"0"-3512"-16,0 0-505 0,0 0-32 16,0 0 152-1,0 0 96 1,0 0-240-16,0 0-168 0,4 0 40 15,-4 0-40-15,8 0 96 0,-1 0 40 16,10 0 64-16,6-3 152 0,9-3-96 16,4 3 8-16,0-4-88 31,-4 7-136-31,0-3-40 16,-4 3-40-16,0 0-8 0,-9 0 56 15,-3 0-48-15,-4 0 0 16,-3 0 40-16,-6 0 8 0,-3 0 24 15,0 0-8-15,0 0-24 32,0 0 56-32,0 0-96 0,0 0-8 15,0 0-48-15,0 0-768 16,4 0-1112-16,4 0-3249 16,0 0-3217-16</inkml:trace>
  <inkml:trace contextRef="#ctx0" brushRef="#br0" timeOffset="18282.59">2402 7785 6569 0,'0'0'5273'0,"0"0"-4017"16,0 0-704-16,0 0 233 15,0 0 279-15,0 0-184 0,4 0-328 16,7 0-200-16,2 0-120 31,15 0 32-31,4-7-8 16,11 1-40-16,-2 0-24 0,-2 0-56 0,-3-1 49 15,-12 7-57-15,-8-3-128 16,-8 3 88-16,-4 0-88 0,0 0 0 16,0 0 56-1,-4 0-56 1,8-3-120-16,8-1-457 15,12-5-631-15,0 0-1640 0,-9-1-3938 16</inkml:trace>
  <inkml:trace contextRef="#ctx0" brushRef="#br0" timeOffset="18919.71">3661 6963 9554 0,'0'0'3168'16,"0"0"-1807"-16,0 0-609 0,0 0-40 31,0 0-296-31,0 0-240 16,0 0-56-16,0 69 296 0,0-8 16 15,4 21-192-15,0-3 8 16,-4-5-144-16,0-14 0 0,0-12-40 16,0 9-56-16,-4 0 120 46,-4-3-128-46,1-10-568 16,7-3-816-16,0-12-1401 0,0-10-1840 16</inkml:trace>
  <inkml:trace contextRef="#ctx0" brushRef="#br0" timeOffset="19443.91">3832 7324 10722 0,'0'0'2280'15,"0"0"-1047"-15,0 0-185 16,0 0 144-16,0 0-424 0,5-38-432 16,6 38-168-16,10 0-160 15,-2 0-8-15,5 10 0 16,0 6 0-1,0 9 0-15,-4 7 64 16,-4 3-56-16,-4 6 104 0,-9 3-64 16,1 1 16-16,-4-1 0 15,0-5-64-15,-7-11 72 16,-1-6-64-16,0-6-8 0,3-6 0 31,1-10-8-31,4 0 8 16,0-13 0-16,4-19-248 0,17-19-392 15,7-25 304-15,0 3-104 16,-4 3-16-16,-5 20 248 16,-3 18 208-16,0 3 120 0,0 7 64 31,-4 9 24-31,-4 10-176 0,0 3-24 16,0 10-8-16,0 12 328 0,0 10 112 15,-4 6-160-15,-4 6-104 16,0 4-8-16,0 3-48 15,-9 3-32-15,-2-4-88 16,3-2-224 0,4-10-800-16,4-6-1072 0,16-13-1121 15,4-13-2464-15</inkml:trace>
  <inkml:trace contextRef="#ctx0" brushRef="#br0" timeOffset="19684.96">4633 7283 10202 0,'0'0'2976'0,"0"0"-967"16,0 0-1009-16,0 0-240 15,0 0-48-15,-96 25 32 0,61 4-119 32,3 9-169-32,4 4-16 15,0 5-208-15,12-3-120 0,9 1-32 16,7-3-72-16,7-1-8 15,17-6-312-15,16-10-528 16,31-15-761-16,-7-8-1031 0,-8-2-3234 0</inkml:trace>
  <inkml:trace contextRef="#ctx0" brushRef="#br0" timeOffset="20057.56">4769 7429 9642 0,'0'0'2416'16,"0"0"-1752"-16,0 0-320 16,0 0 8-16,0 0 401 0,0 0-81 15,0 13-248-15,8-10 32 16,3-3-104-16,9 0-80 16,-3 0-48-1,2-13-216-15,1-2-8 16,-8-5-152-16,-3-2-88 0,-9-3 176 15,-5 3-24-15,-14 0 88 16,-6 9 256-16,-6 13-104 16,-1 0-32-16,-8 19 136 0,8 9 216 31,4 10-80-31,8 4 16 16,9 2-144-16,11 4-40 0,3-4-144 15,21 1 33-15,12-4-17 16,8-6-32-16,8-6-64 15,0-14-24-15,3-11-185 0,21-14-175 32,-12-12-864-32,-12-10-3657 0</inkml:trace>
  <inkml:trace contextRef="#ctx0" brushRef="#br0" timeOffset="20705.25">5338 7385 12634 0,'0'0'2729'16,"0"0"-1553"-16,0 0-544 0,0 0-216 15,0 0-184 1,0 0 264-16,24 89 305 16,-11-23-433-16,2 26-168 15,-3 19-80 1,-3 7-64-16,-9-10 16 0,0-19-64 0,-4-22-8 15,-5-17-136-15,1-11-344 0,-3-11-337 32,2-3-391-32,-3-2-856 15,5-7-2001-15,-2-16-1784 0</inkml:trace>
  <inkml:trace contextRef="#ctx0" brushRef="#br0" timeOffset="20998.31">5465 7340 5577 0,'0'0'4897'0,"0"0"-3649"15,0-79 128-15,9 53-47 16,3 8-521-16,8 1-128 16,4 8-440-1,8 3-144-15,4 6-32 16,3 0-64-16,-7 15 0 15,-4 11 0-15,-13 6-8 0,-6 9 8 16,-9 7 16-16,-20 9 136 16,-12 0 80-16,-15 6 168 15,-5 1-32-15,-4 2-96 16,0-5-200-16,5-10-72 16,10-10-496-16,13-22-1208 0,17-9-3073 15,11-10-3977-15</inkml:trace>
  <inkml:trace contextRef="#ctx0" brushRef="#br0" timeOffset="21244">5944 6943 5369 0,'0'0'8826'0,"0"0"-6730"0,0 0-952 31,0 0-272-31,0 0-431 31,0 0-289-31,0 0 152 16,28 99 120-16,-16-10-200 0,-4 19-88 15,4 9-136-15,-12-9 136 0,0-12-136 16,0-30-256-16,0-15-472 0,-12-10-657 16,-4-6-999-16,4-6-2201 15,0-10-1280-15</inkml:trace>
  <inkml:trace contextRef="#ctx0" brushRef="#br0" timeOffset="21531.12">5753 7299 9353 0,'0'0'2689'16,"0"0"-1233"-16,0 0-647 0,51-73-33 15,-10 51-160-15,2 3-144 16,9 6-120-1,4 4-240-15,-1 2-16 16,-3 7-88-16,-3 3-8 16,-10 13 0-16,-7 13-208 0,-12 9-232 15,-4 6 200-15,-13 10 104 16,1 1 136-16,-4 2 80 0,0-7-24 31,0 1-48-31,0-7 40 16,0-5-48-16,9-11-408 15,3-9-1457-15,-5-9-1327 0,6-10-5522 0</inkml:trace>
  <inkml:trace contextRef="#ctx0" brushRef="#br0" timeOffset="21694.78">6374 7093 13378 0,'0'0'3905'16,"0"0"-2841"-16,0 0-287 15,0 0-209 1,0 0-368-16,0 0-200 16,0 0-1217-16,0 0-1903 0,21 31-2545 15</inkml:trace>
  <inkml:trace contextRef="#ctx0" brushRef="#br0" timeOffset="22383.48">6562 7264 11082 0,'0'0'4401'0,"0"0"-3993"0,0 0-336 16,0 0 56-16,-16 73 480 15,7-35 64-15,6 4-384 32,3-1-136-32,0 0-152 0,16-6-504 15,3-6-352-15,2-10-184 16,3-10-136-16,4-5 151 0,0-4-95 15,-1-7-88-15,1-12 224 16,-4-10 367-16,-8-5 425 31,-4-5 176-31,-5-2 16 0,-7 0 104 0,0-1 513 16,-23 5 407-16,-5 2 32 16,-3 3-48-16,-10 3-112 0,5 1-135 15,1 9-361-15,10-1-72 16,10 8-32-1,11 2-184 1,4 7-112-16,4 0-632 0,15 3 120 0,9 3 336 16,0 13 104-16,8 6 0 15,-4 10-56-15,-4 3 15 0,4 9 49 16,-8 1 56-16,-4-1-8 31,-8 0 16-15,-5-2 0-16,-3-1 0 0,-4-9-56 0,0-4 48 15,0-8 0-15,-8-8-40 0,5-9 48 16,-1-3-8-16,4-6-176 16,0-13-1488-16,7-10 424 31,10-12 264-31,11-6-49 0,8-24 193 16,3 8 344-16,1-4 496 15,-4 10 968-15,-4 26 281 0,-5-1 447 16,-3 19 120-16,-3 10-159 15,-1 3-529-15,-9 16-328 32,5 12-80-32,-7 11 0 0,-2 8-160 15,-3 4-95-15,0 3-209 0,-4 0-184 16,0-6 16-16,0-1-88 0,4-2-144 16,5-4-769-1,-6-13-1407 1,5-12-3553-16</inkml:trace>
  <inkml:trace contextRef="#ctx0" brushRef="#br0" timeOffset="22573.1">7446 7347 13946 0,'0'0'3001'0,"0"0"-1857"0,0 0-648 15,96-7-167-15,-44 1-73 16,8-4-256-16,27 4-440 31,-7 0-2577-31,-13 2-2976 0</inkml:trace>
  <inkml:trace contextRef="#ctx0" brushRef="#br0" timeOffset="22855.77">8184 6874 14635 0,'0'0'2952'16,"0"0"-1615"-1,0 0-849 1,0 0-376-16,0 0-104 0,28 85 512 15,-17-2-72-15,6 25-184 16,-6-6-200-16,-3-20-64 0,0-28-120 16,-4-19-240-16,8 6-40 0,-4-6 160 31,8 6-736-31,-1-16-809 16,-2-12-1304-16,-5-9-2072 0</inkml:trace>
  <inkml:trace contextRef="#ctx0" brushRef="#br0" timeOffset="23293.06">8180 6947 10098 0,'0'0'2456'0,"0"0"-1016"16,0-73-655-16,11 47 263 0,10 4 104 31,2 0-480-31,13 6-408 15,4 3-112-15,3 3-144 0,6 8-8 16,-10 2 0-16,-3 0-104 16,-12 15-88-16,-12 11-280 0,-12 2 152 15,-4 4 320-15,-16 6 88 0,-11 0 80 0,-1 0 128 32,4 1-48-17,4-4-80-15,12-4-88 0,12 1-80 16,0 0-8-16,19-4-416 15,17 1-64-15,5-1 8 16,2-6-408-16,-4 1-192 0,-2-1-113 0,-14-3 457 31,-6 0 600-31,-10 3 136 16,-7-3 768-16,-11 7 25 0,-13 2 87 16,-12-2 32-16,-4 2-184 15,-4-6-200-15,1-2-280 16,6-5-248-16,5-11-576 0,13-4-2192 31,6 0-3442-31</inkml:trace>
  <inkml:trace contextRef="#ctx0" brushRef="#br0" timeOffset="23503.91">8734 6794 12946 0,'0'0'4545'15,"0"0"-3657"-15,0 0-191 16,0 0-209-16,0 0-264 16,0 0 232-16,55 92 328 0,-24-13-344 15,10 27-96-15,-5 5-232 16,-8-7-112 0,-4-12-16-16,-13-22-712 0,-3-10-64 15,-8-18-1409-15,0-17-4544 16</inkml:trace>
  <inkml:trace contextRef="#ctx0" brushRef="#br0" timeOffset="23872.09">9191 7029 13530 0,'0'0'4233'0,"0"0"-3337"0,0 0-727 16,0 0-89-16,-36 73-72 16,17-22 64-16,-1 9 32 15,3 4 16-15,9-4-48 0,8-2-72 16,0-14-8-16,8-12-232 31,12-10-265-31,12-16 273 0,8-6 184 16,0-6 48-16,4-20 64 15,-9-9-56-15,-3-2 112 16,-15-8 329-16,-13-3-33 0,-4-2 320 16,-25 5-80-16,-14 3-256 31,-9 11-88-31,-3 12-224 0,-5 10-80 0,7 9-8 16,10 6-248-16,15 16-600 15,24 26-1097-15,0-10-3544 16,20-4-4777-16</inkml:trace>
  <inkml:trace contextRef="#ctx0" brushRef="#br0" timeOffset="24237.09">9658 7045 7033 0,'0'0'800'16,"0"0"-584"-16,0 0 40 16,0 0 889-16,0 0 215 0,0 0-304 15,0 0 104-15,-64-10 33 32,40 33-105-32,0 5-168 0,-4 10-56 15,4 7-192-15,5 3-328 16,2 2-64-16,13-2-32 15,4 0-39-15,8-7-97 0,20-9 48 16,12-7-152-16,4-12-8 31,16-7-80-31,0-6-385 0,-1-13-551 16,13-31-800 0,-16 3-2057-16,-17-4-5025 15</inkml:trace>
  <inkml:trace contextRef="#ctx0" brushRef="#br0" timeOffset="24478.87">9885 6810 9297 0,'0'0'3905'16,"0"0"-2488"-16,0 0-417 0,0 0-360 31,0 0-240-31,0 0 120 16,-8 79 272-16,8-18-312 0,0-4-191 15,8 10-105-15,-1-1-112 16,1-11 8-16,5 4-80 0,-6-14-633 16,1-7-343-16,1-12-304 31,-2-11-760-31,5-5-873 16,1-10-2976-16</inkml:trace>
  <inkml:trace contextRef="#ctx0" brushRef="#br0" timeOffset="24754.33">10283 7026 10642 0,'0'0'4137'0,"0"0"-2153"0,0 0-192 0,0 0-423 16,0 0-457-16,0 0-496 16,0 0-320-16,-112 3-96 0,73 13 48 15,7 6 0 1,8 4-32-1,12 2-16-15,4 1 8 0,8 6-16 16,0 3 8-16,12-3-16 0,12 3 8 16,-1-6-184-16,9-1-24 15,1-2-216-15,10-7-232 0,6-6-440 32,2-3-625-32,8-7 521 15,18-6-368-15,-14-3-657 16,-15-7-632-16</inkml:trace>
  <inkml:trace contextRef="#ctx0" brushRef="#br0" timeOffset="24918.95">10976 7017 12426 0,'0'0'4873'15,"0"0"-3825"-15,0 0-247 0,0 0-329 16,0 0-248-16,0 0-224 31,0 0-608-31,-47-20-4057 0</inkml:trace>
  <inkml:trace contextRef="#ctx0" brushRef="#br0" timeOffset="43572.13">14280 16583 8585 0,'-4'-3'1761'0,"-1"-1"-233"15,5 1-120-15,-4 0-319 0,4 0-433 32,0-3-200-32,0 2-160 0,0 1-120 15,4-3 96-15,5-1 24 16,-6 4 144-16,1 0 16 16,0 0-64-16,0 0-88 0,0 0 40 15,-4-4-55-15,9 4-113 31,-6-3 0-31,5 0-88 0,0-1-32 16,4 1 0-16,4 2-40 16,0-2 80-16,4-1-88 0,0 5 80 15,8-5 0-15,8 7 0 0,-5 0 40 16,9 0 8 0,-3 4-56-1,-2 8-8-15,-3 1-64 0,-4 6-8 16,-5 3 64-16,-6 4-64 15,-10 2 16-15,-7 4-16 16,0 9 0-16,-7 3 120 0,-17 1-72 16,-4 3-40-1,-8-1 8-15,-4-2 72 16,5-7-72-16,-6-3-16 0,9-6 8 16,4-7-16-16,5-7-64 15,7-5-112-15,8-7-88 16,4-3-144-16,4 0-168 0,0-16-513 31,8-6-823-31,12-10 48 0,7-6 15 16,25-22-135-16,-4 6-745 15,-4 6-1520-15</inkml:trace>
  <inkml:trace contextRef="#ctx0" brushRef="#br0" timeOffset="43961.25">14881 16506 1376 0,'0'0'1592'0,"0"0"153"15,0 0-337-15,63-82-152 16,-54 69-16-16,-5 4-199 16,0 0 143-1,-4 5 0-15,0 4-112 0,0-3-47 16,-4 3-249-16,-9 0-64 16,-6 0-440-16,-5 9-96 0,-4 7 112 15,0 6 80-15,-4 10 128 16,0 7 24-16,4 2-24 15,4 7 73-15,9-4-17 0,6 3-216 0,5-5-112 32,4-1-24-32,21-3-80 15,6-3-24-15,13-3 0 0,4-7-72 16,8-9-16-16,0-6-8 16,-4-10 16-16,-1 0-16 15,-7-13-96-15,-8-10-56 0,-12 1 88 31,0 0 64-31,-8 0 0 0,-8 3 8 16,-1 0 40-16,6 3-48 16,-9 3 0-16,4 0-216 15,-4 4-536-15,0-4-937 0,0 4-2880 16,0-4-6081-16</inkml:trace>
  <inkml:trace contextRef="#ctx0" brushRef="#br0" timeOffset="49519.46">14738 16221 1384 0,'0'0'280'0,"0"0"2961"0,0 0-953 16,0 0-992-16,0 0-279 31,0-3-249-31,0 3-192 16,0 0-216-16,0 0-40 0,0 0-112 15,0 0-56-15,0 0 8 16,0 0-48-16,0 0 56 0,0 0-32 15,0 0 56-15,0 0 232 16,0 0 80-16,0 0-15 16,0 0-121-1,0 0-104-15,0 0-40 0,0 0-72 16,0 0-32-16,0 0 32 16,0 0 56-16,0 0 40 0,0 0 80 15,0-3-16 1,0-1-136-1,0 1-88-15,0-3-16 16,0 2-8-16,0-2 48 0,0 0 16 0,0-4-8 16,0 4-32-16,0-1 48 15,0 1-48-15,0-3-40 0,0 2 16 16,0-2-56-16,0-4 72 31,0 0 40-31,-5-2-112 16,5 2 216-16,-4 0 0 0,4 0-72 15,0 4-24-15,0-1-16 0,0-2-15 16,0-1-49-16,0 3-40 16,0-2 120-16,0 2-56 31,0-3-8-31,0 7 8 0,0-3-16 16,0 2 24-16,0 1-32 15,-4 0-32-15,4-4 32 0,-3-3-40 16,3 4 0-16,0-4 40 15,-4 1 16-15,4 2 24 32,0 0-72-32,0-2 40 0,0-1 16 0,-4 1-8 15,0-1 64-15,-1 0 0 16,5-3-80-16,-4 0 48 0,4 0-88 16,0 4 0-16,-4-4 40 15,4 0-40 1,0 0 40-1,0 0-40-15,0 3 40 0,0-2 32 16,0 2-80-16,-3 0 72 16,3 0-24-16,-4 4-40 0,4-1 0 0,-4 4-8 15,4 6 0-15,0-3 0 32,0 3 0-32,0 0-152 15,-4 0-280-15,0 0-776 0,-1 6-1145 16,-6 16-432-16,-1-2-1375 15,0-1-2698-15</inkml:trace>
  <inkml:trace contextRef="#ctx0" brushRef="#br0" timeOffset="50238.83">14486 15751 2656 0,'0'0'2897'16,"0"0"-1513"-16,0 0-344 0,0 0-96 16,0 0-127-16,0 0-201 0,0 0-200 31,0 0-32-31,0 0 104 16,0 0 16-16,0 0 8 0,0 0 8 15,0 0-16-15,0 0 41 16,0 0 39-16,0 0-32 0,0 0 40 15,9-7-176-15,-5-5-224 32,7-1-184-32,-3-9 48 0,4-3-48 15,4-7 64-15,0-6-72 16,-4-1 48-16,4 2-40 16,-4-2-8-16,-4 11 104 0,0 6 96 15,0 5 0-15,-8 5 24 31,4 6 104-31,0 2-128 0,-4 4-8 16,0 0-72-16,0 0-120 16,0 0 0-16,0 0-8 0,4 0-88 15,-1 0 40-15,10 0 56 0,2 7 0 16,6 2 16 0,3 1-8-1,0 3-8-15,8 0 96 0,0 2-88 16,-1 4 0-16,-3-3 40 15,-4 3-48-15,-4 0 8 0,0-3-8 16,-8-7 16-16,-1 4-8 16,-2-6-8-1,-5-1-8-15,0 0-248 16,3-6-912 0,-3 0-1480-16,0 0-4306 15</inkml:trace>
  <inkml:trace contextRef="#ctx0" brushRef="#br0" timeOffset="54491.9">12562 14519 3504 0,'0'0'6266'0,"0"0"-4482"15,0 0-880 1,0 0 208-16,0 0-199 16,-95 6-249-16,67 17-184 15,7 5 64-15,-3 4 120 0,5 3-112 16,3 6-104-16,8-3-8 15,4 6-136-15,0 1-47 0,4-1-73 32,4 1-96-32,11-4-16 15,6 1-64-15,7-11-8 16,3-2 0-16,9-10-464 0,4-9-545 16,32-10-815-16,-16 0-2249 15,-1-17-1968-15</inkml:trace>
  <inkml:trace contextRef="#ctx0" brushRef="#br0" timeOffset="54827.15">13036 14620 7521 0,'0'0'4169'15,"0"0"-1728"-15,0 0-217 16,0 0-920-16,0 0-856 16,0 0-208-1,-100 48 137-15,76-13-113 16,0 6-48-16,13 4-8 15,3-1-96-15,8 1-32 0,0-7-80 0,4-6 8 16,11-10 0-16,9-6-8 16,0-13 8-1,8-3-8-15,0-16 8 16,0-9 64-16,-8-10 0 16,-4-6-72-16,-16-4 8 15,-4-3 40-15,-8 7 48 0,-19 6-32 16,-5 9-48-16,-9 14 56 0,5 12-72 31,1 0-56-31,11 19-240 16,3 10-680-16,14 12-1065 15,7-3-2128-15,0-10-1224 0</inkml:trace>
  <inkml:trace contextRef="#ctx0" brushRef="#br0" timeOffset="55256.28">13200 14627 3896 0,'0'0'1537'16,"0"0"383"-16,0 0 441 0,0 0-297 16,92-54-200-16,-81 54-967 15,1 6-553-15,0 16-208 16,-4 10 104-16,-4 10-40 0,0 8-40 15,-4-2-8-15,0 6-88 0,0-9-56 16,-4-8 32 0,0-5-40-16,0-12 0 15,0-8-8-15,4-12 8 16,0 0 152-16,0-16 296 16,0-16-352-16,8-9-32 0,7-13-56 15,6-3-8-15,3-3 8 16,0 6-8-1,-1 6 72-15,-7 13 192 16,1 16 72-16,-9 13 48 16,3 6-288-16,-3 15-96 0,4 14 0 15,0 12 0-15,1 4 48 16,-2 3-48-16,-3-1-8 31,4 4-448-31,0 0-712 0,-4-16-1281 16,4-7-2320-16</inkml:trace>
  <inkml:trace contextRef="#ctx0" brushRef="#br0" timeOffset="55701.99">13705 14494 7217 0,'0'0'3057'16,"0"0"-33"-16,0 0-735 0,0 0-1153 16,0 0-688-16,0 0-400 31,0 0 128-31,-3 95 112 0,14-44-128 15,2 3-40-15,-2 0-104 16,6-7-16-16,2-2 56 0,-3-13-56 16,-4-10 8-16,4-9 0 15,-8-13 72-15,8-7 384 32,0-21-87-32,4-11-161 0,-4-8 224 15,4-10-16-15,-12-4-72 16,3 1-80-16,-6 6-72 0,3 7-56 15,-4 11-72-15,0 17-72 16,-4 10-8-16,0 9-808 16,0 22-1929-1,0 3-2176-15,0 4-4089 0</inkml:trace>
  <inkml:trace contextRef="#ctx0" brushRef="#br0" timeOffset="56140.98">14379 14077 3200 0,'0'0'5737'0,"0"0"-3696"16,0 0 335-16,0 0-575 15,0 0-913-15,0 0-592 0,0 17-288 16,0 14 208-16,0 14 360 15,-4 18-64-15,0 23-160 16,-4-7-56 0,4-6-128-16,0-12-88 0,4-14-8 15,0 4-64-15,8 0 0 16,12-7-8-16,8-9-280 0,11-12-536 16,13-11-376-16,29-12-800 15,-14-9-1849 1,-7-7-1536-16</inkml:trace>
  <inkml:trace contextRef="#ctx0" brushRef="#br0" timeOffset="56507.3">14944 14557 3328 0,'0'0'1665'0,"0"0"-185"15,13-76-400-15,-13 44-208 32,0 7 217-32,-4 2 335 15,-20 14-8-15,0 3-728 0,-12 6-304 16,4 15 649-16,0 11-241 0,4 9-96 15,8 6-224-15,9 0-200 16,3 1-96-16,8-4-104 31,4-10-72-31,7-8 56 0,10-8-56 16,2-9 80-16,1-3 112 16,4-12-64-16,0-11 16 0,0-5-88 15,-8-10 16-15,-4 3-64 16,-4 3 64-16,-8 7-64 31,0 6 96-31,0 12 384 0,-4 7-296 16,0 7-192-16,0 18-120 15,0 4 112-15,0 6 8 0,7-1 8 0,6-2-8 16,2-3-688-16,6-11-888 16,7-5-561-1,11-13 609 1,-3-6-320-16,0-13-3745 0</inkml:trace>
  <inkml:trace contextRef="#ctx0" brushRef="#br0" timeOffset="57003.38">15271 14440 1192 0,'0'0'5217'16,"0"0"-2505"-16,0 0 137 0,0 0-760 31,0 0-1225-31,0 0-616 16,0 0 304-16,16 31-320 0,-16-5-88 15,9-1-136 1,-6-6 8-16,5-6 40 0,9-7-56 0,-6-2-296 15,13-4 136-15,-1-10 32 32,10-12 8-32,-6-7-160 0,-3-9-152 15,1-7 424-15,-5-2 8 16,-5 3 432-16,-2 2 448 16,-6 14 336-16,1 12 160 0,-8 9-335 15,0 7-689-15,0 7-352 31,0 15-64-31,0 13 64 0,-8 6 8 16,5 13 8-16,-1 3 32 16,4 16-48-16,0 20 0 0,0 21 8 15,0 3-8-15,4-5 0 0,-4-18-48 16,0-24-8 0,-4-16-128-1,-5-15-120-15,5-8 8 0,-7-2 136 16,3-4 160-16,-5-6 0 15,-2-12 240-15,-1-7 344 16,-9-7 32-16,-10-18-168 0,-1-10 24 0,-4-9-88 31,-4-13-144-31,8-20-88 16,8-21-104-16,21 2-48 0,7 11-360 16,11 21-352-16,21 26-232 15,40-3-1353-15,-8 6-2840 16,0 13-4073-16</inkml:trace>
  <inkml:trace contextRef="#ctx0" brushRef="#br0" timeOffset="57597.89">15710 14497 7361 0,'0'0'2049'16,"0"0"-281"-16,0 0-368 31,0 0-536-31,0 0-231 0,111-54-97 15,-83 41 0-15,4 3-248 16,-12-2-136-16,-8-1-40 0,-4-3 0 16,-8 3-24-16,0-2 384 0,-17 5-8 15,-6 1-40 1,-5 9-112 0,-4 0 64-16,4 19 192 0,4 9-191 15,4 7-209-15,12 6-8 16,1 1-104-16,7-1-8 15,0-3-48-15,20-3 0 0,3-3-136 16,9-13-377 0,8-6-183-16,8-13 176 15,8 0-216-15,7-20-200 0,9-8 56 16,0-13 344-16,7-20-457 16,-10-2-279-16,-10-1 664 15,-19 4 608-15,-16 22 944 0,-16 6 993 31,-8 19 639-31,-16 13-1416 0,-16 7-712 16,-16 21-7-16,4 17-225 16,5 12-56-16,3 3-72 15,8 7-24-15,11-7-64 0,14-3-216 16,3-9-304-16,12-10-409 16,11-16-111-1,14-12 432-15,-1-10 424 16,-5-13 184-16,-6-15 40 15,-14-13 320-15,-11-7 568 16,-11-16 64-16,-21 1-207 0,-9-4-145 0,2 3-160 16,-1 17-176-1,-4 5-192 1,-16 20-112-16,9 13-1152 0,3 9-4826 16</inkml:trace>
  <inkml:trace contextRef="#ctx0" brushRef="#br0" timeOffset="58455.7">11896 14138 9009 0,'0'0'1633'0,"0"0"-137"15,0 0 288-15,0 0 17 16,0 0-689-16,0 0-776 0,0-26-336 15,0 43-112-15,0 8 112 32,4 10 144-32,9 12 208 0,-2 20-40 15,-3 22 40-15,1 22 16 0,-2 13-215 16,-3-3-33-16,-4-4-104 16,0-19 0-16,4-9-16 0,0-16 0 15,5-19 8 1,-2-9 48-1,1-7-56-15,0 0-64 16,1 0-361-16,-2-3-167 16,-3-10-352-16,4-9-552 15,-4-6-1241-15,-4-10-2424 16</inkml:trace>
  <inkml:trace contextRef="#ctx0" brushRef="#br0" timeOffset="60521.41">12048 15373 6905 0,'0'0'1648'0,"0"0"-567"16,0 0 287-16,0 0-312 0,0 0-176 16,0 0-24-16,88 19-215 15,-57-16-9-15,14-3-288 0,6 0-80 16,9 0 184-16,0 0-224 31,7 0-136-31,-3 0-24 16,0-6-56-16,-1 0 80 0,2-1-16 0,-5 1 8 15,3-3-8-15,1 2-16 16,-4-3 32-16,4 4-8 0,-1 0-80 16,-3-4 48-1,0 4-40 1,0-1-8-16,3-2 16 15,-3 3-16-15,-1-1 8 0,-7 4-8 16,0 0-40-16,-4 3 40 0,-4 0 8 16,-4 0-8-16,-5 0 0 0,6 0 0 31,-6 0 8-31,5 0 0 16,3 0 48-16,2 0 64 15,7 0-120-15,-5 0 64 0,5 0-64 16,-1 0 48-16,5 0-48 0,-4 0 8 15,1 0 0-15,-2-3 0 32,-7 0 0-32,0 3 0 15,-5 0 0-15,-2 0 0 0,-2 0 128 16,1 0 32-16,8 0-16 16,0 0 40-16,7-3-96 0,1-1 40 0,8 1-64 15,-4 0-64 16,-4 3 40-31,-5 0-32 32,-2 0-16-32,-13 3 0 0,-1 4 8 0,1-4-8 15,-4 3 0-15,4 0 16 16,4-3-16-16,3 1 64 0,10-1-64 16,-2-3 0-16,5 0 0 15,0 3 16-15,-1-3-16 16,-3 0 0-16,0 3 0 0,-4-3 0 15,0 0 0-15,-5 0 8 0,6 0-8 16,2 0-8-16,1 0 8 0,4 0 8 31,4 0-8-31,-1-6-8 16,5 3-8-16,-8-4 0 16,4 4 8-16,-5 0 0 0,1 0 0 15,-4-3 0-15,0 2 8 16,4-2 0-16,0-1 16 0,8 4-16 31,-1-3 0-31,0 3-16 16,-6 0-208-16,-1-4 48 0,-9 4 112 15,1 0 32-15,-4 0 32 16,-4-1 8-16,3-2 0 16,-2 0 0-16,-1 3-8 0,-5-4 8 31,-3 1-8-31,0 0 0 15,-8-1 40-15,0 1-32 0,-5-1 48 16,-2 2-56-16,-1-2 0 16,0-3 48-16,0-2-48 0,-5 2 8 15,1-3 96-15,-3-2-104 16,-5-4 16 0,0-4-8-16,0-5 56 15,0-4-16-15,-9-6-48 0,2 0 0 16,3-3 16-16,-4-1 40 15,4 4 64-15,-1 0 73 16,-2 3 31-16,3-3 56 16,0 3-136-16,0 0-128 15,0-3 96-15,4 0-48 16,-5-3-56-16,5-1-8 0,0-2 24 16,0-1-32-16,0 1 8 15,0-1 0-15,0 1 0 16,0 0 8-1,-4 2 32-15,1 1-40 16,-5 6 0-16,4 0 80 0,-4 7-80 16,3-1 8-16,-2 1-8 15,-1 2 0-15,4 4 0 16,0 3 0-16,0 3 0 0,0 3 8 31,-4 1-8-31,0 5 0 16,-3 1 0-16,-2-1 8 0,-2 1-16 15,-9 3-56-15,-1-3 16 16,-6 3 48-16,-1-1 0 0,0 1 0 16,-8 0 0-16,5 3 8 15,-6 0-8 1,-2 0 0-16,-2 0 0 16,2 0-8-16,-5 0 16 0,0 0-8 15,-8 0 0-15,0 0 0 16,-3 0-8-16,-1 0 16 15,-4 0-8-15,4 0 0 16,-3 0 0 0,-1 0 0-16,4 0 0 0,0 3 0 15,0-3 8-15,5 3-8 0,-1 1 0 16,-3-1 8-16,3-3-8 16,-8 3 8-16,4-3-8 15,-4 3-8 1,1-3 8-16,-5 3 0 15,5 1 0-15,-6-2 0 0,5 2 0 16,1-1-8-16,7 0 8 16,1 0-8-16,3 4 8 15,0-4 0-15,4 0 0 0,0 3 0 32,1-3 8-32,-5 1-16 15,-4-4 16-15,-4 0-8 0,-4 0 0 16,-7 0 8-16,-2 0-8 15,2 0 0-15,3 0 0 32,5 0 0-32,-1 0 0 0,8 0 0 0,4 6 0 15,12 1 0-15,-3-1 0 16,6 0 0-16,6 1-8 0,-9-1 0 16,0 3 8-16,-4-2-8 15,-3-1 8 1,-9-3 0-1,0 4 40-15,-8-4-40 0,4 3-40 0,-3 0 40 16,3-2 8-16,0-1 0 16,9 3-8-16,7-2 8 0,0-2-16 15,4 5 8-15,0-4 0 16,-3 3 0-16,-2 1 8 16,-6 2-8-1,-1-2 0-15,-4 2 0 16,-4-2 0-16,0 2 8 0,-3 1-8 15,3-1 8-15,0-3-8 16,13 1 8-16,-2-1-8 16,6 3 8-16,-1 1-8 0,4 0 0 31,1-1 0-31,-6 1 0 16,2-1-16-16,-2-2 8 0,2-1-288 0,0 0-120 15,-2-3-105 1,-26-3-791-16,15 0-1680 15,0 0-3602-15</inkml:trace>
  <inkml:trace contextRef="#ctx0" brushRef="#br0" timeOffset="65320.39">14203 13811 576 0,'0'0'6217'0,"0"0"-4457"0,0 0-663 16,0 0-65-16,0 0 152 16,0 0 40-16,0 0-352 0,0 0-239 31,0 0-81-31,0 0-152 16,0 0-64-16,0 0 64 15,0 0-104-15,0 0 8 0,0 0 80 16,0 0 72-16,0 0 24 15,0 0 41-15,0 0-105 0,0-3-104 32,-3-4-152-32,-5-2-48 0,4-7 16 15,0-3-64-15,-1-3 72 16,5-1-120-16,-4-5 112 0,4-1-32 16,0-5-88-16,0-5 112 15,0-2-112-15,-3-3-8 16,3-4 88-1,0 0-88-15,0 4 64 0,0 3-16 16,0 6 56-16,0 3 40 16,0 10-16-16,0 6 16 0,0 3 24 15,0 4-120-15,0-1-32 16,0 0-8 0,0 1 0-16,0 3 32 15,0-4-40-15,0 4 0 16,0 2 0-16,0 2-8 0,0 2-144 15,0 0-336-15,-4 0-456 16,0 0-849-16,-4 15-1039 0,-4 1-1529 31,4 0-2369-31</inkml:trace>
  <inkml:trace contextRef="#ctx0" brushRef="#br0" timeOffset="65741.5">13969 13303 3136 0,'0'0'5001'0,"0"0"-3288"0,0 0-361 0,0 0 352 16,0 0-191-16,0 0-481 16,0 0-424-16,0 3-136 15,0-3-40 1,0 0-88-16,0 0-40 15,0 0-8-15,0 0 48 16,0 0 129-16,4 0 7 0,3-13-160 0,9-5-208 16,0-8-104-16,1-2 72 15,-2-4-80 1,-3-3 8-16,0 0 56 16,0 6-64-16,-4 10 64 15,-4 3 56-15,0 10 16 0,-4 3 32 16,0 3-152-16,4 0-16 15,0 0 0-15,8 0-112 0,4 9 112 32,8 7-8-32,4 3 8 15,-1 7 0-15,1-1 8 16,4 3-8-16,-8 1 0 0,4-4-544 16,-4 4-857-16,-5-6-1447 15,-2-11-4498-15</inkml:trace>
  <inkml:trace contextRef="#ctx0" brushRef="#br0" timeOffset="67037.92">12912 12068 6281 0,'0'0'4193'0,"0"0"-1969"15,0 0-351-15,0 0-281 16,0 0-288-16,4-7-440 0,-4 7-391 15,0 0-129-15,0 0-192 16,5 10-80-16,-1 9 40 16,-4 10 192-1,8 6 40-15,-5 6-160 0,1 7-104 16,0 2 16-16,5 1-88 16,-5-6 32-16,3-1-40 0,1-3-320 15,0-6-176-15,1-3-601 16,2-7-791-1,-7-5-1937-15,0-8-128 16,-4-9-2624-16</inkml:trace>
  <inkml:trace contextRef="#ctx0" brushRef="#br0" timeOffset="67577.06">12856 11960 4921 0,'0'-82'1496'15,"0"8"32"-15,9-2-176 0,-1 13-223 16,3 12 335-16,-2 9-312 16,-1 11-151-16,7-4-161 31,5 0-184-31,1 0 168 0,7 10-440 16,4 9-240-16,7 10-136 15,8 2 40-15,13 4-48 0,0 16 0 16,4 16 0-16,8 19 0 15,-16 28-48-15,-16 26 48 32,-29 6-104-32,-15-6 0 0,-35-13-24 15,-9-25 120-15,0-17-40 0,4-8 48 16,0-8 32-16,-11 5-24 16,-1-1 32-16,-8 0 16 0,20-16 8 15,13-6 96 1,10-6 32-1,17-10-40-15,4 0 112 0,4 0-104 0,24-13-88 16,8 0-72-16,4 0-32 16,4 4 32-16,-4 3 0 15,-5 6-8-15,-3 0-64 0,-4 15 64 32,0 11-56-32,-4 5 64 15,4 8 0-15,-4 8-72 0,-1-3 80 16,5 8-8-16,-3-8 56 15,-1 1-48-15,0-11 0 0,-5-5-8 32,5-10-432-32,4-13-728 15,4-6-1449-15,-12 0-2768 0</inkml:trace>
  <inkml:trace contextRef="#ctx0" brushRef="#br0" timeOffset="67951.62">13662 12449 6633 0,'0'0'4281'0,"0"0"-3649"15,0 0 24-15,0 0 1152 16,0 0-207-16,0 0-1057 0,0 0-336 16,60-28-128-1,-37 15-80 1,1 0 0-16,-4-3 0 0,-12 0-272 15,-4-3 8-15,-4-6-24 16,0 6 208-16,-20 3 80 0,-3 6 304 16,-9 10 0-1,-4 0-80-15,-1 16 0 32,9 6 200-32,5 10-184 15,7 3-96-15,12 0-24 0,4 3-72 31,4-3 48-31,20-3-96 16,4-7 8-16,8-6 0 0,7-6-8 16,1-7-112-16,9-9-832 15,-14-13-2201-15,-7-3-3216 0</inkml:trace>
  <inkml:trace contextRef="#ctx0" brushRef="#br0" timeOffset="68402.69">14020 11719 3136 0,'0'0'4745'16,"0"0"-2728"-16,0 0 255 0,0 0-640 16,0 0 145-16,0 0-569 15,0 0-408-15,-28-48-40 16,28 48-319-16,0 0-161 0,0 3-160 31,4 19-120-31,5 10 152 0,2 13 248 16,9 21-40-16,8 20-112 15,0 15-120-15,4 5 32 16,-9-24-152-16,-6-22 64 0,-6-19-24 16,-2-6 0-16,3 10-48 31,-5-4-272-31,6 7-464 0,-2 0-729 15,-3-14-1599-15,-4-11-3970 0</inkml:trace>
  <inkml:trace contextRef="#ctx0" brushRef="#br0" timeOffset="69333.13">14454 11922 6409 0,'0'0'2600'16,"0"0"-759"-1,0 0 279-15,0 0-191 16,0 0-337-16,0 0-648 16,0 0-512-16,0-19-264 0,0 19-88 15,0 0-80-15,0 0-72 16,0 0 72-16,0 0 0 0,0 0 112 0,0 3 64 31,4 0 24-31,-4 0 113 16,0 0-137-16,5 7 72 15,-1 0-80-15,-4 2-16 0,4 7-48 16,-4 4-40-16,0 5-56 16,0-2 112-16,0 5-112 0,0 1 0 31,0-3 0-31,0 2 40 15,0-2-32-15,7-3-16 0,6-1 0 16,2-3 56-16,6-3-56 16,-2 0-8-16,5-6 8 0,4 0-8 31,-4-1-48-31,8-6 48 16,0 1-40-16,0-4 48 15,-4-3-8-15,3 0 8 0,-6 0 0 16,-2 0 8-16,-7-6 8 15,-4-4-16-15,0-2 72 0,-8-5 24 16,4-1-88-16,-8-11 88 16,4-6-88-1,-4-3 0-15,0-13-16 16,0-3 0-16,0-3 8 0,0 0 8 16,0 0 0-16,0 3 40 15,0 9 96-15,0 4-56 0,0 9 80 16,0 7-24-1,0 6 32-15,0 6-168 16,0 7 40-16,0 2-48 16,0 4-136-16,0 0-344 0,-4 0-720 15,0 23-1121-15,-4-4-1856 16,0 0-4529-16</inkml:trace>
  <inkml:trace contextRef="#ctx0" brushRef="#br0" timeOffset="70046.5">14495 11963 4328 0,'0'0'2001'15,"0"0"-913"-15,0 0 112 0,0 0 177 0,0 0-97 0,0 0 56 47,0 3-136-47,0-6-327 16,0-6-457-16,0-4 40 0,4-3 304 0,-4-3-136 15,0-3-176-15,0-4-104 16,0-6 112-16,0 1-16 16,-8-4-223-1,3 3-89-15,1 4-32 16,0 6 8-16,4 9-16 15,0 9-88-15,-3 4-601 0,-1 29-1263 0,0 6-144 16,0 0-2609-16</inkml:trace>
  <inkml:trace contextRef="#ctx0" brushRef="#br0" timeOffset="70646.2">14243 12611 104 0,'0'0'6809'16,"0"0"-5153"-16,0 0-311 16,0 0 103-16,0 0 424 0,0 0-551 15,0-13-265-15,9 10-144 16,-2-1-360-16,14 2-224 15,-2-1 24 1,17-4-104-16,4 4-32 16,16 0-24-16,4-1-184 0,4 4 88 15,-5 0-96-15,-7 0 8 16,-8 0 0-16,-12 0 0 31,-17 0-8-31,-7 0-120 0,-8 0-224 16,-4 0-280-16,-11 0-1136 15,-6 0-2609-15</inkml:trace>
  <inkml:trace contextRef="#ctx0" brushRef="#br0" timeOffset="71545.75">12371 11354 6585 0,'0'0'1640'0,"0"0"97"16,0 0-465-16,0 0-88 16,0 0-560-16,0 0-408 31,0 0-144-31,0 0 216 0,4 50 449 16,0-11 39-16,-4 18-72 15,4 25-136-15,3 16-104 16,-3 11-56-16,1-2-112 0,-1-5-120 15,-4-3 56-15,0 5-128 0,0-5 16 16,0-4-16-16,0-6 0 16,0-4 72-1,0-5-39-15,4-17-9 16,3-12 24-16,1-13-88 16,1-12-56-16,2 2 40 0,1 1-48 15,8-1 0-15,-3-6-152 16,-2-2-385-16,2-5-623 0,-6-2-928 15,-7 0-2225 1,-4-7-3401-16</inkml:trace>
  <inkml:trace contextRef="#ctx0" brushRef="#br0" timeOffset="73068.58">12602 13062 8961 0,'0'0'1545'0,"0"0"-1025"31,0 0 384-31,0 0 336 16,112-4-552-16,-69 1-279 15,13 0 79-15,4 0 72 0,3 0-208 16,1 3-160-16,0-3-32 15,3 3 48-15,6 0-40 0,-6-3-72 32,1-1 32-32,-1 1-120 0,2 0 72 15,-5-4-80-15,-1 5 8 16,-3-5 40-16,-5 4-40 0,1 0-8 16,-4 3 0-16,0-4 0 15,-4 1 16-15,0 0-16 16,8 3 8-1,-5-3 48-15,9 0-56 0,-4 0 48 16,3 0-48-16,-3-1 8 16,-4 1-8-16,-8 3 0 0,-1-3 0 15,2 3 0-15,-10 0 8 16,-3 0-8 0,4 0 128-16,-4 0 8 15,4 0 48-15,-1 0-40 16,10 0-88-16,2 0 32 0,5-3-80 15,0 3 40-15,8 0-48 16,-9-4 8-16,1 4 48 0,-4 0-56 31,-4 0 0-31,-1 0 32 16,-6 0-24-16,-1 0-8 16,-1-3 0-16,1 0 0 0,7 0 24 15,-2 0-16-15,-1-3-16 16,-1 2 8-16,-11-2-224 0,-4 3 0 31,-4-1 72-31,-8 2 64 16,-4 2 88-16,0-7 0 0,0 4 0 15,0-3 0-15,-4 2 8 0,0-2 32 16,-1-3-32-16,-3-1-8 16,0-6 8-16,0 0-8 15,0-9 8 1,-7-4-8-16,-1-3-8 15,4-5 8-15,0-5 8 16,4-5-8-16,0 2 0 0,0-3 8 0,4 1 72 16,0-1-80-16,4 1 48 15,-8-1 168 1,0-6-208-16,0 0 96 16,0-3-56-16,0-6 32 15,0 2 16-15,0-2-40 0,-4 2-48 16,0-2-8-16,0 2 0 31,4-2 16-31,0 3 0 16,0 3-8-16,0-1 88 0,0 10-96 15,0 4 0-15,0 9 8 16,0 3 8-16,0 4-16 0,-4 2 8 16,4 4-8-16,0 3 40 15,-4 3-40-15,4 1 0 0,0 2 8 31,0 0 0-31,0 4-8 16,0-4 0-16,-4 3 8 16,4-2 32-16,-4-1-40 0,0-3-8 0,-4 4-8 15,4-5 16-15,-3 5 8 16,-2 2-8-16,5 1-8 16,-4 3 0-1,1 2 8-15,-2 1-16 16,-7 3-40-16,0 0-40 15,-7 0-24-15,-9 0 48 0,-5 0 64 0,-2 3 8 16,-8 1 0-16,-6-4-8 0,-2 0 8 31,-1 0 0-31,-4 0 0 16,-4 0 0 0,4 0 0-16,-3-4 0 0,-5 4 0 15,4 0 0-15,-3 0 0 0,-6 0 8 16,-6 0 40-16,-16 0-48 31,-17-3 8-31,-8 0-16 0,4 0 16 16,13-4-8-16,12 4 0 15,11 0 8-15,16 0 120 0,16 0-80 16,5 3 48-16,-9 0-48 31,-8 0-48-31,-4 0 48 16,1 0-48-16,-1 3 0 0,0 3 56 15,-4 4-56-15,0-4-8 16,-3 1 0-16,3-1 8 0,-4 3-56 0,8-2 56 16,1-1-8-1,-1 0 8 1,8 1 0-16,1-1 56 16,3 1-56-16,8-4-16 0,-4 3 16 15,9-3 0-15,-2 0-16 16,2 0 16-16,3 1-8 0,0-4-8 15,1 0-104-15,7 0-184 0,3 0-344 32,13-4-1000-32,8 1-1425 15,4 0-6089-15</inkml:trace>
  <inkml:trace contextRef="#ctx0" brushRef="#br0" timeOffset="73831.31">13857 11106 232 0,'0'0'6121'0,"0"0"-4369"16,0 0-415-16,0 0 71 31,0 0 96-31,0 0-296 16,-4-3-519-16,4 0 23 0,-4-1-72 15,0-5 48-15,0 0-216 16,4-1-168-16,-4-6-24 0,0-3-16 15,0-3-128-15,4-7 0 16,-4-3-80-16,4-6 40 16,0-3-24-1,0-6-72-15,0-1 64 0,0 3-64 16,0 4 0-16,0 6 8 16,0 6 120-16,0 7 40 0,-4 10-8 15,0 5-63 1,4 4-1-1,0 0-96 1,0 3-409-16,-3 0-455 16,3 3-1352-16,-9 13 351 0,-3 6-343 15,0-3-777-15,4-3-2048 16</inkml:trace>
  <inkml:trace contextRef="#ctx0" brushRef="#br0" timeOffset="74230.75">13642 10763 1240 0,'0'0'3264'0,"0"0"-551"31,0 0-817-31,0 0-215 0,0 0-65 16,0 0-208-16,0 0-543 15,0 0-321-15,-4 0-112 0,4 0-32 16,0 0 8-16,0 0-184 15,8-3-96-15,-1-7 24 32,6 1-72-32,-1-7-32 0,0-3-40 0,7-4-8 15,-6 1 56-15,2-6-48 0,-3-1-8 16,0 4 72 0,-4 3-72-16,0 6 112 0,-4 10 80 15,4 2 8 1,-4 4-152-1,8 0-48-15,8 10 0 0,4 6 8 0,4 3 64 16,8-3 8-16,0 3-16 16,-1-4-56-16,-3-2 8 15,0 0-16-15,-4 9-608 0,-8-6-1544 32,-8-3-2881-32</inkml:trace>
  <inkml:trace contextRef="#ctx0" brushRef="#br0" timeOffset="75394.98">12534 9499 9097 0,'0'0'1929'0,"0"0"-233"15,0 0-680-15,-84-41-95 16,52 41 143-16,-3 0-216 0,-5 19-320 15,1 10-32-15,-2 9 48 0,5 6-168 32,1 7-39-32,7 6-161 15,11 7-128-15,13 2 16 0,4-2-64 16,13-4-96-16,19-3-609 16,11-12-415-16,13-7-760 15,32-16-1209-15,-17-9-1488 0,-3-13-2920 0</inkml:trace>
  <inkml:trace contextRef="#ctx0" brushRef="#br0" timeOffset="75679.25">12697 9953 5513 0,'0'0'3024'15,"0"0"-599"-15,0 0-289 0,0 0-103 16,-28-76-609-16,17 76-712 31,-1 4-568-31,0 18-96 16,4 6-48-16,4 4 0 0,4-1-64 15,0 4-168-15,19-3-304 16,5-6-184-16,4-10 72 0,0-10 120 0,0-6 272 16,-4-10 128-1,-8-15 128 1,-4-3 8-16,-12-7 296 16,-3-4 424-16,-22 1-128 15,-3-3-136 1,-7 3 32-16,3 6-200 15,8 10-96-15,4 9-200 0,8 13-208 0,12 0-2408 16,0 16-305-16,4 0-1656 16</inkml:trace>
  <inkml:trace contextRef="#ctx0" brushRef="#br0" timeOffset="76030.86">12837 9794 2472 0,'0'0'4985'0,"0"0"-3537"15,0 0-383-15,0 0-305 0,99 23-408 16,-74 9-72-16,-6 6-88 16,1 6-128-16,-12 0-16 0,1-2-48 15,-9-4-152-15,0-10 144 32,0-8-160-32,0-8 104 15,0-9 64-15,0-3 368 0,0-9 552 16,0-17-696-16,0-5-208 15,3-10 80-15,9-4 40 0,-4-3 272 16,8-2 537-16,0 5 111 16,-4 10-240-1,-4 10-72-15,3 15-192 16,2 10-480-16,-1 0-72 0,8 26-8 16,4 9 0-16,4 6 0 15,-5 3-64-15,5 4-656 0,0 3-800 16,-4-10-1113-1,-4-12-2680-15</inkml:trace>
  <inkml:trace contextRef="#ctx0" brushRef="#br0" timeOffset="76348.69">13406 9747 5553 0,'0'0'5225'0,"0"0"-2673"0,0 0-735 15,0 0-1241-15,0 0-576 16,0 0 104-16,0 0 232 0,41 86-192 16,-26-45-48-16,2 0-40 31,-2-3-56-31,-2 1 0 16,2-11-184-16,-7-9-24 0,1-6 112 15,-2-13 96-15,1 0 128 16,0-13 600-16,4-12-200 0,-4-10 376 31,-4-7-151-31,0-5-273 16,4-7-224-16,-4 0-64 0,4 6-96 15,-4 7-56-15,4 12-32 0,-8 16-16 16,3 13-848-16,2 10-3385 16,-1 10-752-16</inkml:trace>
  <inkml:trace contextRef="#ctx0" brushRef="#br0" timeOffset="76707.3">13857 9296 3264 0,'0'0'6898'0,"0"0"-4410"16,0 0-359-16,0 0-937 0,0 0-936 16,0 0-128-16,-4 54-56 15,4-3 376-15,8 9-152 0,0 7-64 16,0-7-40-16,4 10-40 31,3-6-96-31,-2-1-56 0,7-6 0 16,-1-3-416-16,9-10-688 0,28-2-1457 15,-8-10-1319-15,-4-17-3570 16</inkml:trace>
  <inkml:trace contextRef="#ctx0" brushRef="#br0" timeOffset="77110.92">14486 9753 6249 0,'0'0'1872'0,"0"-76"-688"0,0 38 57 16,-4 0 695-16,-11 9 25 15,-9 14-569 1,-4 8-440-16,-4 7-536 16,-4 16-288-16,4 16-56 15,0 9 0-15,8 7-72 0,13-1 8 16,2-2-56-16,9-4 40 15,0-6-328-15,13-13-200 0,6-6-40 32,1-13 248-32,4-3 160 15,4-13-160-15,4-12-160 0,-8-4-705 16,-1-8 409-16,-2-2 416 16,-6 1 40-16,-10 4 144 15,3 4 184-15,-4 15 192 0,-4 15 152 31,0 0-344-31,0 15 0 16,0 11 96-16,3 6-96 0,5-1 72 16,5 1-72-16,6-10-248 0,1-5-272 15,4-11-408-15,4-6 112 16,12-23-713-16,-8-2-1151 16,-4-4-545-1</inkml:trace>
  <inkml:trace contextRef="#ctx0" brushRef="#br0" timeOffset="77546.02">14729 9626 640 0,'0'0'3112'0,"0"0"-143"15,0 0 96-15,0 0-537 0,0 0-1944 16,0 0-512-16,0-16-72 0,0 42 48 31,4 2-40-31,9-2-8 16,-2-4-16-16,9-9-504 16,-4-7 32-16,8-6 80 0,-4-3 312 15,4-19 88-15,-4-7 8 16,-4-2 0-16,-4-5 80 0,-5-2 280 31,-7 0 584-31,0 3 505 16,0 7 39-16,0 6-128 0,-3 12-176 15,-1 10-511-15,0 0-673 16,4 19-208-16,0 16 200 31,0 6 8-31,0 7 48 0,8 3-48 16,8 6 0-16,8 3 0 15,3 13 0-15,5 13-241 0,-4 16 17 16,-8-4 80-16,-16-13 144 16,-4-24-104-16,-8-20 0 0,-12-12 96 15,-4 3 8-15,-8-4 0 16,-11-9 16 0,-1-12 360-16,-8-7 57 15,0-19-233-15,5-13-128 0,6-16-72 16,9-18-296-16,32-36-1361 15,0 10-2456 1,25 6-4617-16</inkml:trace>
  <inkml:trace contextRef="#ctx0" brushRef="#br0" timeOffset="77837.95">15200 9614 2512 0,'0'0'7570'16,"0"0"-5946"-1,0 0-632-15,87-35 112 16,-47 22-47-16,4-3-521 0,-5 4-280 16,-7-4-216-16,-4-3-40 15,-11-1-176-15,-13-2 104 16,-4 3 0-16,-25 0-80 0,-10 10 152 31,-5 9 120-31,-4 0 40 16,0 19 16-16,9 12 88 0,11 4-136 15,7 10-72-15,13-4 8 16,4 0-64-16,0 4 0 0,24-7-184 16,0-7-792-16,32-5-1033 15,-8-13-583 1,-4-7-2193-16</inkml:trace>
  <inkml:trace contextRef="#ctx0" brushRef="#br0" timeOffset="78119.08">15853 9483 2800 0,'0'0'2609'0,"0"0"-713"0,0 0 777 0,0 0-977 16,0 0-1104-16,-40-34-112 15,20 71-200-15,0 11-176 0,5 3-16 16,6 0-80-16,5 0 16 16,4-7-24-16,0-6-544 15,13-6-144 1,-2-13 152-16,1-10 280 15,-7-9 256-15,-5-3 1160 0,-9-22 184 16,-23-7-151-16,-15-12-9 16,-13 0-48-16,-7-11-400 15,-2 1 137-15,9 4-553 0,17 5-320 32,7 19-8-32,16 14-1225 15,8 12-4472-15</inkml:trace>
  <inkml:trace contextRef="#ctx0" brushRef="#br0" timeOffset="79188.42">11937 9271 6161 0,'0'0'2040'16,"0"0"-551"-1,0 0-441-15,0 0 464 0,0 0-320 16,0 0-567-16,0 0-401 15,0 0-224-15,-17 6 160 0,17 23 168 16,0 12 32-16,0 6 80 0,0 14-80 16,4 2 24-16,-4 13-88 15,0 11-40 1,0 11 40-16,0 4-152 31,0-20-64-31,0-19-32 16,0-21-40-16,0-4 80 0,-4 3-88 15,1 6-8-15,3 1 0 16,-4-7-392-16,4-6-368 0,0-3-600 16,0-10-1641-16,7-6-3496 0</inkml:trace>
  <inkml:trace contextRef="#ctx0" brushRef="#br0" timeOffset="81318.02">11988 10363 592 0,'0'0'5073'0,"0"0"-3649"0,0 0-1008 15,0 0-248-15,0 0 160 16,0 0 768-16,0 0-263 16,80 29-297-1,-48-23 128-15,8-3-40 16,8 0 224-16,3-3-184 15,9 0-152-15,-4 0-159 0,7 0-9 0,1 0-88 16,0 0 0-16,4 0-104 31,-8 0-56-31,4 0-24 16,-9 7-64-16,1-4 56 0,0 0-64 16,0 4 0-16,-4-5 0 0,3 5 0 15,-3-1 16-15,4 1-16 16,-4-4 0-16,3 3 64 31,1-3-64-31,0-3 0 0,0 0 0 16,0 0 0-16,-5 0 16 15,5 0-8-15,0-6-8 0,0 3 0 16,-5-4 8-16,1 4 0 16,-4 0-8-16,-4 0 0 31,-1-4 8-31,-2 5 40 0,-2-2 56 15,5 1 72-15,-4 0-80 16,0 3 0-16,-1-3-40 0,2 3-56 16,-6 0 48-16,1 0-48 0,-8 0 0 15,4 0 0 1,-4 0 0 0,-4 0 48-16,3 0-40 0,1 0 24 15,0 0 88-15,4 0-112 16,-4 0 96-16,8 0-24 0,0 0-16 0,8 0 16 15,4 0-80-15,3 0 0 32,1 0 56-32,4 0-56 15,-5 0 0-15,-3 0 8 0,-4 0-8 16,-4 0 0-16,-8 0 0 16,0 0-40-16,-4 0 40 0,4 0 8 15,4 0 0-15,7 0-8 31,1 0-80-31,8 0 72 0,0 0-120 16,-4-4 64-16,-1 1 56 16,-7 3-48-16,-4 0 48 0,0-3 8 15,-4 3-8-15,4 0 8 16,-4-3-56-16,3 3-96 31,5-4-144-31,0 2-40 0,-4-2-32 16,0 1-16-16,-8 0 184 15,-4 0 200-15,-13 0-16 0,2 3 8 16,-5-4 8-16,-1 1 0 0,-3 0 0 16,4 0 0-1,4 0-8 1,0-4 8-16,4 4 0 0,0-3 8 0,0-1-8 16,-4 1 0-1,-4 0 0-15,-4-1 64 0,-4 1-8 16,0-6 48-16,0-5 48 15,-8 2 72 1,0-4-40-16,4-7 40 16,0-3 104-16,4 1-128 0,0-7 24 15,0 0 8-15,0-3 120 16,0 3 48-16,0 0 32 0,0 0-120 16,0 0 0-16,0-2-88 31,0 2-72-31,-4 0-15 0,1-1-129 15,3-2 104-15,-5 0-112 16,5 3 0-16,0-9 0 0,5-1 8 16,2-2 0-16,1-7-8 31,0 6-48-31,-8 4 48 16,4 9 0-16,-4 9 0 0,0 8 0 15,0 5 8-15,0 3 56 16,0 4-64-16,0 3 56 0,0 3-16 15,0-3-40-15,0 3 0 16,0 0 8-16,0-4-8 16,0 1 0-1,0 0-184-15,-4-6 56 0,4-4-49 16,0-3-311-16,0-3-56 16,0 0 136-16,0-3 136 0,0 2 264 15,0 5-32-15,-8 2 40 16,4 7 224-1,0-1-144-15,-3 4 16 16,2 0-88-16,-7 3-8 0,1 0 0 16,-2 0 0-16,1 0-16 15,-8 0 16-15,1 0 0 0,-5 0 8 16,0 0 96-16,0-3-88 31,-4-4 216-31,0 4-80 0,-4 0-8 16,-4-3-72-16,0 3-56 15,-7-1 56-15,-1 1-72 0,-4 0 0 16,0 0 64-16,-4-1-64 16,5 4 0-16,-5-2 8 31,-1 2 0-31,-2 0 64 0,-1-4-64 16,-3 4 0-16,-1 0 96 15,0 0-104-15,-4 0 8 0,5 0 0 16,-1 0 0-16,-4 4 64 15,4-2-72-15,-3-2 0 32,-5 4-8-32,0-4 8 0,-4 0 0 0,1 0 0 15,-1 0-32-15,-4 3-16 16,5-3 48-16,3 0-8 16,4 3 0-16,1 0 8 0,7 1 8 15,0-1-8 1,8 0 8-1,4 0-16-15,-4 0 8 0,4 0 0 0,-4 0 0 16,1 1 0-16,-5-1 72 31,0 0-72-31,1 0 0 16,-5 1 32-16,4-4-24 0,0 3-16 16,0 0 0-16,4 0 8 15,1 0-8-15,7 0 8 0,-4 0-40 16,8 4 40-16,0-1 8 15,1 0-8-15,-2 1 0 0,1-1 0 16,-3 4 0-16,-1-4 0 31,-4 4-8-31,0-4 0 0,0 3 8 16,1 1 0-16,-6-4 0 16,6 4 0-16,0-1-48 15,-2-2 48-15,6-1 0 0,-1 3 0 16,3-2 0-16,6-1 0 31,-1-2 0-31,0 2 0 0,4 0 0 16,1-3 0-16,-1 0 0 0,0 4 0 15,0-4-8-15,4 4 8 16,-4-4-8-16,4 3-24 0,-4 0 8 16,1 1-8-1,-1-1 24 1,4-3 8-16,3 1 0 0,6-2 0 15,6-2 0-15,5 4-80 0,4-4-464 16,4 3-1176-16,13-3-2521 16,-2 0-280-16</inkml:trace>
  <inkml:trace contextRef="#ctx0" brushRef="#br0" timeOffset="83911.98">13893 9086 2416 0,'0'0'3233'16,"0"0"-1713"-16,4 0-24 0,-4 0-167 0,0 0-329 15,0 0-248-15,0 0-248 16,0 0-8-16,0 0 40 0,0 0 64 16,0 0-87-1,0 0 103 1,0 0 80-16,0 0-88 15,0 0-72-15,0 0 32 0,0-3-280 0,0-3-152 16,0 0 104-16,0-4-48 16,0 0-8-16,0-2 40 15,0-7-79 1,0 0 7-16,0-3-40 16,0-7 40-16,-4-6-24 15,0-3-64-15,4-3 32 0,0-1-88 16,-4 4 48-16,4 3 24 15,0 4 56-15,-4 2-8 0,4 7-16 32,0 0-104-32,0 0 72 15,-4 2-72-15,4-2-8 0,0 0 80 16,0-3-72-16,0 2 56 16,0-2 56-16,-5 3-40 31,5-4 40-31,0 4-104 0,0 0 56 15,-3-1-16-15,3 5-48 16,0-1 48-16,-4 3-8 0,4 3-48 16,0 0 56-16,0 7-48 15,0 3-8 1,0-1 0-16,0 4 8 16,0 0-8-16,0 0 0 0,0 0-80 15,-4 0 64-15,4 0-328 16,0 0-248-16,0 0-576 0,-8 0-1001 15,-4 16-1848-15,-4 3 1593 0,5-3-2761 16</inkml:trace>
  <inkml:trace contextRef="#ctx0" brushRef="#br0" timeOffset="84485.99">13709 8442 3952 0,'0'0'3305'0,"0"0"-1120"16,0 0-657-16,0 0-488 16,0 0-232-16,0 0-512 0,0 0-136 31,0 0-160-31,0 0 0 15,0 0-8-15,0 0 16 0,0 0-8 16,0 0 56-16,0 0 24 16,0 0 432-16,0 0 185 0,0 0-1 15,0 0-104-15,4-3 120 16,9-10-360 0,-2-3-232-16,6-9-64 15,-2-4 72-15,2-6-120 0,-2-3 56 16,5-6-16-16,-8 6-48 0,4 0 64 15,-8 9-56-15,-4 10 88 16,0 6 136 0,-4 10 104-16,4 0-16 15,-4 3-120 1,0 0-200-16,0 0 89 0,0 0-89 0,0 0-65 16,0 0 9-16,8 3-120 15,-4 10 176-15,4 3 0 16,3 6 0-1,2 3 48-15,2 7-48 16,6 3 8-16,-1 0 0 0,-1 3 8 31,1 0 48-31,1 0-64 16,-2-6-232-16,-3-6-680 16,-4-1-952-16,0-6-2313 0,-8-9-4201 0</inkml:trace>
  <inkml:trace contextRef="#ctx0" brushRef="#br0" timeOffset="85667.69">12733 7845 7433 0,'0'0'2193'16,"0"0"-569"-16,0 0 240 15,0 0-7-15,0 0-473 0,-27-28-336 32,27 21-472-32,0-2-160 0,8-1-248 15,3 1-40-15,9-4 17 16,1 0-137-16,6 0 64 0,13 4-72 16,0 0 0-16,3 2 0 15,2 7 0-15,-6 0 0 16,-3 0-8-16,-8 10-40 15,-8 5 40 1,-8 5-88-16,-5 2 96 0,-7 6 8 16,0 1-8-16,-7 3 0 0,-9 2 8 15,-12 5 40-15,-4-1-48 16,-3 3 0 0,-2 0 8-16,5-2 80 15,4-5-88-15,5-2 0 16,7-3 0-16,4-1-8 0,8-2 0 15,4-4 0-15,0-3 8 16,0 0 0-16,8-6 8 0,7-1 0 31,10-5 0-31,3-1 0 16,7-6 88-16,10 0-8 16,2-3-80-16,5-7 80 0,0 1-88 15,-8 3-72-15,-13-1-401 16,-7 1-383-16,-12 2-320 0,-8-5-480 31,-4 0-617-31,0-1-3416 0</inkml:trace>
  <inkml:trace contextRef="#ctx0" brushRef="#br0" timeOffset="86054.86">12678 8023 144 0,'0'0'6897'0,"0"0"-4552"16,0 0-705-16,0 0 136 15,0 0-351-15,0 0-537 0,0 0-312 32,23 0-16-32,-7 0-32 15,5 0-48-15,2 0-24 16,5-6-24-16,4-1-72 0,8 1-160 16,4-3 57-16,-1 2-97 15,1-3-88-15,0 4-64 0,-8 0 0 31,-8 3-8-31,-4 0-505 16,-8 3-991-16,3 0-1264 16,-6 0-2065-16,-1 0-2937 0</inkml:trace>
  <inkml:trace contextRef="#ctx0" brushRef="#br0" timeOffset="90062.74">13243 6178 544 0,'0'0'7217'0,"0"0"-5448"0,0 0-201 16,0 0 104-16,-15-47 65 16,15 40-65-16,-5 4-368 15,5 0-208 1,0 3-351-16,0 0-241 15,0 0-272-15,-4 0-208 0,4 3-24 16,0 13-176-16,-4 10 176 0,0 5 0 16,1 7 8-16,-1 7 40 15,4-1-40-15,0 4 48 0,0-4-56 32,0 1 0-32,0-4 0 0,0-3 8 15,0 0-8-15,0-9-296 16,0-1-400-16,0-8-313 15,0-5-479-15,-4-2-584 0,-5-13-433 16,5 0-1472-16,1-3-824 0</inkml:trace>
  <inkml:trace contextRef="#ctx0" brushRef="#br0" timeOffset="90602.84">13176 6026 5633 0,'0'0'1592'0,"0"0"192"16,-8-105-431-16,8 61-449 0,8 6-168 0,7 3-160 15,9 6-280 1,0 7-56 0,12 6-96-1,4 10-136-15,8 2 72 0,-1 4 8 16,5 7 16-16,-7 12 0 0,-6 13-104 15,-11 5 8-15,-16 11 24 0,-8 6-16 16,-4 3-16-16,0 4 8 16,-16 2 0-16,-4-9 112 15,-4 0-112 1,-4-10 96-16,1-8-48 16,-6-1-40-16,1-13 121 15,-3-3-81 1,7-3 8-16,4-7 16 15,4-6-72-15,12 0 48 16,0-3 24-16,4 0-32 0,4-6 16 16,0-3-64-16,0-1-48 15,12 4 40-15,-4 0-8 0,4 6 16 16,0 0-8-16,4 0 0 16,4 6 8-16,4 10 56 15,4 6 120-15,4 6-32 0,0 1 64 31,-4 6 24-31,-5 0-136 16,-3 3-80-16,0 0-8 0,-8-3 8 16,0-3 48-16,-4-4-64 0,0-2-112 15,0-7-576-15,-1-6-1233 16,2-4-767-16,-5-9-4642 0</inkml:trace>
  <inkml:trace contextRef="#ctx0" brushRef="#br0" timeOffset="91008.65">13733 6594 4656 0,'0'0'4810'0,"0"0"-3850"16,0 0-368-16,0 0-104 0,0 0 128 31,0 0 0-31,84-22-48 16,-60 13-392-16,-4-4-104 0,0-3-32 15,-12 3-40-15,-4-3 0 16,-4-3 32-16,-4 0 200 16,-16 4 217-16,0 2 247 0,-8 6-104 31,0 7-232-31,0 0-216 0,4 16-24 15,5 10-48-15,2 2-24 16,6 1 96-16,11 3-72 16,0 2-64-16,4-5 72 0,15 3-72 15,13-4 0-15,5-5-8 32,10-4-472-17,5-4-216-15,27-12-905 16,-19-3-687-16,-8 0-3425 0</inkml:trace>
  <inkml:trace contextRef="#ctx0" brushRef="#br0" timeOffset="91353.54">14259 5864 3912 0,'0'0'5297'0,"0"0"-3488"16,0 0 151-16,0 0-279 15,0 0-201-15,0 0-528 32,-20-22-624-32,16 34-328 0,4 17 0 15,-4 9 192-15,0 22 64 16,4 4 264-16,0 2-320 0,0 8 41 15,8-14-113-15,5 6-56 16,-2-2 112-16,1-4-176 16,0-2 64-1,-4-8-72-15,0 1-80 0,1-6-529 16,-9-4-631-16,3 0-984 16,1-9-1609-16,-4-13-1088 0</inkml:trace>
  <inkml:trace contextRef="#ctx0" brushRef="#br0" timeOffset="92207.1">14614 5896 7953 0,'0'0'2057'0,"0"0"-201"15,0 0-576-15,0 0 137 16,0 0-409-16,0 0-584 0,0 0-344 16,-8-16-80-1,8 28-104-15,0 7 104 16,-4 4 304-16,4 9-72 16,-4 2 208-16,0 5-168 0,0 2-48 15,0 3-16-15,4 1-16 16,-3-4 104-16,-2-3-48 15,1-3-120-15,0 0 24 16,4-7-79-16,-4 4-25 16,4-6-32-16,0-1-8 15,0-2 40-15,0-5-40 0,8-2-8 32,1 0 64-32,-2 0-64 0,9 0 0 15,0-4 16-15,0 1-16 16,4 0 72-16,0-4-64 15,3 1 0-15,1-1 40 0,0-2-48 16,1-1 8-16,-2-2 8 31,5 1-8-31,0-5 40 0,-4 0-48 16,0 0 0-16,0 0 8 16,-8 0 40-16,-4-2 8 0,0-8 40 15,-5 0 0-15,1-2 128 16,-3-1-120-16,3-6 40 15,-1-6-16-15,1-4-120 0,-4-3 88 16,1-3-96 0,-1-6 16-16,-1-3 64 15,1-1-16-15,-4 1-16 16,0-4 56-16,0 1-48 0,0-4 152 16,-7 0-64-16,-2 0-96 15,1 6 64-15,4 4-16 16,-3 10-24-1,3 5-16-15,0 7-48 0,-1 10 32 16,1 2-40-16,4 4-8 16,-4 3-176-16,4 0-456 0,-15 13-1120 15,2 6-3466-15,-6 3-367 16</inkml:trace>
  <inkml:trace contextRef="#ctx0" brushRef="#br0" timeOffset="92704.87">14391 6877 1584 0,'0'0'6665'15,"0"0"-4808"-15,0 0-465 0,0 0 176 16,0 0-287-16,108-16-297 15,-69 9-344-15,1 5-272 0,0 2-192 32,-4 0-176-32,-4 0-944 15,-17 6-1681-15,-2 0-2336 0</inkml:trace>
  <inkml:trace contextRef="#ctx0" brushRef="#br0" timeOffset="93703.23">12770 5829 6545 0,'0'0'1664'31,"0"0"81"-31,0 0-17 0,0 0-128 16,0 0-303-16,0 0-593 15,0 0-472-15,0 0-232 0,3 3-24 16,1 16 24-16,8 4 352 16,0 12 72-1,-4 9 8-15,0 7-136 16,-4 9 0-16,-4 7 56 0,0 12-160 16,0 10-120-16,0-7 40 15,0-11-40-15,0-12-8 0,0-14-56 16,8 6-8-16,-4 3 56 0,0-13-56 31,-4-3 0-31,8-9-184 16,-4-4-616-16,3 4-992 0,-2-10-2337 15,-1-3-3265-15</inkml:trace>
  <inkml:trace contextRef="#ctx0" brushRef="#br0" timeOffset="95327.98">12905 6947 2840 0,'0'0'5305'32,"0"0"-3704"-32,0 0-1009 0,0 0-176 15,0 0 256-15,0 0 0 16,0 0-88-16,103 3-352 0,-66-3-152 15,2 3 0-15,1 0-64 16,4 0 40-16,3 1 88 16,9-4-32-1,0 2 136-15,4 2 56 0,4-4-71 16,7 3 23-16,-3 3-32 16,-1-2-24-16,2 2-40 0,-6 0-112 15,-7-3 32-15,-1 4 40 16,-6-4 8-1,-2 0 88 1,1 0-8-16,0 1-80 0,-4-4 0 0,4 3-112 16,-1-3 40-16,-2 3-8 15,-2 0-32-15,-3 0-16 0,0 0 0 16,0-3 0-16,3 3 8 31,2 1 0-31,2-4 48 0,5 0-48 16,0 0-8-16,-1 0 80 15,1 0-64-15,0 0-16 0,-8-4 8 16,-5 1 64-16,2 3 128 16,-5-3-24-16,3 3-56 31,-3 0 8-31,4 0-80 0,0 0 0 16,0 0-48-16,-1 0 8 15,2 0-8-15,-6 0 0 16,-3 0 0-16,-4 0 0 0,0 0 0 15,-4 0 8-15,-1 0-8 32,2 0 8-32,-5 0-8 0,-1 0 8 0,-3 0-8 15,0 0 8-15,0 0 0 16,-8 0 48-16,0 0-56 16,-3 0 0-16,-2 0 72 15,1-3-16 1,-4-3 24-16,4 3-16 15,0-7-16-15,0 0 32 0,4-5-24 0,-4-2-56 16,4-5 64-16,-4-6-64 16,4-7 8-16,-4-3-8 15,4-13 0 1,0 0 40-16,0-9-40 16,-1 2-8-16,6-1 8 15,-1-5 0-15,-5 7 8 0,6 3-16 16,-5 0 16-16,-5 3 112 15,5 0-24-15,-8 0 32 16,5 4 40-16,-1-4-96 0,0 7 8 31,-4-1-8-31,0 7-72 0,0 0 56 16,0 3-48-16,0 0 32 16,0 0-32-16,-4-3-8 15,-5 0 9-15,5 0-9 0,4 3 0 16,-4 3 48-16,4 10-48 31,0 3-48-31,0 6 48 0,0 3 0 0,0 8 40 16,0-5-40-16,0 4 0 15,0 0 0-15,0-4 0 16,0 4 72-16,0 0-16 0,0 0-56 16,0 0 40-1,0 3-40 1,0-3 0-16,-3-1 0 0,3 1 0 0,0 0 48 15,-4 0-48-15,4 0-48 16,-4-1 40-16,-4 2 8 16,-1-2-8-16,-6 4-64 0,-5 0-48 31,-8 0 71-31,0 0 1 16,-12 0 48-16,1 0-8 0,-6 0 8 15,-2 0 0-15,-1 0 0 16,-3 0 0-16,-5 0 0 0,4 0 0 15,3 0 0-15,2 0 0 32,-1 0 0-32,4 0 0 0,1 0 0 15,2 0 8-15,-6 0 64 16,7 0-72-16,-8 0-8 16,-4 0 8-16,0 0 0 0,1 0 0 0,-5 0 0 15,0 0 8 16,0 0-16-31,-4 0 8 0,9 0 0 16,-1 0 0-16,0 0-8 0,5 0 8 16,2 0-8-16,-2 0-32 15,3 0 40-15,0 6 0 16,1-2 0 0,-2 2 8-16,2-3-8 15,-1 4 8-15,-4-1-8 0,0 0-8 16,1 1 8-16,-5-4 0 0,0 3 0 15,-8 1-8-15,5-5-40 16,3 2 48 0,0-1 0-16,4-3-8 15,4 3 8-15,4-3 0 16,1 3 8-16,-2-3-8 0,6 4-48 16,3 2 48-16,0-3 0 15,8 1 0-15,8-2-16 0,0 1-32 16,8 1 40-16,0-1 8 31,1 0-352-31,-2 4-120 0,-3-1-392 16,-8 7-544-16,-19 5-881 15,3-1-71-15,0-5-2033 0</inkml:trace>
  <inkml:trace contextRef="#ctx0" brushRef="#br0" timeOffset="100554.37">15264 16748 8049 0,'0'0'2761'15,"0"0"-1753"-15,0 0-696 16,0 0-104-16,0 0 272 16,0 0 192-16,4 0-152 15,-1 0-175 1,1 0 71-16,0 0 120 0,0 0 40 15,-4 0-88-15,4 0-40 0,1 0-224 16,2 0-104-16,-3 0-16 16,4 0-48-16,5-3 8 15,-2 3-56 1,5-4 8-16,-4 1 88 16,12 0-96-16,-4 0 40 15,8 3 8-15,0-6-56 0,7-1 88 16,1 1-88-16,8-1 0 31,0-2 64-31,0 3-56 0,3-1 0 16,-2-2-8-16,-2-1-8 15,5 1 8-15,-4-1 0 0,-1 1 8 16,6-1 64-16,3 1-16 16,-1-1 24-16,5 0-72 15,-8 5 64-15,3-5 24 0,-3 3 24 31,1 1 0-31,-2 3-48 16,-3-3-64-16,4-1 48 0,4-2-32 0,4-1-16 16,-1 1 40-16,8 2-48 15,-3-2 0 1,4-1 40 0,-4 4-32-16,-1-1 24 0,-3-2-32 15,-3 3 0-15,6-4 0 16,-3 0 0-16,4 1 0 0,4-1 17 15,-1 1-9-15,5 0 0 16,0 2-8 0,-5 1 8-16,-3-1 32 15,0 1 24-15,-8 0 48 0,-1-1 8 16,1 1-24-16,-4 3-8 16,4-3-88-16,-4-1 0 0,-1 4 16 15,-2 0-16-15,2 0 72 16,-7-4-56-16,0 7-16 0,-4-6 0 31,3 3 0-31,-2-4 0 16,-10 1 8-16,6 3-8 0,-6-4 16 15,-3 1-8-15,-4 0 0 16,-1-1 72-16,2-2 24 16,-1 0 80-16,-5-1-80 0,6 1-8 31,-10-4 0-31,2 0-16 15,-2 0 16-15,-3 0 64 0,1-5 16 16,-5-1-8-16,-1-1 0 16,-3-5 40-16,4-4-40 0,4-2-80 15,1-10-88-15,-2-4 8 16,9-6-8 0,-8 0 48-16,4-9 24 15,-4 3-72-15,-4 0 8 0,-4 3 48 16,0 6 16-16,0 0 16 15,-4 4-88-15,0-1 56 0,-8 1-8 16,0 0-40 0,-4-1 88-16,4-2-88 15,0-1 0-15,1 0 40 16,-6-2-40-16,6-1 40 0,2 3-40 16,-3-3-8-16,5 4 48 15,-1 2-40-15,-1 1 0 0,2 2 0 31,3 1-8-31,-4 3 48 16,4 0-48-16,-1 0-8 0,1-3 8 16,4 2 0-16,-3 2 0 15,-5-2 0-15,4-2 72 16,-5 0-120-16,2-7 72 0,-1 0-48 31,0 1 24-31,-1-7-8 16,6 3 8-16,-1 0 0 0,0 4 0 15,0-1-8-15,0 7 56 16,4 0-56-16,-4-1 8 16,0 7 0-16,4-3 8 0,0 3-8 15,0 0-24 1,0-6-48-16,0 6-96 16,0-6 88-16,0 3 8 0,0-3 56 15,0-4 16-15,0 4-48 16,0-3 0-16,0-1 0 15,0 1-40-15,0-4 0 16,4 4-56-16,0-1-40 16,0 1 184-16,0 5-136 15,0-2 48-15,0 3 88 0,-1 3 56 16,-3 3-48-16,0-2 40 16,0-1-48-16,0 0 0 15,0-10-8 1,0-3-72-16,-7-2-24 15,-1-4 96-15,0-3 8 0,0-1 0 16,0 8 0-16,-4 5 48 16,5 4-40-16,-2 6-8 15,-3 6 16-15,5 4-16 0,-2 3 72 32,1-1-72-32,4 1-8 15,1-3 0-15,3 0 0 16,0-4 0-16,0-3-64 0,-4 0 72 15,4-5 0-15,-4 2 0 16,-9-7 0-16,6 1 0 0,-5-4 0 16,-1 4 48-1,2-3-48-15,-2 3 16 16,2-4-8-16,3 4 0 16,-1-4 0-16,2 4-8 0,3 3 0 15,0 0 8-15,-4 3-8 16,-1 0 8-16,2 3 0 15,-1 0-8-15,-4 1 0 16,4-1-8-16,-4 3-96 16,1-6 56-16,2 7-128 15,1-7-112-15,4 0 240 0,0-3-32 16,-4 3 80-16,4-6 8 16,-4-1-8-1,-3 1 72-15,-2-3-72 16,2-4-48-16,-6 1 48 15,-2 2-8-15,2 1-80 0,2-7-144 16,-1 3 0-16,0-3 232 16,4 1-88-16,8-4 88 0,-4 3 8 31,4-3 0-31,0 6 72 16,-1-2-24-16,2 5-56 15,-1 1 112-15,-8-4-112 0,4 3 8 16,-4-2-8-16,0-1-48 15,-4 0 40-15,4 1-88 0,-4-4-32 16,8 7 120 0,-3-4-48-16,7 3 56 15,4 4-8-15,0 0 16 16,0 3-8-16,0-3 16 0,0 0-8 16,0-1 72-16,0-5 8 15,0 2-88-15,0 1 0 16,4-1 0-1,-4 1 16-15,0-1-16 16,0 4-64-16,0 0 64 0,0 3 0 16,0 0 56-16,-4-1-56 0,0 4-32 31,4 1 24-31,-5-5 8 16,5 4 0-16,-4-2-8 0,0-2 8 15,-3 4 0-15,-6 0 0 16,9 3 0-16,-3 1 0 0,-1-1 0 15,0 4 8-15,3-1-8 16,-2 1 8-16,-1-1 64 0,4 4-72 31,0-1-8-31,0 4 8 16,-1 0 0-16,5 0 0 16,0-4-8-16,0 4 8 0,0-4 48 15,0 4-48-15,0 0 0 16,0 0 0-16,0 3 8 0,0-4 56 31,-3 8-64-31,-1-5 8 16,-4 1 40-1,0 1-48-15,0-2 0 16,0 1 0-16,0-3 0 0,0 3 40 16,-4 0-40-16,4 0 0 15,0 0 32-15,0 0-24 0,-4 3-8 16,1-3 0-16,-2 0 0 0,2 0 8 15,-6 0-8-15,6 0-8 16,-6-3 8-16,6 3-8 0,-5-1 0 16,0 8 8-16,8-4 0 15,-5 3-56 1,6 0 56-16,-5 4 0 16,8 6 0-16,-1-3 8 15,2-1 0-15,-1 4-8 0,0-4-112 16,-4 1 112-16,0 0-136 15,0-4 64-15,-4 4 64 0,1-3-48 32,-10 2 56-32,10 1-80 15,-9-1-64-15,-1 1-104 16,-3 0-24-16,1-4 152 0,-1 4 71 16,-4 0-39-16,0-1 32 15,-4-2-64-15,0 2 120 0,4-2 16 31,4 2-16-31,1 1 48 16,3 3-48-16,-4-4-8 0,-1 5 8 16,2-5 0-16,3 4-48 0,-4 0 48 15,5-1 8-15,-6 1 0 16,5 0-8-16,-8 0 8 16,4-1-8-1,-4-1 8-15,1-2-8 16,-5 4 0-16,4-4 0 15,-4 4 0-15,4 0 0 0,0 0 0 0,1 0 24 32,-1 3-24-32,-4-3-8 15,-4 3 8-15,0 0-88 16,0-4 40-16,0 4 40 0,-4-3-104 16,5 0 112-16,-5 0-48 15,3 3-16-15,9-3 64 0,1 3 8 16,3-4 0-16,0 4 0 31,4 0-8-31,1 0 8 0,-5 0-8 16,-4 0 0-16,-4 0-8 15,-4 0-104-15,-8 0 104 0,0 0 0 16,-4 0 8-16,1 0 0 31,-2 0 0-31,6 0 8 16,3 0-8-16,0 0-8 0,8 0-8 15,9 0 16-15,-1 0 0 16,4 4-16-16,-1-4 32 0,2 3-16 0,-1 0 0 16,4 0 0-16,-4 0-16 15,4 1 8 1,-4-4 8 0,0 0 0-16,1 3 0 0,-2-3 64 15,-3 3-64-15,0-3 0 16,-8 3 0-16,1 0 0 0,-1-3 8 15,-4 0-8 1,4 0 0-16,4 0 40 16,0 0-40-16,4 0-8 15,1 3 0-15,3-3 8 0,3 0 16 16,2 4-16-16,-2-1-16 16,6 0 8-16,-5 0 8 0,0 1 0 15,1-1-8-15,-2-1 8 31,-3 2 8-31,4-4-8 0,-8 0 0 16,0 3 48-16,-4-3-48 16,0 0 0-16,-4 0 0 0,9 0 8 15,-1 0 56-15,4 0-64 16,4 0-40-16,4 0 40 31,-4 0 0-31,0 0 0 0,1 0 0 16,-6 3 0-16,6 0 8 15,-9-3-8-15,7 4-48 0,-2-4 48 16,-1 0 8-16,0 0 72 16,4 3-80-16,-4-3 0 15,8 0 32 1,-4 0-24-16,4 0 56 0,-4 0-16 16,0 0-48-16,-4 0 40 0,-4 0-40 15,-3 0 0-15,-10 3 16 16,2-3-16-16,3 0 0 0,4 0 88 31,9 0 24-31,2 0 129 16,13 0-49-16,0 0-184 0,4 0 112 15,0 0-40-15,0 0-80 16,0 0-56-16,0 0-336 0,0 0 23 16,4 0 297-16,0 0-16 31,0 0 64-31,5 0-640 0,-5 0-400 15,-4 0-760-15,0 3 103 16,0 3 57-16,0 1 160 0,0 2-537 16,-9-5-855-16</inkml:trace>
  <inkml:trace contextRef="#ctx0" brushRef="#br0" timeOffset="101387.27">14144 7464 1040 0,'0'0'1984'0,"0"0"-976"16,0 0-456-1,0 0 281-15,20-19 367 16,-16 13-216-16,0 3-24 0,-4-1 25 16,0 1-41-16,0 0-96 15,0 3-416-15,0-3 112 0,0 3-8 16,0 0-208-16,0 0-144 31,0 0-112-31,0 0 24 0,0 0 56 16,0 0 136-16,0 0 161 15,0 0-57-15,0 0-144 0,0 0 0 16,0 0-248-16,0 0-104 16,-12 0-8-16,-4 9 112 31,-9 4 72-31,2 3-64 0,-5 0 0 16,0 0 48-16,4-1-56 15,4-2 8-15,4 3 0 16,0-3-8-16,5-3 8 0,-1 2-8 31,3-6-32-31,5 4 24 0,1-3 8 16,-1-1 0-16,0 0 0 0,4 0 8 15,0-2 32-15,0 2-40 16,0-3 0-16,0 0 40 16,0 4-40-16,0-1 8 0,0-3 0 15,0 4 0 1,0-1 64-16,0 0-72 15,0-3-8-15,0 1 0 0,0 2 8 16,0-3 8-16,0 0 72 16,0 3-80-16,0-2 96 15,0-1-80-15,0 0-16 0,0 0 56 32,0-3-48-32,0 0 96 0,0 0 0 15,0 0-16-15,0 0 64 16,0 0-144-16,0 0-8 15,11 0 8-15,6 4 296 0,15-4 160 16,7 6-160-16,21-3-160 31,8 3 64-31,-1 1-120 0,5-1 40 16,-16 3-88-16,-4 4-40 16,-17 6 0-16,-14 1-704 15,-29 14-584-15,-16-5-1161 0,-16-7-3752 0</inkml:trace>
  <inkml:trace contextRef="#ctx0" brushRef="#br0" timeOffset="103712.52">13657 7569 1592 0,'0'0'3945'0,"0"0"-2721"16,0 0-32-16,0 0-168 0,0 0-95 16,0-4-129-16,0 4-56 0,0 0-416 15,-4-2-64-15,1 2 248 16,-9 0-176-1,-1 0-240-15,-2 0-16 16,-1 0-72-16,0 6 0 16,0-3 40-16,0 3-48 0,4 4 0 15,-4-3 0-15,5 2-8 0,2 4 8 16,-3-1-72-16,5 1 40 31,-2 3 32-31,1 0 0 16,1 3 0-16,-1-4-8 0,3 5-40 15,1-1 48-15,0 3 8 16,4-3 64-16,0 3 56 0,0-3-24 16,0 4-32-16,0-4-72 31,8-1 8-31,1-1 80 16,-2 2-80-16,5-4-8 0,1 5 56 15,-2-5-8-15,6 1-48 16,2 0 0-16,1-3 0 0,4-1 112 15,0 1-64-15,3-4-8 16,-2-2-24 0,3-4 265-16,-8 0-281 15,4 1-49-15,-9-4 49 0,2 0 209 16,-6 0 63-16,1 0-224 16,0 0 0-16,0 0-48 0,-4 0 160 15,4 0-16 1,0-7-16-1,4-3 104-15,-4 5-232 0,4-5 240 16,-4 0-240-16,-1 4 16 0,-2 0 160 16,-5-1 32-16,0 1-136 15,4-3-72 1,-5-1 16-16,1 0 112 16,1 1-128-16,-1-7-24 15,0 3 16-15,4-3 8 0,-8 1-8 16,3-5-32-16,-3 1 40 15,0 4 8-15,0-5 48 0,0 5-48 16,-3-1 152-16,-1 3-96 31,-4 0 88-31,4 1-48 16,-5-1 40-16,6 0 8 0,-9 1-80 16,3-1 40-16,-2 0-48 15,-5 3-64-15,0-2 0 0,-4 2 0 31,0-3 8-31,-4 4-32 16,0 3 24-16,-4-1 0 0,5 4 0 16,-9 3-376-16,4 0-632 0,-4 0-785 15,-4 0-175-15,4 7-1193 16,12-1-2728-16</inkml:trace>
  <inkml:trace contextRef="#ctx0" brushRef="#br0" timeOffset="104355.36">13534 7864 616 0,'0'0'4569'15,"0"0"-2201"-15,0 0-752 0,0 0-359 16,0 0-449-16,0 0-112 16,0 0-376-1,0 0-240-15,5 7 24 16,-2-4 176-16,5 0 280 16,9 0 136-16,2 3-47 0,5-6 63 15,4 3-136-15,8 1-240 31,-5-1-184-31,1 0-104 0,-8-3-48 16,-8 7-88-16,-4-5-360 16,-8-2-184-16,-4 0-184 0,0 4 383 15,0-4-191-15,0 0-456 16,0 0-336-16,0 0 32 16,-4 0-585-16,-4 0-1208 0</inkml:trace>
  <inkml:trace contextRef="#ctx0" brushRef="#br0" timeOffset="104755.06">13650 7797 512 0,'0'0'448'15,"0"0"4257"-15,0 0-2705 16,0 0-832-16,0 0-31 0,0-6 7 16,0 6-232-16,0 0 24 15,0 0-384-15,0 0-216 16,0 0-87-1,0 0-249-15,3 10 8 16,1 6 736-16,1-1-152 0,3 7-112 16,0 4-88-16,-1 2-128 15,6-2-64-15,-2 6-192 16,-3-3 0-16,1-1-8 0,-5-2-344 31,-1 5-1112-31,1-5-1297 16,-4-7-1480-16</inkml:trace>
  <inkml:trace contextRef="#ctx0" brushRef="#br0" timeOffset="105845.89">13678 7595 104 0,'0'0'680'0,"0"0"3521"16,0 0-2521-16,0 0-240 0,0 0-95 31,0 0-265-31,0 0-432 16,0 0-192-16,0 0-16 15,0 0 104-15,0 0 120 0,0 0-24 16,0 0 65-16,0 0-369 15,0-4-120-15,0-2 16 0,3-1-104 16,-3-6 24 0,0 1-32-16,0-1-96 15,0-3 112-15,0-2-128 16,0-2-8-16,0-2 16 0,0 3-8 16,0 0 96-16,0 3-8 15,4 1 144-15,-4 2 8 16,0 0-176-16,0 0 24 15,0-3-48-15,0 0 0 16,5-6 0-16,-5 3-40 16,0-3 0-16,0 3 64 0,0 3 0 15,0 0-24-15,0 6 16 16,0 5-56 0,0-2 88-16,0 1-88 15,0 2 0-15,0-2 80 16,0-1-88-16,0 1 72 0,0-3-72 15,0 2 0-15,0 1 40 16,0 3-40-16,0 3 0 0,0 0-48 31,0 0-528-31,0 0-1792 16,-5 9-873-16,5 4-1040 16</inkml:trace>
  <inkml:trace contextRef="#ctx0" brushRef="#br0" timeOffset="106545.75">13550 7254 440 0,'0'0'6833'0,"0"0"-5129"15,0 0-455-15,0 0-193 0,0 0-256 16,0 0-208-16,-4 0-272 15,4 0-240-15,0 0 0 0,0 0-72 32,0 0 8-32,0 0 48 15,0 0 40-15,0 0 40 16,0 0 56-16,0 0-48 0,0 0 105 16,0 0-105-16,0 0-104 15,0 0-48-15,4 0 0 0,4-6 672 31,4-7-272-31,0 4-224 16,4-7 152-16,-4 1-216 0,0-5 0 16,0 1-96-16,0-3 96 0,-5 0-112 15,2 3-64-15,-1 3 64 16,-4 3 136 0,0 3 8-1,-4 4 0-15,0 3-8 0,3 3-72 16,-3 0 64-16,0 0-128 0,4 0 8 15,-4 0-8-15,5 0 0 0,3 0 16 16,3 0 136-16,6 0-152 31,-2 3 112-31,9 7-112 16,-3 6-56-16,2-1-16 0,1 8 72 16,4-1 96-16,-8 3-96 0,3-2 8 15,-6-5-16-15,-6 2 0 16,2-5-368-16,2-2-376 31,-2-7-936-31,-6-6-2393 0</inkml:trace>
  <inkml:trace contextRef="#ctx0" brushRef="#br0" timeOffset="108929.79">15769 5464 4945 0,'0'0'3960'0,"0"0"-2655"16,0 0-457 0,0 0-8-16,0 0 312 15,0 0-296-15,0 0-279 0,0 0-241 16,0 0-136-16,0 0-24 0,0 0-32 15,0 0-136-15,0 10 0 16,0 5 144-16,0 1 104 0,0 13-40 31,4-4-56-31,4 4-24 16,-3 3-120-16,2-7 32 0,-3 0 8 16,4-6-48-16,-4-6-16 15,0-6-32-15,4-5 32 0,4-2 8 16,8-2 144-16,12-18 1000 31,15-8-760-31,9-13 152 0,21-13-215 16,22-23-145-16,21-12-80 15,-13 10 8-15,-27 22 32 16,-29 22 192-16,-27 22-280 0,0 0 248 16,0 4-176-16,-8 3-120 31,-8 3-88-31,-8 3-584 0,0 0-281 15,0 0 409-15,0 3-928 0,-12 9 872 16,-7 8-696 0,2-2-1305-16,6-5-2712 0</inkml:trace>
  <inkml:trace contextRef="#ctx0" brushRef="#br0" timeOffset="110627.11">18742 7617 12002 0,'0'0'2849'16,"0"0"-1177"-16,0 0-656 16,0 0-328-16,0-7-191 15,0 7-129-15,4 0-344 0,0 13-24 16,4 12 0-16,3 10 256 15,2 25-16-15,-2 20-72 0,2 18-40 0,-2 7-8 16,-7-3-120-16,-4-13 64 16,0-20-64-16,0-12 8 15,0-15 32 1,0-10-40-16,0 6-344 16,0-3-368-16,0-4-545 15,0-2-1223-15,0-13-2513 0,-11-10-3193 0</inkml:trace>
  <inkml:trace contextRef="#ctx0" brushRef="#br0" timeOffset="111194.5">18845 7454 8265 0,'0'0'2049'31,"16"-72"-873"-31,-7 27-120 16,6 1 328-16,-7 5-207 0,0 11 95 0,0 9-392 16,0 7-512-16,4 2-168 15,4 7 40 1,12-1-232 0,7 4-8-16,10 4-8 0,10 18 0 15,1 6-136-15,0 11 0 0,-8 5-16 0,-12 6-80 16,-17 2 16-16,-10-2-224 15,-9 4 248-15,-4-3 200 16,-24 3 8-16,-13-3 48 16,-6-3 64-1,-13-1 56-15,0-6-56 16,1-5-8-16,-1-8-112 16,11-9-8-16,14-9 0 0,7-8-8 15,16-2 16-15,5 0 88 16,7 0-88-16,0-2-208 0,11-8-32 31,6 0 40-31,6 4 200 16,5 0 64-16,0 6 0 0,3 0-64 15,5 9 96-15,-3 10 80 16,3 10 112-16,-1 6 16 16,-3 3 16-16,-4 9-48 0,-4 4-96 31,-4 7-24-31,-13 2 40 15,2 0-136-15,-9 3-40 0,0-5-16 16,8-8-72-16,-1-8-744 0,21-7-752 16,0-10-1657-16,0-15-3064 15</inkml:trace>
  <inkml:trace contextRef="#ctx0" brushRef="#br0" timeOffset="111572.64">19527 8299 6873 0,'0'0'4889'0,"0"0"-4049"16,0 0-344-16,0 0 192 0,0 0 9 16,0 0-161-16,84-22-160 15,-53 9-288-15,-3-2 16 0,-8-5-96 31,-4 1-16-31,-8-3-400 16,-8-6 408-16,-8 2 240 0,-16 0 120 16,-12 4 416-16,-3 10 128 15,-2 5-264-15,5 7-224 16,5 7-63-16,6 15-129 0,14 10-208 31,7 9 32-31,4 7 64 16,4 2-40-16,20 4 24 0,4 0-24 15,8-9-64-15,3-7-8 16,6-13-48-16,-2-5-248 0,25-17-136 16,-16-3-1065-16,-5-3-4216 0</inkml:trace>
  <inkml:trace contextRef="#ctx0" brushRef="#br0" timeOffset="112278.6">20116 7340 1168 0,'0'0'11306'0,"0"0"-9505"16,0 0-1217-16,0 0-272 0,0 0 56 15,0 0-64-15,-4 10 128 16,4 9 464-16,0 0-152 0,4 6-200 16,4 4-143-1,-3 3-25-15,-5 0-136 16,4 2-48-16,-4 4-24 16,0 4 32-16,0 2 48 0,0 0 16 15,0 4-120-15,0 3 56 16,-4 0-120-16,-1-1 8 15,1 2-80-15,0-5 0 16,0-3 40-16,0-2-48 16,4-4 0-16,0-3-8 15,0-6 8-15,0-4 0 0,4-3 0 16,4-3 0-16,-4-6 8 16,1-1 24-1,-1-2-24-15,-1-4-8 16,-3-2 8-16,4-2 0 15,0 2-8-15,4-1-72 0,8 0 72 16,8 4 72-16,12-7 40 16,7 3-104-16,10-3-8 0,3 0-48 31,-5 0-256-31,-7-3-48 16,-8-4 56-16,-8 4-32 15,-8-4-248-15,-8 5-241 0,-1-8-935 16,2 0-3185-16,-6 1-3825 0</inkml:trace>
  <inkml:trace contextRef="#ctx0" brushRef="#br0" timeOffset="112993.42">20821 7417 4416 0,'0'0'4873'0,"0"0"-2912"16,0 0-321-16,0 0 65 0,0 0-9 15,0 0-176 1,0 0-696-16,0 0-367 0,-15-29-353 16,15 41-104-1,-5 14 0-15,-3 22 128 0,1 31 8 16,7 22 16-16,0 14-80 16,0-4-16-16,0-16-40 15,4-25 56 1,3-16-72-16,2-13-8 0,3-3 8 15,3 7-8-15,5-4 8 16,8 7-72-16,8-13-144 0,3-10-24 16,10-9 104-16,3-13-24 15,8-3 160 1,-5-12 96-16,4-14 152 16,-6-9-56-16,-1-9 72 15,-13-7 8-15,1-22 168 0,-3-19-144 16,-6-35-24-16,-4-9 40 15,-10-1-16-15,-10 19-176 0,-7 36-40 32,0 24-72-32,0 21 40 15,0 17-40-15,0 5 56 16,0 2-48-16,0 4-16 0,0 9-536 16,0 12-872-16,0 10-3361 15,-3 1-1345-15</inkml:trace>
  <inkml:trace contextRef="#ctx0" brushRef="#br0" timeOffset="114288.11">22077 7178 3880 0,'0'0'6098'0,"0"0"-4770"15,0 0-928-15,0 0 88 16,0 0 632-16,-116 57 177 0,76-9-305 15,-4 19-200-15,-7 25-128 16,6 29-144-16,6 9 56 16,19 0-40-1,20-6-159-15,8-10-129 0,36-3-112 16,12-3-80-16,4-22 8 16,-4-23-48-16,-5-25-16 0,-3-12-16 15,8-1-264-15,4-9-393 0,19-7-679 31,-19-9-1504-31,-12-5-3618 16</inkml:trace>
  <inkml:trace contextRef="#ctx0" brushRef="#br0" timeOffset="114914.54">22300 7645 8345 0,'0'0'2897'0,"0"0"-337"16,0 0-943-16,0 0-281 0,3-76 184 0,14 60-639 15,11 3-313 17,4-3-200-32,7 4-176 15,10 8-8-15,-2 4-40 0,5 0-144 16,-13 16 0-16,-7 16-144 15,-15 9 16-15,-13 23 128 0,-4-4 0 16,-25 7 48-16,-10-1-48 31,-10-12 0-31,-2 4 0 0,-5-11-96 16,9-6 48-16,2-12-120 16,18-6-32-16,6-11-152 15,14-9-384-15,3-3-17 0,11-9-127 16,21-17-552-16,9-9-1089 31,34-44-671-31,-8 9-2490 0</inkml:trace>
  <inkml:trace contextRef="#ctx0" brushRef="#br0" timeOffset="115195.69">22934 7429 8833 0,'0'0'2257'15,"0"0"127"1,0 0-567-16,0 0-481 0,0 0-368 15,0 0-424-15,0 0-152 0,-88 7-63 16,64 21 7-16,-1 7-56 16,10 6-64-1,-1 10-16-15,4 3-56 16,12 7-40-16,0-4-32 16,15 0-24-16,10-3-48 0,10-3 0 15,6-13-8-15,2-6 8 16,1-10-48-16,0-13-112 0,-4-6-64 31,-5-3-296-31,-7-9-705 16,-7-14-471-16,-1-21-1441 0,-12 6-1840 15,-1 0-2472-15</inkml:trace>
  <inkml:trace contextRef="#ctx0" brushRef="#br0" timeOffset="115505.17">23312 7795 8857 0,'0'0'3217'0,"0"0"-1881"16,0 0-95-16,0 0-57 0,0 0-344 15,99 0-200-15,-43-7-240 16,4 1-232-16,4-1-96 0,3 1-16 31,-7 0-48-31,-8-4-8 16,-12 4-808 0,-12-1-1064-16,-17-8-449 15,-11 2-479-15,0-3-4482 0</inkml:trace>
  <inkml:trace contextRef="#ctx0" brushRef="#br0" timeOffset="115728.77">23503 7385 11090 0,'0'0'2985'16,"0"0"-553"-16,0 0-896 31,0 0-920-31,0 0-487 0,0 0 407 15,16 117 208-15,3-34-328 16,6 15-176-16,3 10 0 0,0-13-160 16,-4-18 16-16,-9-20-96 0,-7-16-120 15,4-3-576 1,4 19-961 0,-4-9-2663-16,0-7-4498 0</inkml:trace>
  <inkml:trace contextRef="#ctx0" brushRef="#br0" timeOffset="116372.47">24069 7508 2984 0,'0'0'8362'15,"0"0"-6170"-15,0 0-495 16,0 0-209-16,0 0-760 0,0 0-152 0,0 0-16 31,107-72-319-31,-67 72-81 16,4 0 56-16,0 0-40 15,-9 9-112-15,-3 10-64 0,-12 6-64 16,-12 7 32-16,-8 7 32 0,0 8 48 16,-15 0 24-16,-13 7 8 31,0-2-72-31,-4-2 120 15,8-6-72-15,4-2-48 0,8-7-8 16,8-3 0-16,4 0 0 16,20-4-8-16,16-2 8 0,11-4 0 15,13-7-104-15,8-2-256 32,0-13-64-32,4 0-265 15,15-19-623-15,-19-10-1777 0,-12 1-7089 0</inkml:trace>
  <inkml:trace contextRef="#ctx0" brushRef="#br0" timeOffset="116637.96">23997 7826 1088 0,'0'0'11730'0,"0"0"-9505"16,0 0-1385-16,95-9 8 0,-43 2-168 15,16 1 208-15,27-1-560 16,21 5-111-16,-12-2-217 0,-21 1-104 31,-19-3-1409-31,-32-1-4016 16,-8-2-5161-16</inkml:trace>
  <inkml:trace contextRef="#ctx0" brushRef="#br0" timeOffset="117062.45">24934 6889 5737 0,'0'0'6185'0,"0"0"-3832"0,0 0-473 15,0 0-400 1,0 0-456-16,0 0-391 15,0 0-329-15,0 0-144 16,131 80 96-16,-56-1-120 0,21 29-136 16,0 10 8-16,-13-1 56 15,-10-9-64-15,-30-10 0 0,-15-2 0 47,-20-4 0-47,-8 0-64 16,-24-9 56-16,-20-4 8 0,1-12-16 15,2-13 16-15,9-13-8 16,0-6-288-16,-3 0-424 0,-5 0-833 16,5-3-2896-16,14-23-5953 0</inkml:trace>
  <inkml:trace contextRef="#ctx0" brushRef="#br0" timeOffset="117243.76">26201 7686 11402 0,'0'0'3865'15,"0"0"-3241"1,0 0-624-16,0 0-368 16,0 0-2513-16,0 0-5993 0</inkml:trace>
  <inkml:trace contextRef="#ctx0" brushRef="#br0" timeOffset="139352.31">20136 10223 5961 0,'0'0'1768'0,"0"0"-544"16,0 0-295-16,16-38 223 0,-7 25 392 0,-2 1-55 15,1 2-713 1,-4-3-312-16,0 4 152 15,0-4 144-15,-4 1-152 16,0-4-336-16,-4 3-56 16,-12-3-72-16,-4 0-32 15,-4 3-40-15,-8 1 120 0,0 6-64 16,0-1-40-16,0 7 48 16,9 0 1-1,-1 0-33-15,4 10-96 16,4 5 80-16,4 5-88 15,-3 2 0-15,6 10 48 0,5 2 48 16,0 8 8-16,4 5-96 16,0 4 136-16,8 16-80 0,16 15-8 31,0-5 8-31,4-11 0 16,0-6 0-16,-4-12-56 15,8 3 0-15,0 6 48 0,4-3-8 16,-12 0-32-16,-1-3 56 15,-3-6-64-15,-8-1 0 0,-4-3 0 16,-8-3-8 0,0-3 0-16,-4-6-48 15,-8 2-168-15,-12-5-256 16,-4-4-297-16,-23-3-647 0,6-10-1392 16,2-5-2130-16</inkml:trace>
  <inkml:trace contextRef="#ctx0" brushRef="#br0" timeOffset="139605.34">19598 10909 7761 0,'0'0'2305'16,"0"0"7"-16,0 0-519 15,0 0-57-15,0 0-568 16,0 0-448-16,112-41-304 15,-60 38 48-15,12 3-63 0,7 0-89 16,0 0-136-16,2 0-168 0,-9-4-8 31,-13 4-600-31,-11-3-657 16,-12-3-695-16,-16-7-865 16,-8 0-1856-16,-4-2-3408 0</inkml:trace>
  <inkml:trace contextRef="#ctx0" brushRef="#br0" timeOffset="139946.1">20765 10160 9962 0,'0'0'2920'0,"0"0"-1127"16,0 0-89-16,0 0-296 0,0 0-447 16,0 0-393-16,-99-32-200 15,71 48-152 1,-4 6 32-16,0 6-128 16,8 14-72-16,9 18 0 15,7 20-40-15,12 18 72 0,19-6-32 16,9-19-48-16,5-22 32 15,-5-19-32-15,11-1-296 0,5-2-376 32,27-4-601-32,-15-8-1623 15,-8-17-3906-15</inkml:trace>
  <inkml:trace contextRef="#ctx0" brushRef="#br0" timeOffset="140492.87">20898 10315 2528 0,'0'0'6561'16,"0"0"-4312"0,0 0-1-16,0 0-751 15,0 0-129-15,0 0-768 16,0 0-408-16,43-34 8 0,-15 46-200 15,4 7 8-15,-8 10-8 16,-5 6 0-16,-6 6-8 0,-13 3-40 31,0 7 48-31,-17-3 0 16,-7-4-8-16,-8-9-64 0,1-6-8 16,3-14 64-16,8-5-24 0,4-7 40 15,4-3 0-15,12 0 0 16,0-16-176-16,16-15-528 31,12-7-248-31,12-13 272 0,15-19-81 16,-3 0 201-16,1 0 392 15,-6 7 128-15,-15 22 40 0,-8 6 600 16,-12 18 857-16,-8 15-393 16,-4 2-688-16,-16 9-376 31,-12 13 584-31,0 10-24 0,-4 3-120 0,4 10-168 15,13-1-168 1,2 3-40-16,13 1-56 0,0 3 0 0,20-7-8 16,8-2-8-16,12-7-440 15,4-13-288 1,0-10-336 0,12-12-776-16,-13-9-2425 0,-6-13-3249 15</inkml:trace>
  <inkml:trace contextRef="#ctx0" brushRef="#br0" timeOffset="140756.56">21347 10004 8193 0,'0'0'2369'0,"0"0"-689"16,0 0-608-16,0 0-456 0,0 0-487 15,0 0 215-15,0 0 848 31,52 102-480-31,-16-55-288 0,0 11-160 16,8-5 24-16,-8 5-152 16,0-1-24-16,-16-3-24 0,-12 3-40 15,-8-6-48-15,-21 0 48 16,-14-10-48-16,-18-3-80 31,2-9-392-31,-12-11-832 0,14-1-1305 16,14-15-2976-16</inkml:trace>
  <inkml:trace contextRef="#ctx0" brushRef="#br0" timeOffset="141012.37">22021 10379 3896 0,'0'0'8938'16,"0"0"-6529"-16,0 0-1345 16,0 0-488-16,0 0-200 0,84-42-152 15,-52 40-48-15,7-2-112 16,6 4-64-16,2-3-120 0,1 3-1040 16,-5-3-1216-16,-11 3-2418 31,-15-3-3023-31</inkml:trace>
  <inkml:trace contextRef="#ctx0" brushRef="#br0" timeOffset="141198.54">22021 10480 1296 0,'0'0'4441'0,"0"0"-3265"15,0 0-208-15,0 0 16 16,0 0 689-16,0 0 599 0,84 35-543 15,-28-35-793-15,4 0-296 16,11 0-432 0,-4 0-208-16,14-15-336 15,-18 5-2281-15,-16-3-4008 0</inkml:trace>
  <inkml:trace contextRef="#ctx0" brushRef="#br0" timeOffset="142616.51">23117 10303 520 0,'0'0'8866'16,"0"0"-7210"-16,0 0-472 0,0 0 224 15,0 0-199-15,0 0-321 32,-24-74-112-32,24 56-280 0,0-1-184 15,11-1-112-15,10 1-128 16,7 1-56-16,7 1 56 16,5 8-64-16,8 3-8 0,-8 6 0 15,-1 0 0-15,-2 6 0 31,-10 16-48-31,-7 4 40 0,-3 5 8 0,-14 4-16 16,-3 3 16-16,-12 7 0 16,-16-1 16-16,-8-2 56 15,-3-5-72-15,7-5 64 16,0-6-56 0,8-13-8-16,12-4 48 15,8-9-40-15,4 0 96 0,4-6-32 16,20-17-72-16,8-8-328 0,12-11 64 15,12-5-40-15,3-4-144 16,5-6-40-16,4-1 200 0,-1 1 136 31,-15 13 152-31,-12 12 304 16,-20 13 728-16,-20 16-152 0,0 3-576 16,-24 13-304-16,-12 12 400 15,-3 7-39-15,2 6-185 0,10 3-24 16,3-3 56-16,11 4-96 31,13-1-64-31,0-3-48 0,28 0 16 16,8-6-8-16,16-3 80 15,8-10-88-15,-4-7-96 16,0-12-360-16,-13-12-841 0,-15-14-1671 31,-16-9-5226-31</inkml:trace>
  <inkml:trace contextRef="#ctx0" brushRef="#br0" timeOffset="144459.72">20164 11471 2904 0,'0'0'2377'0,"0"0"-65"16,0 0-944-16,0 0 193 0,0 0 151 15,0 0-232-15,-31 0-463 16,31 0-337-16,0 0-264 0,0 0-56 15,0 0-40-15,0 0-80 16,0 0-56 0,3 0-8-16,13 0-64 15,8 0 176-15,4 0 0 0,11 0-120 16,10 0-40-16,3 0-72 16,3-3 8-16,1-4-56 0,0 4 72 15,4 0 8 1,-4 0-88-16,-1-1 48 15,0-1-40-15,5 5 0 16,-4-4 72-16,4-2-72 0,-4 3 56 16,4 3-64-16,0-4 8 15,0 1-8-15,3-3 8 0,-3 6-8 32,0-6 8-32,4 2 8 15,-1 1-8-15,1-3 40 0,-4 3-32 16,-4 0-7-16,4 0-1 15,-6-1 0-15,10 1 0 16,-4 0 8-16,0-4-8 0,0 4-8 31,-1-3-8-31,1 0 8 16,0 3-57-16,-4-4 57 0,-4 1 0 16,3 6 0-16,-3-4 8 15,4 2-8-15,4 2 9 16,0-4-9-16,0 4 8 0,3-3-8 15,1 3 0 1,0 0 0-16,-1 0 8 16,-3 0-8-16,-4-3 0 0,0 3 8 15,-1-3-8-15,-3 0 0 16,0-1 8-16,0 1-8 16,0 0 0-16,4 0 0 15,-4-3 0-15,-1 2 0 16,1 1-32-16,0 0 32 15,-1 0 8-15,1-1-8 0,0 4 48 16,-8 0-48-16,4 0-8 16,-5 0 8-16,6 0 8 15,-2 0 0 1,5 0 0-16,0 0 0 16,-1 0 48-16,1 0 0 15,-4 0-48-15,-4 0 8 0,-8 0-8 16,-8 0 40-16,-4 0-40 15,-9 0-8-15,-2 0 16 0,-5 0-16 32,-1 0-321-32,-3 0-415 15,0 0-432-15,-4 0-520 0,0 0-1033 16,0 0-2672-16</inkml:trace>
  <inkml:trace contextRef="#ctx0" brushRef="#br0" timeOffset="-212728.38">17040 3819 144 0,'0'0'2088'0,"0"0"-1504"16,0-3-408-16,0 0-88 0,0-4 376 15,0 4 600 1,0-3-559-16,0 0-153 15,0 3-208-15,0-1-48 0,0 1-88 16,0 0 48-16,0 3-48 16,0 0-8-16,0 0 0 15,0 0 0 1,0 0 0-16,0 0 16 16,0 0-8-16,0 0 48 0,0 0 96 15,0 0 88-15,0 0 72 16,0 0 72-16,0 0 80 15,0 0 64-15,0 0-40 0,0 0-48 32,0 0-80-32,0 0-87 15,0 0-129-15,0 0-80 0,0 0-48 16,0 0-8-16,0 0 40 16,0 0 8-16,0 0-48 15,0 0 40-15,0 0 32 0,0 0 0 16,0 0 24-1,9 0 40-15,6 0 8 16,2 0 8-16,6 0-24 0,1 0 16 16,0 0 32-16,4 0-8 15,-4 0 0-15,8-3 0 16,0 3 16-16,0 0-16 16,3 0-48-16,1 0-32 15,0-4-88-15,-1 4 88 16,-3 0-48-16,0 0 16 0,-4 0-56 15,0 0 0-15,-4 0 0 16,4 0 0-16,-4 0 8 16,4 0-8-1,0 0 0-15,8 0 48 16,0 0-40-16,7 0 40 0,1 0-56 16,0 0 16-16,4 0-8 15,-8 0 8-15,-1 0 48 16,-3 0-64-16,1-3 0 0,-6 3 8 31,5-3 0-31,-4 3 40 16,4-3-48-16,3 0 24 0,2 0-16 15,-2-4 0-15,9 4 0 16,-8 0 0-16,4 0 40 16,-5 0-48-16,-2 0 0 0,-5 3 8 31,-4 0-8-31,3 0 0 0,-7 0 0 15,4 0 0-15,0 0 0 0,0 0 0 16,3 0 0-16,1 0 8 16,0 0-8-16,4 0 8 15,-1 0-8-15,-2 0 0 16,3 0 8 0,-4 0-8-16,-4 0 8 0,-5 0 8 15,-7 0-16-15,0 0 0 16,0 0 0-16,-4 0 8 0,4 0-8 15,0 0 0-15,4 0 0 16,4 0 8-16,8 0 0 0,0 0-8 31,3 0 0-31,-3 0 8 16,4 0 0-16,-8-4-8 0,-4 1 0 16,-4 3-96-16,-8-3-80 15,-1 3-272-15,2-6-368 0,-1 2-800 31,-5-5-1017-31</inkml:trace>
  <inkml:trace contextRef="#ctx0" brushRef="#br0" timeOffset="-207630.31">22515 8277 784 0,'0'0'7385'0,"0"0"-5880"15,0 0-417-15,0 0 16 0,0 0 328 16,0 0-199-16,0 0-361 16,0 0-208-16,0 0-40 0,0 0 0 15,0 0-72-15,0 0-56 32,0 0-15-32,4 0-25 15,12-3-160-15,7-7-128 0,5 4-56 16,9-1 8-16,6-2-64 0,9 3 24 15,3-4 8-15,5 4-80 0,4 3 40 16,-12-4-40 0,0 1 64-1,-16 3-64-15,-8-1-8 16,-13 2 0-16,-2-2 0 0,-9 4-192 16,-4 0-360-16,3-3-761 0,1-3-1767 15,4-1-4274-15</inkml:trace>
  <inkml:trace contextRef="#ctx0" brushRef="#br0" timeOffset="-206908.75">24069 8306 7865 0,'0'0'2337'0,"0"0"-561"0,0 0-192 16,0 0 17-16,0 0-225 15,0 0-496-15,0 0-336 16,0 0-544-16,4-7 128 0,19 7-56 31,9 0 320-31,12 0 9 16,9 3-105-16,5 1-104 0,2-4 0 16,-4 0-184-16,0 0 136 15,-4 0-16-15,-4 0-112 0,-13 0-8 16,-11 0-8-16,-11 0 48 0,-9 0 32 15,-4 0-80 17,0 0-440-17,0 0-593-15,-4 2-1183 0,-5 11-2785 16,-2-3 2080-16</inkml:trace>
  <inkml:trace contextRef="#ctx0" brushRef="#br0" timeOffset="-204772.32">22825 8401 3144 0,'0'0'4153'0,"0"0"-3169"0,0 0-208 15,0 0 49-15,0 0 55 16,0 0-256-16,0 0-216 16,0 0-184-1,0 0-112-15,0 0-40 16,4 0-24-16,-4 6 112 16,4 4 24-16,-4-1 120 0,5 4 48 0,-1 3-16 15,0 0-152-15,7 6-8 16,-3 0-160-1,1 1 65-15,6 2-9 16,2 0-32-16,-2-3-32 16,5 4-8-16,1-4 8 15,2-3 8-15,1 3 32 0,-4 0-8 16,4-3-32-16,-1 1-8 16,-2-1 0-1,3-4-8-15,-5 1-56 16,5-3 64-16,4-4-120 15,-4 1 112-15,8-1-121 0,-4 1 81 16,0-7 16-16,0 4-16 16,4-4 32-16,-9 0 16 0,5-3 8 31,0 0 160-31,0 0-168 16,-4 0 8-16,0 0 24 15,4 0-15-15,-5 0 103 0,5-6-120 0,4-1 64 0,-4-2 80 16,0-1-144-1,0 1 88-15,-4 2-80 16,-4-2 96 0,0-1 200-16,0-3-144 15,-1 4-16-15,2-4 104 0,-1-2-64 16,-1 2 64-16,5 0-144 16,-3 0 72-16,-6 0 0 0,1 1 32 15,0-1-80 1,-4-3 8-1,4 4-24-15,-4-4 8 0,0 0 80 16,0 0-8-16,4 4-32 16,-5-1-88-16,-2 0 16 0,-1 0-24 15,0 7 24-15,-1-4-8 16,2 4-8 0,-5-3 8-16,0-1-32 15,0 3-8-15,-1 2-32 16,1-5-8-16,0 7 56 0,-4-4-48 15,4 4 64-15,-4 3-64 16,0-3-8-16,0 0 0 31,0 3-344-31,0 0-448 0,0 0-56 16,0 0-192-16,-8-3-2209 16,-3-1-4537-16</inkml:trace>
  <inkml:trace contextRef="#ctx0" brushRef="#br0" timeOffset="-204052.1">23957 8455 5705 0,'0'0'2488'15,"0"0"-823"-15,0 0-713 0,0 0 120 16,0 0 120-16,0 0-416 0,0 0-383 0,0 0-169 16,0 0 32-1,0 0 48-15,0 0 112 16,0 0-136 0,8 0-200-16,5-4 480 15,-2 2-184-15,9 2-248 0,-4-4-16 16,4 1 0-16,-5-3-112 15,2 2 112-15,-6 1 24 0,2 3-72 16,-9-3-8-16,-4 3-40 31,0 0-16-31,4 0-64 0,-4 0-56 16,7 0-40-16,-3 10 160 16,9-1 64-16,-2 1-16 0,1 2-32 15,-3 1-16-15,2 3-104 16,-7 3 56-16,4 0 48 31,-8 3 0-31,0 1 0 0,0-1-816 16,0 13-888-16,0-13-2129 15,0-3-5057-15</inkml:trace>
  <inkml:trace contextRef="#ctx0" brushRef="#br0" timeOffset="-202921.26">22722 8708 1072 0,'0'0'3224'0,"0"0"-2255"15,0 0-481-15,0 0 400 16,0 0 208-16,0 0-104 0,-4 0-199 15,4 0-121-15,0 0 32 0,0 0 72 16,0 0 288-16,0 0-248 16,0-9-488-16,4 0-47 15,4-4 55 1,0-3 40-16,0-3-24 16,4-3-24-16,-4-3 0 0,4-4-176 15,0-3 64-15,-1 4 128 0,-2 2 56 31,-1 10-104-31,-1 3-72 16,-3 7-32-16,0 0-104 0,-4 3 128 16,5-1-40-16,-5 4-56 15,4-3-120-15,0 3-96 0,7 0 8 16,2 0 88-16,2 0 0 31,9 0 0-31,1 7 0 0,3 2 48 16,3 1-40-16,-4 2 48 15,1 1 0-15,-4 0-56 16,-3 0-16-16,-6-1-56 0,2 10-776 16,-6-6-1256-16,-7-6-2561 0</inkml:trace>
  <inkml:trace contextRef="#ctx0" brushRef="#br0" timeOffset="-195397.3">22870 7248 3304 0,'0'0'5721'0,"-5"0"-4496"16,5-6-585-16,0 3-384 16,-4-1 360-16,4 4 208 15,0-3 120-15,0-3-47 0,0 3-185 16,0-3-192-16,0-4-472 0,9-2 128 15,6-5-176-15,-3 2-8 16,4-8 8 0,8 1 40-16,1-3-40 15,6 3-48-15,1 3 40 16,4-1-96-16,7 5 56 0,2 5-96 0,6 3 136 31,5 1-8-31,4 6 16 16,7 0 88-16,-3 0-72 0,0 0-16 15,-5 13 16-15,-3-3-16 16,-7 2 8-16,-6 4 0 16,-3 0 0-1,-13 0-8-15,-2 0-8 16,-5-3-56-16,-5-1 48 0,-6-2 8 16,-1-1-56-16,-1-3-16 15,-3-2 72-15,-4-4 0 16,0 0 8-16,0 0 8 0,0 0 48 15,0 0 16-15,0 0 32 16,0 0 24-16,0 0 0 0,0 0 48 31,0 0-16-31,0 0-16 16,0 0-144-16,-11 0-1032 16,-2 0-3697-16</inkml:trace>
  <inkml:trace contextRef="#ctx0" brushRef="#br0" timeOffset="-193921.36">23188 6080 1672 0,'0'0'5281'31,"0"0"-4169"-31,0 0-144 0,0 0-87 16,0 0 519-16,0 0 200 0,0 0-295 15,40-41-625-15,-40 41-352 16,0 0-200-16,0 0-80 0,0 0-48 16,0 6-128-1,0 13 128 1,0 6 32-16,-4 7 40 0,-8 13 32 16,0-1 16-16,0 3 0 0,1 1-112 15,-2 0 64-15,9-4-48 16,0-2-16-16,4-4 8 0,0-4-8 31,8-11 48-31,9-1-56 16,-2-6-40-16,5-7 40 15,4-2 96-15,0-7-24 0,0 0 0 16,4-7-24-16,-4-11 24 0,4-5 24 16,-4-6-80-16,3-8-16 31,-3-2-48-31,0-5-24 15,-4 3-56-15,-4 2-48 0,0 5 168 16,-8 9-40-16,-4 8 48 16,0 4 0-16,-1 7 48 0,1 6 72 15,-4 0-40-15,0 0-72 32,0 0-8-32,0 0-96 15,0 0-24-15,5 6-40 0,-1 7 152 0,4 6 8 16,3 7 32-16,2-1-24 15,2 7-8-15,2 3 0 0,2 0-8 16,5 0 8 0,-4-3 16-1,1-4-16-15,-2-2 0 16,-3-8 0-16,0-1 8 0,-4-11-8 16,0-3 16-16,-1-3 40 0,6-3 168 15,2-13 40-15,5-9-88 0,0-7-72 31,1-10-16-31,3-5 112 16,-9-7-104-16,1-6 64 16,-8-4 136-16,-4-2 24 0,-8 8 96 15,0 4-8-15,0 16 1 16,-3 3-89-16,-2 13-128 0,1 6-8 31,0 7-40-31,4 2-72 16,0 4-64-16,0 3-8 0,0 0-8 15,0 0-160-15,0 0-312 16,0 0-313-16,-4 0-719 16,4 10-728-16,-4 5-2017 0,0-2-2265 0</inkml:trace>
  <inkml:trace contextRef="#ctx0" brushRef="#br1" timeOffset="-158797.22">29030 17570 11858 0,'0'0'2601'0,"0"0"-1793"0,0 0 616 16,0 0-352-16,3-34-488 0,22 27-39 31,-2 1-193-31,12-1-112 16,10 4-96-16,2 3-40 16,1 0 8-16,1 0-40 0,-14 10-64 15,1 5 0-15,-12 8-8 16,-12 5 0-16,-12 7 0 0,0 10 0 31,-28 2 8-31,-4 4 8 16,-8 0 56-16,0-4-72 15,-4-6 0-15,9-5 0 0,7-8 8 16,7-12-8-16,10-7-8 16,11-9-144-16,0 0 8 0,15-6-80 15,18-19-8 1,10-10-144-16,17-25 7 15,4-1 41-15,-4-6 88 16,0 4 200-16,-25 15 40 0,1 7 272 16,-16 13 345-16,-12 15 175 15,-8 10-152-15,0 3-304 16,-4 3-208-16,-16 13 16 16,1 6 168-16,-6 10-88 15,9 6-128-15,4 3 8 16,12 0-96-16,0 4-8 0,16-4-48 15,12-3-296-15,9-9-264 16,2-10-16 0,17-19-320-16,-12 0-1265 15,-9-22-3368-15</inkml:trace>
  <inkml:trace contextRef="#ctx0" brushRef="#br1" timeOffset="-158280.78">29312 17326 1144 0,'0'0'9218'0,"0"0"-7282"15,0 0-968-15,0 0 337 16,0 0-97-16,0 0-272 16,0 0-248-16,0 0-136 15,0 6-40-15,0-3-15 0,0-3 15 16,0 0 8-16,0 0 40 15,0 0-24 1,4-6-16-16,-4-10-240 16,4-6-152-16,0-10-56 15,-4-6-56-15,4-10 40 0,-4-2-40 16,4-1 32-16,0 6 16 16,-4 11 80-16,0 11 0 0,0 11-8 31,0 5-32-31,0 7-88 15,0 0-16-15,0 0-8 16,0 0-88-16,0 0-288 0,0 0-432 16,0 13-424-16,0 9 88 15,0 19-977-15,0-6-2568 0,0-3-1872 0</inkml:trace>
  <inkml:trace contextRef="#ctx0" brushRef="#br1" timeOffset="-157908.31">29193 17135 10122 0,'0'0'1880'16,"0"0"289"-16,0 0-153 0,0 0-264 16,0 0-519-16,0 0-449 0,-4-44-152 15,4 37-96-15,0 1-176 16,8 0-88-1,-1-4-120-15,6-3-8 16,-2 1-8-16,1-7-24 16,8 0-40-16,0-7-56 0,5-6-8 15,-2-5 40-15,-3-2 0 16,-5 8-40-16,2 2 104 31,-9 10 80-31,-5 13 48 0,1 6-208 16,-4 0-32-16,5 15-240 15,-1 20 232-15,4 7 0 0,3 12 8 16,2 9-8-16,6-3-224 16,1 4-656-16,8-4-528 31,-4-12-977-31,-4-20-5536 0</inkml:trace>
  <inkml:trace contextRef="#ctx0" brushRef="#br1" timeOffset="-156463.91">29444 15948 512 0,'0'0'5945'0,"0"0"-4033"16,0 0-559-16,0 0-401 15,0 0-48-15,0 0-112 0,0-42 288 16,-8 36 137-16,-5-3-289 16,-6-1-208-16,-1 1 24 15,-4-1-168 1,-8 4-64-16,4 2 8 0,0 2-167 15,-8 2-105-15,8 0-80 0,-4 6-56 16,0 6 136 0,1 7-72-16,-1 3 64 0,0 10 32 15,4 3-56 1,5 7-72-16,-1-1-16 16,7 4-56-16,10-1-64 0,3 0 40 15,4 1-48-15,7-4 8 16,17 0 0-16,8-3 64 15,8-2-56-15,8-11 56 0,12-6-24 32,4-7 8-32,-1-5-48 0,1-7 56 15,-8 0-56-15,-9-4 0 16,-11-2 8-16,-12 0 64 16,-8-4-80-16,-8 4-8 0,0 0-144 0,-8 3-344 15,0-10-576 16,0 6-1609-31,0-2-8041 0</inkml:trace>
  <inkml:trace contextRef="#ctx0" brushRef="#br1" timeOffset="-154613.68">29169 15662 4096 0,'0'0'6138'16,"0"0"-3658"-16,0 0-15 0,0 0-241 16,0 0-815-1,0 0-721 1,0-16-112-16,0 3-168 0,0-2-160 0,0-8 0 16,3-2-40-16,-3-7-40 15,4-6 0-15,1-7-80 16,-5-8-40-16,0-8 112 0,0-2-8 15,0-1-56-15,0 13-24 16,0 7 80-16,0 15 32 0,0 7 88 31,0 9-64-31,0 10-152 16,0-3 64-16,0 6-120 0,0 0-80 16,0 0-256-16,0 3-720 15,0 7-192-15,-9 9-328 0,2 0-2241 16,-10-3-2289-16</inkml:trace>
  <inkml:trace contextRef="#ctx0" brushRef="#br1" timeOffset="-154099.35">28575 14414 10594 0,'0'0'2440'0,"0"0"-151"16,0 0-457-16,0 0-392 0,0 0-351 15,0 0-457-15,0 0-384 31,-12-31-248-31,12 40 0 16,0 7 0-16,-4 6 72 0,0 3 32 31,4 14-88-31,0-1-8 16,0 3 8-16,0 0-8 0,0 4-8 16,8-4-136-16,-4 0-304 0,4-6-216 15,-4-3-361-15,0 0-935 16,-4-10-1929-16,0-6-760 0</inkml:trace>
  <inkml:trace contextRef="#ctx0" brushRef="#br1" timeOffset="-153571.83">28539 14477 1792 0,'0'0'4041'0,"0"0"-2753"15,4-82 232-15,4 51-47 16,0 5-233-16,0 4-136 15,4 0 8 1,0 5-63-16,4 2-337 16,4 5-320-16,3 1-216 0,9 2-120 15,5 7-48-15,2 0-8 16,1 0 0-16,-4 13-8 16,-12 0-88-16,-4 6-312 0,-16 0 232 31,-4 0 96-31,-13-3 72 15,-14 3 8-15,-9-3 144 0,-4-3 80 16,-3-1-48-16,2 1 32 16,13-3-16-16,5-1-80 15,14 0-104-15,6 1-8 0,3 6-64 32,20-1-8-32,8 5-16 0,7 2-64 15,5 0-24-15,1-3 64 0,-6 4 48 16,5-8-40-16,-12 5 104 15,-4-2 0-15,-5-2 0 0,-6 4-8 0,-5-2-8 32,-5-1 16-17,-3 1 16-15,-7-5 160 16,-14 3 184-16,-10-4 48 0,-5-2-16 0,-8 0-216 16,0-7-48-16,4 0-88 15,12-3-40-15,8-3-504 16,20-16-600-1,0-3-2129-15,20-1-3224 16</inkml:trace>
  <inkml:trace contextRef="#ctx0" brushRef="#br1" timeOffset="-152898.75">29284 14290 8041 0,'0'0'2289'0,"0"0"295"0,0 0-447 16,0 0-465-16,0 0-352 0,0 0-591 15,8-25-521-15,-8 25-208 16,0 12-72-16,0 8 72 15,0 8 8-15,-8 7 56 16,1 3-8 0,-2 4-56-16,-3-1 0 15,1-3 0-15,2-3 0 0,1-6 0 0,4-11 0 16,1-5-8-16,3-9 0 16,0-4 8-16,0-10 96 15,0-12 0 1,7-10-72-16,1-10-24 15,8-5 8-15,0-7-8 16,0-3 8-16,5 0-8 0,-6 9 0 16,-3 10 8-16,-4 16 120 15,-4 9 160 1,0 7-48-16,0 6-240 16,0 3-88-16,0 13 40 15,-1 3 48-15,6 9 0 0,-1 4 8 16,3 7-8-16,-2-5 8 15,3 8-8-15,4-5-48 16,-4-5-152-16,-1-3-128 0,-2-10 0 31,-5-7 119-31,0-5 161 16,-1-7 48-16,1 0 145 0,-4-12 255 16,4-11-224-16,9-6 64 0,-6-12-120 15,1-7 0-15,5-15 24 16,-6 3-16-16,5-4-48 15,1 7 8 1,-6 22-16-16,-3 3 88 16,0 17 0-16,0 11-160 0,-4 4-96 15,0 10-488-15,0 15-80 16,-12 29-465-16,0-3-2831 0,-4-7-2786 16</inkml:trace>
  <inkml:trace contextRef="#ctx0" brushRef="#br1" timeOffset="-151966.05">28985 14944 3952 0,'0'0'1409'16,"0"0"-505"-16,0 0 160 0,0 0-16 31,0 0-192-31,0 0-287 16,0 0 31-16,4 48-72 16,-4-42 96-16,0 4 120 0,0-4-184 15,0 4-128-15,0 3 0 16,0-4-71-16,0 0-153 0,-8 4-88 31,8-6-48-31,-4-1-56 16,4-3 32-16,0 0-40 15,0 0 40-15,0-3 96 0,-3 0 208 16,3 0 56-16,0 0-136 16,0 0-136-16,0 0-88 0,0 0-40 15,0 0 8 1,0 0 144-16,0 0 248 15,0 0 216-15,3 0 200 16,9-12-232-16,4-4-359 0,0-6 47 16,8-10-40-16,-4-3 8 0,0 0-144 15,0 0-32 1,-4 7 16-16,-4 8 40 16,-1 11 0-16,-2 0-80 15,-1 5-40-15,3 1-8 16,-2 0 0-16,3 3 0 0,-5 0-8 15,10 0 8-15,-6 0 0 16,1 3 0 0,0 4-8-16,4 8 0 15,0 5 8-15,-4 2-48 16,0 6 48-16,4 4 40 0,-4 3 8 16,4-4-48-16,0 4-56 0,4-9-240 15,0-4-520-15,4-6-1033 31,-1-6-2664-31,-7-7-4921 0</inkml:trace>
  <inkml:trace contextRef="#ctx0" brushRef="#br1" timeOffset="-150624.31">29101 13823 2456 0,'0'0'4753'16,"0"0"-3449"-16,0 0 41 15,0 0-57-15,0 0 72 32,0 0-144-32,15 4-239 0,-10-1-257 15,-5-3-144-15,0 0 40 16,0 0-72-16,0 0-64 0,0 0-40 15,0 0 0-15,0 0 89 16,0-9-1-16,0-11-280 31,0-8-48-31,0-7-48 0,0-9 120 16,4-4 32-16,4-6 40 16,-4-4-32-16,3-5-104 0,2-3-96 15,-1-5 224-15,3 5-136 0,-2 6-144 16,-1 12 16-1,-4 10-64-15,0 16 0 0,-4 9 0 16,3 7-8 0,-3 6 0-16,0 0-152 15,0 0-424-15,0 6-360 0,-3 10 136 16,-5 3-521-16,-16 13-1375 0,0-4-2657 31,4-6-3561-31</inkml:trace>
  <inkml:trace contextRef="#ctx0" brushRef="#br1" timeOffset="-150181.52">28906 13338 7097 0,'0'0'2617'0,"0"0"-1561"32,0 0-48-32,0 0 168 0,0 0-200 15,0 0-319-15,0 0-185 16,0 0-56-16,0 0 104 0,0 0 184 16,0 0 104-16,12 0-104 0,-1-13-376 15,13 0-152 1,0-9-31-1,4-3-65-15,0-4-72 0,8-6 56 16,-8-3-56-16,8-3 40 16,-8 3 0-16,0 0 40 0,-13 9-24 15,-2 7 80-15,-6 16 216 16,-3 6-232 0,0 0-128-16,9 9-104 15,2 16 104-15,5 4 0 0,5 3 16 16,2 3-16-16,4 0-64 15,1-3-440-15,-4-4-705 0,0-6-1247 16,-11-6-2889-16,-6-6-4849 16</inkml:trace>
  <inkml:trace contextRef="#ctx0" brushRef="#br1" timeOffset="-149683.72">28264 12436 9378 0,'0'0'1576'15,"0"0"280"-15,0 0 41 0,0 0-49 32,0 0-256-32,0 0-479 0,0-41-657 15,0 44-448-15,0 16 40 16,0 13-24-16,0 22 72 16,4 22 0-16,4 0-24 0,0-6-72 15,0-9 8-15,-4-17-8 31,0 4-176-31,0-4-512 0,0-6-569 0,0-12-431 0,-4-11-937 32,-4-8-1615-32,-8-7-2066 0</inkml:trace>
  <inkml:trace contextRef="#ctx0" brushRef="#br1" timeOffset="-149243.65">28261 12347 7113 0,'0'0'1656'16,"0"0"513"-16,0 0-777 0,0 0-104 16,0 0-223-1,-17-79-313-15,30 63-472 16,6 3-104-16,9 0-176 0,12 4 0 16,0 3 0-16,7 6 0 15,-11 0 0-15,-4 10-16 16,-12 8-96-1,-8 8 64-15,-7 6 48 16,-5-4-8-16,0 4 0 16,-17-3 8-16,-7-4 48 0,-4 0-40 15,-8-6 0-15,-3-3 0 16,-6 0 0-16,10-3 48 0,7-7-48 16,5 0 0-16,10-3-8 31,9 1-8-31,4 2-224 0,0 4-224 15,8 5 376-15,8 8 72 16,8 5 8-16,0 7 0 16,4 3 0-16,-8 3 8 0,4-2 0 15,-5-4-8-15,2-3 0 32,-1-7-88-32,-9-3-977 0,6-6-567 0,-2-3-400 15,-2-4-929-15,2-6-3776 16</inkml:trace>
  <inkml:trace contextRef="#ctx0" brushRef="#br1" timeOffset="-148818.46">28650 12798 5193 0,'0'0'1664'16,"0"0"-1168"-16,0 0 232 0,0 0 56 16,0 0-31-16,88 32-137 15,-71-32-200-15,-2 0-80 0,1 0-104 16,0-7-136-16,-4-5-16 31,-4-4-8-31,0-6-24 0,-8 0 16 16,0-4 56-16,-4 1 40 15,-12-1 8-15,-4 10 272 16,0 4 200-16,1 9-360 0,-9 3-48 16,7 9 144-16,1 10 33 31,5 10 103-31,7-1-160 0,8 7 48 16,0 3-80-16,0-6 16 0,19 3-184 15,5-10-32 1,12 1-8-1,4-7-40-15,8-6-72 0,0-4-8 16,16-9-1040-16,-21 0-1593 16,-3 0-2816-16</inkml:trace>
  <inkml:trace contextRef="#ctx0" brushRef="#br1" timeOffset="-148266.59">29093 12344 7721 0,'0'0'1857'16,"0"0"287"-16,0 0-496 0,0 0-263 16,0 0-593-16,0 0-400 0,-4-6-232 15,4 15-88-15,0 7 416 0,0 7 72 16,0 2-152-1,0 3-112 1,0 7-8-16,0 0-176 16,-8 3 0-16,0 4-56 0,0-4-48 15,1-3 0-15,-2-7 64 16,5 1-64-16,0-10 0 0,4-3 0 0,0-10-8 31,8 0 16-31,12-6 40 16,8 0 81-16,12 0 15 15,-1 0-48-15,9-3-56 0,0-3-40 16,-12 3-8-16,-4 0 0 16,-9 3-352-16,-10 0-585 0,-5 0-671 31,-4 0-1161-31,-4 3-1127 16,0-3-2250-16</inkml:trace>
  <inkml:trace contextRef="#ctx0" brushRef="#br1" timeOffset="-147877.55">29455 12347 5977 0,'0'0'2456'16,"0"0"-487"-16,0 0 207 0,0 0-159 0,0 0-513 15,0 0-720 1,0 0-784-1,0 0-16-15,0 3 16 16,0 23 0-16,-4 9 144 0,0 9 56 16,4 1-96-16,0 5-88 15,0-2-8-15,4-3 40 0,16-4-40 16,8-10 8 0,0-8 40-16,4-10-40 15,0-10 96-15,4-3-24 16,-8-20 0-16,-8-11 56 0,-1-14 104 15,-6-5 112-15,-1-20-208 16,-9-22-47-16,-3-16-33 0,0 9-56 31,0 20-16-31,0 31 0 16,0 23-8-16,0 3 8 0,0 12-128 16,-20 10-833-16,1 10-3248 15,-1 5-952-15</inkml:trace>
  <inkml:trace contextRef="#ctx0" brushRef="#br1" timeOffset="-147345.45">29017 12071 6705 0,'0'0'2376'0,"0"0"-1079"0,0 0-41 16,0 0 176-16,0 0-79 16,0 0-449-16,0 0-200 0,-28-63-64 15,28 37-152-15,0-6 16 31,0-12-128-31,0-10-232 16,0-22-48-16,0-29-72 0,0-12-16 16,0 9 56-16,-4 28 32 15,-4 39-24-15,5 22 113 0,3 9 7 16,-4 4-48-16,4 3-144 16,0 3-160-1,-4 16-969-15,4 9 97 16,-9 10-1240-16,-6 9-577 0,-5-5-1360 15,4-11-2056-15</inkml:trace>
  <inkml:trace contextRef="#ctx0" brushRef="#br1" timeOffset="-146901.62">28751 11665 4416 0,'0'0'2665'0,"0"0"-1001"16,0 0-87-16,0 0-137 0,0 0 48 15,0 0-423-15,-17 0-281 16,17 0-184-16,0 0 32 16,0-4 128-16,0-8-320 0,0-1-296 31,0-9-88-31,4 0 0 15,4-7-48-15,1 1 64 0,-2-7-72 16,5 0 0-16,0-4 0 16,0-5 72-16,0 3-72 15,4 0 8-15,-4 2-8 0,0 11 176 32,0 6-32-32,-5 6 104 0,-2 6 1 15,-1 4-97-15,0 3-72 0,4 3-16 16,-1 0-64-16,6 0 0 15,6 3-16-15,5 10-64 16,4 12 72-16,8 4 8 16,5 5-64-1,-2 11-585-15,17 28-695 16,-9-13-1384-16,-2-3-2242 0</inkml:trace>
  <inkml:trace contextRef="#ctx0" brushRef="#br1" timeOffset="-145171.28">28495 10176 8225 0,'0'0'2081'16,"0"0"-129"-16,0 0-544 0,0 0 57 16,0 0-273-16,0 0-472 15,0 0-376-15,-95-64-184 16,55 67-48-16,0 13 16 16,-12 13 64-16,0 5 184 15,-4 18-7-15,-4 14-49 16,13 20 24-16,15-4-72 0,16-5-152 15,16-17-40-15,20-12-32 16,32 2-40 0,27 4 0-16,26-16 96 15,6-12-40-15,0-23-56 16,-27-3 8-16,-29-16 64 0,-18 0 40 16,-18 1 96-16,2-5 0 15,-6-2-16-15,1 0-72 0,-8 3-8 31,-4 6 0-31,-4 7-56 16,0 2-64-16,0 4-40 16,9 0-592-16,-5 0-728 0,-1 4-769 15,1 2-2376-15,-4-3-3673 0</inkml:trace>
  <inkml:trace contextRef="#ctx0" brushRef="#br1" timeOffset="-143844.04">28838 9940 1840 0,'0'0'2816'0,"0"0"-1527"16,0 0-41-16,0 0 208 0,0 0 33 15,0 0-33-15,0 0-56 16,0 0-103-16,0 0-153 31,0 0-104-31,0 0-152 0,0 0-88 16,0-6-336-16,0-3-263 16,0-7-33-16,0-3-96 0,0-10-24 0,8-6 128 15,0-6-96-15,-4-7-64 16,4-21 104-1,0-27-72 1,-4-21-40-16,-4 9 0 0,0 19 16 16,0 32 32-16,0 25-48 15,0 7 40-15,0 2-32 0,0 8 112 0,0 5-80 16,0 10-48-16,0 0-248 31,0 7-801-31,0 11-319 16,0 8-536-16,0 9-1057 0,-9-3-1248 15,6-10-3064-15</inkml:trace>
  <inkml:trace contextRef="#ctx0" brushRef="#br1" timeOffset="-143402.98">28659 9318 1408 0,'0'0'5025'32,"0"0"-4345"-32,0 0-168 0,0 0 376 15,0 0 1-15,0 0 143 16,0 0-368-16,0 0-88 0,-5 29-88 16,5-29-104-16,0 0 144 0,0 0 336 15,0 0 209 1,5 0 135-1,3-16-288-15,7-9-600 0,2-4-208 16,3-9-104-16,3-4 48 16,1-5-56-16,4-7 48 0,0 0-40 15,0-3-8 1,-9 6 16-16,6 13-8 16,-13 10 0-16,0 15 376 15,-5 9-40-15,1 4-336 0,9 17 0 16,3 11 0-16,3 4 0 15,9 6 48-15,4 0-48 0,8 3 0 16,-5-3 0-16,6-3-8 31,-10 0-800-31,-7-3-1104 0,-12-7-2553 0,-16-9-4857 16</inkml:trace>
  <inkml:trace contextRef="#ctx0" brushRef="#br1" timeOffset="-141766.72">28065 8096 7921 0,'0'0'2105'0,"0"0"183"31,0 0-351-31,0 0-401 15,0 0-80-15,0 0-456 0,0 0-439 16,0-19-161-16,0 19-112 16,8 0-88-16,0 13 64 0,4 5 104 15,0 8-96-15,-4 3-8 32,-4 9 32-32,-4 10-80 15,0-1 136-15,0 7-96 0,0-3-136 16,0-7-64-16,0 1 8 15,0-10-64-15,0-4-56 0,0-5-280 16,0-4-360-16,4-3-328 31,0-10-425-31,-1-5-615 16,-3-4-88-16,0-10 471 0,0-31-3512 16,0 6 704-16,-3-7 2321 0</inkml:trace>
  <inkml:trace contextRef="#ctx0" brushRef="#br1" timeOffset="-141327.43">28097 8338 832 0,'0'0'1832'16,"0"0"433"15,-20-112-337-15,12 68-432-16,0 2-343 15,0 4-41-15,8 3 144 0,0 4-80 0,0-1-312 16,8 0-335-16,8 3-241 16,12 1-40-16,-1 6-40 0,14 0-56 15,2 9-104-15,5 0 72 0,0 10 56 16,-4 3 96-1,-8 0-88-15,-12 10-144 0,-12 9-40 16,-12 6 0-16,0 0 0 16,-21 4 24-16,-11 3 40 0,1-1 176 31,-9-2-88-31,4 0-56 16,1-1-48-16,7-9 8 0,7 0-48 15,14-6-8-15,7 0-40 16,0-1-152-16,20 4 88 0,12 3-80 15,3 0-96-15,5 3-72 32,0 4 184-32,-9-1 32 15,1 1 48-15,-8 2 8 0,-11-2 24 0,-9 2 48 0,-4-2-40 32,-9-4 48-32,-10 0 16 0,-5-3 88 0,-8-3 48 15,-4 0 24 1,0-7 48-1,-4-2-24-15,4-4-120 16,4-3-80-16,4-10-168 0,13-9-1072 16,6-3-4186-16</inkml:trace>
  <inkml:trace contextRef="#ctx0" brushRef="#br1" timeOffset="-139904.8">28798 7995 7153 0,'0'0'1944'0,"0"0"185"16,0 0 167-16,0 0-295 0,4-42-417 15,-4 42-656-15,0 0-576 0,0 3-352 16,0 16-40 0,-4 7 40-16,-8 12 72 0,0 9-24 31,-4 10-40-31,0 4 40 15,1 6-40-15,-2-7 8 0,9-6-8 16,-3-10-8-16,6-15 0 16,1-13-72-16,0-10 48 15,4-6 24-15,0-19 136 0,8-28-88 16,8-27-40 0,5-17 8-16,-2-15 57 15,1 17-73-15,-4 23 16 0,-8 25-16 16,0 9 112-16,0 3 112 15,-4 4 120-15,4 6 104 16,-4 6-176-16,0 13-272 16,4 0-72-1,4 10-88-15,0 12 152 16,3 3 0-16,6 7 0 0,-1 10 8 0,-1 2 0 16,2 6 0-16,3 4 0 15,-5-2 8-15,1 5 0 0,-3-10-8 31,-2-5-40-31,-2-10-72 16,-6-14-8-16,-3-5 48 0,4-13 72 16,0 0 128-16,4-26 16 15,0-9-72-15,4-12 80 16,3-19-32-16,6-27-8 0,3-18-64 31,-1-9-40-31,-2 5 88 16,-2 30-24-16,-15 31-72 0,0 22 0 15,-4 16-8-15,0 3 8 16,-4 10 0-16,0 3-152 16,0 10-872-16,-12 53-137 0,0-6-1511 31,-8 0-3898-31</inkml:trace>
  <inkml:trace contextRef="#ctx0" brushRef="#br1" timeOffset="-135901.62">28695 7397 680 0,'0'0'4673'0,"0"0"-3241"16,0 0-384-16,0 0 280 0,0 0-255 15,0 0-33-15,0 0-48 16,0 0-136-16,0 0-64 16,0 0-207-16,0-2-145 0,0 2-152 15,0 0 32-15,0 0 56 31,0 0 40-31,0 0 128 0,0-4-48 16,0 1-48-16,0-3-152 16,-4-1-168-16,-1-5 16 15,5-4-96-15,-4-7 88 0,0-5 0 16,-3-10 9-16,3-3-81 16,-4-13-16-1,3-3 16-15,-2-20 16 0,-1 11 16 16,0-4 24-16,4-3-24 15,-1 16-16-15,-2-10-16 16,3 6 72-16,0 11 0 0,0-1 64 16,4 10-120-1,0-4 8-15,0 4-16 16,0-3-24-16,0-1-40 0,8 1 0 16,0-4 40-16,0 0 8 15,-4 1-56-15,4 2 0 16,-8 10 8-16,0 10 0 0,0 6 0 31,0 12-8-31,0 4 0 0,0 3-88 16,0 0-736-16,0 13-809 15,-8 9 465-15,-1 7-336 16,2 19-1337-16,-1-7-304 0,4-6-1287 16</inkml:trace>
  <inkml:trace contextRef="#ctx0" brushRef="#br1" timeOffset="-135402.31">28504 6245 5233 0,'0'0'1848'0,"0"0"-1080"15,0 0-400-15,0 0-208 0,0 0 208 0,0 0 513 32,0 0-337-17,-37 44-64-15,33-28 8 0,0-6-120 0,0-1-96 16,4 1-104-16,0-7-16 16,0 0-24-16,0-3 80 15,0 0 328-15,0 0 609 0,0-3-17 31,4-10-672-31,13-6-296 16,-6-6-152-16,10-10 64 0,-2-6-64 16,1-10-8-16,0-3 8 15,-4 0 88-15,0 9-16 0,-4 8 120 16,-4 14 336-16,-5 10 256 31,2 10-200-31,-5 3-448 0,4 0-144 16,4 10-120-16,3 9 88 15,6 3 32-15,-2 7 0 16,9-1 8-16,8 4 72 0,0 3-80 16,8 0-8-16,0 0-696 15,11 3-1200 1,-10-3-2585-16,-17-13-736 0</inkml:trace>
  <inkml:trace contextRef="#ctx0" brushRef="#br1" timeOffset="-134649.25">27698 6607 9394 0,'0'0'1504'15,"0"0"360"-15,0 0-551 0,0 0 271 16,0 0-376-16,0 0-480 0,0 0-336 31,64-73-264-31,-12 70-80 16,8-4 64-16,3 7 16 15,-11 0-48-15,-12 10-80 0,-16 6-72 16,-16 9 24-16,-8 0 48 0,-28 10 8 16,-12 0 64-16,-8 4 0 31,1-2-72-31,-1 2 8 16,4-4-8-16,12-3 0 0,8-1 0 15,13-3 0-15,2-2 0 16,9-7 0-16,12 0 8 0,20-6-8 15,12-4 72-15,23-6-16 32,30-3-40-32,-10-9-16 15,-11-4-40-15,-13-2-264 0,-27-5-1176 16,-8-8-672-16,-8-1-2041 16,-16 4-2497-16</inkml:trace>
  <inkml:trace contextRef="#ctx0" brushRef="#br1" timeOffset="-134407.29">27675 6823 9738 0,'0'0'2304'15,"0"0"-776"-15,0 0-391 16,0 0-145-16,0 0-384 0,39 0-240 15,25 0-72-15,24 0-96 16,4-3-96-16,-8 0-48 0,-17 3-56 31,-11 0-672-31,-16-4-2081 16,-9 1-4448-16</inkml:trace>
  <inkml:trace contextRef="#ctx0" brushRef="#br1" timeOffset="-128333.3">29615 17005 2456 0,'0'0'6433'0,"0"0"-4248"16,0 0-1521-16,0 0 32 15,0 0 392-15,0 0 105 0,0 0-313 16,4 0-272 0,15 0-352-16,-2 0-136 15,11 0 8-15,0 0-32 16,4 0 40-16,7 0 32 0,1 0-16 15,8 3 24-15,4 0 16 16,3 1 104-16,5-4 32 16,0 3 24-1,0 0-95-15,-1 3-1 0,1-3-64 16,4 4-72-16,-8-4-64 16,4 4-8-16,-4-2-32 0,0 2-16 15,-9-1 16-15,-4 1-8 31,2-1-8-31,-6-3 16 16,2 0-16-16,-2 0-24 0,-3 1 16 16,0-4-8-16,-1 0 8 15,1 0-40-15,1 0 32 0,-5 0 16 16,-4-4-8-16,3-2 8 31,-4 0 8-31,1-4 0 0,-7 4 0 16,3-4-8-16,0 1 8 15,-9-4 64-15,6 1-72 0,-2-4 80 16,1-3-72-16,0-3 120 16,-8-1 8-16,4-2 64 31,-8-1-48-31,0 1 24 0,0-4 40 16,0-2-96-16,0 2 80 0,-4-6-104 15,4 0-8-15,0 0 40 0,0-3-8 16,4-3-56-16,0-4 72 15,4-2 0 1,4-1 8 0,-1-3 8-16,5 1 72 0,-3 2-104 0,-2 1 48 15,5-1-24-15,-8 3-136 16,-4-3 8-16,4-2 56 0,-4-1-24 16,-4 0-40-16,4-3 0 31,-4 3 0-31,0 1 0 15,-1-1 0-15,2 0 0 0,-5 1 0 16,4-2-8-16,-1 5 48 0,2-4-48 16,-9 3 0-16,4 1 0 15,-4-1-8-15,0-2 8 32,0-2-8-32,0 5 8 0,0 2 0 15,0 1 0-15,0-3 0 16,0-1 0-16,4-3 0 0,3 0-8 15,6-6 8-15,-5 3 0 16,-1-3 8-16,-3 0 0 31,-4 0 0-31,0 0 0 0,-4-4-8 16,-7 1 48-16,-2-4-48 16,2 7-40-16,-1-3 40 0,3 3 0 0,2-1 0 15,3 4 0-15,-4-3 0 16,-1 3 0-1,6-6 0 1,-5 3 0-16,0-4 0 0,4 4 0 16,-4 0 0-16,4 10 0 15,4-1 0-15,0 10 8 0,0-4-8 0,0 1-8 16,0 0 8-16,4 0-8 31,4-1 8-31,0-2 0 16,0-3 0-16,-4-1-8 0,-1-3-80 15,-3 0-32-15,0 1 48 16,0-1 72-16,0 3-8 0,0 1 0 16,0-5 8-16,0 2-8 31,0-4 0-31,0-3-8 0,0 0-32 16,0-1 48-16,0 4-8 15,0 1-8-15,0 2 16 0,0-4 0 16,0 2-8-16,0-1 8 15,0-7 0-15,-3 4-72 32,-1 0 64-32,0 0 8 0,0 3-16 15,-4 0-40-15,3 0-16 16,-2 0 8-16,7 3 64 0,0-6 0 16,0 3 0-16,0 3 16 0,4-3-8 15,4 4-8 1,8 5 8-1,0 4-8-15,0 3 0 0,4-3 0 16,-5 6 16-16,2-4-8 16,-2 7 0-16,2-2 0 0,-2-1-8 15,1 3 8-15,0-3-8 0,-4 1-8 32,4 2-48-32,-4 0 56 15,0 3 0-15,-1-2-8 0,2-1 8 16,-5 3 0-16,-1 1 8 15,2-1 0-15,-1 4 8 0,0-4-8 16,-1 4 0-16,2-4 40 31,-1 1-48-31,-4-1 0 16,3 0 0-16,-3-2 0 0,1-4 0 16,-1 0 8-16,0 0 8 0,-4 0-8 15,7 0 0-15,-7 0-8 16,4-3 8-16,0 3 0 31,-4-3-8-31,0 0 0 0,0-3 0 16,0 2 8-16,0-2-8 15,-4-3 0-15,0 3 0 16,-3-1 0-16,-1-2-8 0,-1 2 0 16,2 1 8-16,3 0-8 15,0 3 0 1,0 0 0-16,4 3 8 0,0 0-8 15,0 0 8-15,0 3 0 16,0 3 8-16,0-2 0 16,0-1-8-16,4-3 0 0,0-3 8 15,0 3 0 1,-4-3-8-16,0 0 0 16,0 6 0-16,0 0 0 0,-4 0 0 15,-4 1 0-15,-5 3-8 16,6-4 8-16,-5 0-72 0,0 0 8 15,0 0 64-15,-1-3 0 32,2-2 0-32,3-2 0 15,0 1-8-15,-4-3 0 0,4-4-112 16,0 1 48-16,0-7 32 16,0 3 32-16,-4-2 8 0,0 2-8 15,0 0 8-15,1 1 0 31,-2-4 8-31,2 0 0 0,-2-2-8 16,2 1 0-16,-1 2-72 16,-1-1 24-16,6 3 32 15,-5 4 8-15,3 0 8 0,-2 2-8 32,-6 4 8-32,6 0-8 15,-5 3-128-15,0-3 40 0,4 3 8 0,0-3 16 16,0 3 0-16,0 3 64 15,8-3 0-15,-4 4 8 16,4-1 0-16,1 0 0 0,-1 0 8 16,0-3-16-1,-9 3 8-15,6-5-72 16,-10-2 24-16,2 1-8 0,-9-3-16 16,3-4 56-16,2 1 8 15,3-4-8-15,-4 4 8 16,8-3 8-16,4 2-8 0,0 1 0 31,4-1 8-31,1 1 8 0,-6-1 0 16,1 1 0-16,0-1 0 15,-4 4-8-15,0-3 0 16,-4-1-48-16,1 3 48 0,3 1 0 16,-4 0-8-16,4 0 8 31,-4 3 0-31,8-1 0 0,-5 2 0 0,9 2 0 15,1 3 8 1,-1 0-8-16,4 3 0 16,0 1 0-16,0-1 0 0,0-2 0 15,-4-1 0-15,0 0 0 16,0-6 0 0,0 3 8-16,-1 0-8 0,-2 1 8 15,3 2 0-15,0 0 0 16,-4 0-8-16,3 4 0 15,2-1 0-15,3 4 8 0,-4-1 0 16,4 4-8 0,-4 0 0-16,0-1 8 15,-4 1-8-15,4 3-16 0,-4-3-56 16,0 6 64-16,-4 1 8 16,4-2-8-16,-8 2-8 15,9 2 8-15,-10 0-72 0,6 0-8 31,-10-3-32-31,-3 4-24 16,-4-1 64-16,-4 1-40 0,-3 2 24 16,-5 0 24-16,1 1 64 31,-6 2-8-31,2 1-40 0,-5 0 40 16,0 0 16-16,0 2-48 15,1-2 32-15,-1 3 0 0,4-1-64 16,-4-2 64-16,4 3 8 15,-4 3-40-15,-8-3 40 16,0 0-40-16,1 3-16 0,-5-3 56 16,4-1-192-16,1 1 112 31,2 3 40-31,6-3 48 0,-1 3-88 0,-3 0-48 16,-5 0 0-16,0 0 8 15,-4 0 128-15,8 0-56 16,1 0 48-16,3 0 8 0,4 0 0 15,8 0 8 1,8 0-8 0,4 0 8-16,8 0-8 0,4 0-8 15,5 3-96-15,-6-3-9 0,1 7-39 16,-4-4 72-16,-3 3 32 16,-9 3 40-16,-4-5-72 0,-4-1 80 31,4 0-8-31,4 0 0 15,4-3 0-15,13 0 8 16,2 0 0-16,5 0 8 0,4 0 72 16,0 0 0-16,0 0-72 0,0-3-8 15,4-3 0-15,-4 2-48 32,0 4-80-32,0 0-400 15,0 0-992-15,0 0-1409 0,0 0 225 16,0 0 775-16,0 0 105 15,0 0-393-15,16 0 809 0,4-3 680 16,-4-9-736-16</inkml:trace>
  <inkml:trace contextRef="#ctx0" brushRef="#br1" timeOffset="-127894.55">29197 5273 104 0,'0'0'1088'0,"0"0"176"15,0 0-104-15,0 0 105 0,11-50-1 16,-6 43-160-1,-1-2 0 1,0 5-79-16,-4 1-153 16,0 3-184-16,0 0-296 15,0 0-312 1,0 0-80-16,0 0-136 0,-8 7 136 16,-8 2 184-16,0 4 160 0,-8 0 240 15,-8 2 112-15,-4-2-120 16,-4 3-111-16,-4-3-209 0,-4-1-80 15,9 4-8-15,-1-3-88 16,12-3-24-16,4-1-40 16,4 0-8-16,12 1 8 0,0-7-8 31,4 4 48-31,4-1 40 16,0 3 176-16,4 1 184 0,12 3 72 15,8 3-80-15,12-1 88 16,-1 5-88-16,10-1-256 0,-2 0-88 15,5 0-32-15,0-3-8 32,-4 0-56-32,-4-4-8 15,-5 1-96-15,-7-4-552 0,-11 1-480 16,-26-4-872-16,-10-2-1065 16,-21-4-920-16</inkml:trace>
  <inkml:trace contextRef="#ctx0" brushRef="#br1" timeOffset="-127354.52">28216 5496 1384 0,'0'0'5401'0,"0"0"-3969"0,0 0-263 16,0 0-313-16,0 0-40 15,0 0 552-15,73 9-72 0,-34-3-271 16,5-2-201-16,8 2-320 16,0-3-240-16,3 4-160 0,-7-4-32 15,-5 3-64 1,-6-3 8-16,-18 0-16 16,-2-3-104-16,-10 0-304 15,-7 0-80-15,0 0-288 0,-31-6-577 16,3-3-1431-16,0-4-1833 15</inkml:trace>
  <inkml:trace contextRef="#ctx0" brushRef="#br1" timeOffset="-127082.03">28539 5314 3016 0,'0'0'4465'0,"0"0"-2344"15,0 0-233-15,0 0-296 31,0 0-623-31,0 0-569 16,0 0-400-16,0 0 0 0,0 0 296 16,-16 42 24-16,8-13 16 15,4-1 56-15,1 7-32 0,-1 3-96 16,4 3 32-16,-5 0-120 16,5 1-104-1,0-1 16-15,0-6-88 16,9 0-56-16,2-6-312 0,-3-7-416 15,1-3-736-15,-6-6-1313 16,-3-7-1976-16</inkml:trace>
  <inkml:trace contextRef="#ctx0" brushRef="#br1" timeOffset="-125317.96">28547 5013 2512 0,'0'0'5209'16,"0"0"-4305"-1,0 0-288-15,0 0 41 16,0 0 271-16,0 0 504 16,-28-10 24-16,28 7-279 0,0 3-193 15,0-3-160-15,0-3-280 0,0-4-192 16,-8-3-120 0,5-6 32-16,-6-6-96 15,-3-3 64-15,5-11-16 16,-2-2-71-16,1-7 15 15,0-9-48-15,5-3-40 0,-1-3-16 16,4-7-56-16,-4 3 8 16,4 0-8-1,-5 7 8-15,5 9-8 16,-4 10 0-16,4 12 0 16,-4 14 0-16,4 5-8 0,0 3 8 15,0 7-8-15,0 0-208 16,0 0-16-16,0 0-177 0,0 0-311 31,0 0-520-31,-15 4-1201 16,2 9-1959-16,-2-4-473 0</inkml:trace>
  <inkml:trace contextRef="#ctx0" brushRef="#br1" timeOffset="-124853.66">28156 4311 8281 0,'0'0'1633'0,"0"0"-929"16,0 0-392-16,0 0-104 0,0 0 168 15,0 0 48-15,0 0-152 16,0 0-96 0,0 0-88-16,0 0-8 15,0 0-16-15,0 0 200 16,0 0 400-16,0 0 241 0,17-12-137 16,-2-7-448-16,9-7-216 15,0-9-48-15,1-3 8 0,-2-6 88 31,1-4 104-31,-4 4 0 16,-1-1-24-16,-6 10 304 16,-1 10-8-16,-5 15-32 0,6 10-496 15,2 10 0-15,9 21-8 16,8 11-40-16,13 5 48 0,2 5 16 31,5 2-8-31,0-4-8 0,12 11-1072 16,-13-14-864-16,-15-9-3305 15</inkml:trace>
  <inkml:trace contextRef="#ctx0" brushRef="#br1" timeOffset="-123938.34">27408 3286 12138 0,'0'0'2529'16,"0"0"-977"-16,0 0-568 0,0 0-648 15,0 0-312-15,0 0-8 16,-8 22-16-16,16 13 120 0,3 6 104 0,9 10-112 16,-4 6-24-16,8 4-80 31,-4-4-8-31,-4 0-40 15,0-3-232-15,-8-7-408 0,0-2-424 16,-8-10-336-16,0-3-993 0,-8-10-600 16,-4-12-2856-16</inkml:trace>
  <inkml:trace contextRef="#ctx0" brushRef="#br1" timeOffset="-123263.27">27428 3137 5433 0,'0'0'3080'31,"0"0"-1279"-31,-24-102-121 0,16 73-192 16,8 7-503-16,0 9 47 0,0 7-328 16,15 6-704-16,17 0-96 0,17 10-104 15,10 12 40-15,1 4-240 16,-1 5-448-1,-11 1 311 1,-16 3 225-16,-20 0-560 0,-12 0 488 16,-12-7 304-16,-16 4 80 15,-11-3 192-15,-10-4 40 0,-2-3 32 0,-1-3 32 16,9-6-112-16,2-1-64 31,13-5-16-31,13-4-24 16,7-3 120-16,8 0 417 0,0 0 63 15,8 0-400-15,7 0-200 16,5 0-80-16,-4-3 8 0,0 0 112 16,-8 3 160-16,-4 0 152 31,1 0-168-31,-5 0-88 0,0 0-48 16,0 0-8-16,0 0 16 15,0 0-16-15,0 0 56 0,0 0-88 16,0 0-24-16,0 0-56 31,0 0 0-31,0 0 0 16,0 0 0-16,0 0-8 0,0 0 0 15,0 0 8-15,0 0 0 16,0 0 40-16,0 0 48 0,0 0 112 0,0 0 16 16,0 0-104-16,7 0-112 15,13 16-8 1,8 6 8-1,7 6 112-15,14 7-72 0,-1 10 1 16,7 2-41-16,-3 4-8 16,-4-3 0-16,-8-1-153 0,-8-8-407 0,-12-4-560 15,-9-4-272-15,-3-8-1201 32,-8-11-1784-32</inkml:trace>
  <inkml:trace contextRef="#ctx0" brushRef="#br1" timeOffset="-122766.45">28014 3546 9161 0,'0'0'2449'16,"0"0"-2281"-16,0 0-80 15,0 0-88 1,0 0 456-16,86 0 56 0,-45 0-16 15,-2-6-232-15,-7-4-152 16,-4 1-56-16,-11-4 32 16,-13-3 24-16,-4-3-64 0,-13 0-48 15,-19-3 0 1,-4 0 0-16,-3 6 0 16,3 3 8-16,8 13-8 0,4 0 8 15,4 7 73-15,12 15 175 31,4 6-8-31,4 7-8 16,0 4-48-16,16-2 8 0,8-2-64 16,12 0-40-16,4-3 24 0,15-13-56 15,5-3-64-15,8-13-160 16,12-3-304-16,-21-7-1153 16,-10-8-2792-16</inkml:trace>
  <inkml:trace contextRef="#ctx0" brushRef="#br1" timeOffset="-122349.1">28511 3000 10698 0,'0'0'2600'0,"0"0"-1079"0,0 0-409 15,0 0-312 1,0 0-752-16,0 0-48 0,0 0 0 16,0 28 48-1,0 1 168-15,0 3-64 16,0 3 0-16,0 0-64 0,0 3-8 16,0 3-72-16,0-3 48 15,-7 3 16-15,-2-2-64 16,1 2 40-16,8-6-32 0,0-7-8 31,0 1 64-31,8-6-64 0,12-5 80 16,8-2 48-16,12-6-40 31,8-1 0-31,12-6-48 16,0 0-48-16,-1-3-176 0,-11 0-312 15,-12-3 64-15,-16-3-200 16,-12-7 16-16,-8-6-952 0,-8 1-1385 15,-5 1-4233-15</inkml:trace>
  <inkml:trace contextRef="#ctx0" brushRef="#br1" timeOffset="-121817.02">29053 3070 5369 0,'0'0'5169'0,"0"0"-3593"0,0 0 184 31,0 0-351-31,0 0-521 16,0 0-480-16,0 0-408 0,-8-13-56 16,8 36 56-16,0 2 48 15,0 13 24-15,4 3-16 0,0 10 96 16,4 3-40-16,0 0-56 31,8 0 0-31,0-6-48 0,12-1 40 16,4-12-40-16,4-3 0 15,3-16-8-15,5-7 8 16,4-9 72-16,0 0 16 0,-8-16 32 16,-9-12 224-16,-10-7 168 31,-14-13-160-31,-7-18-151 0,0-23-17 0,-11-19 128 16,-2 9-144-16,6 20-160 15,-1 25 32-15,8 19 8 16,0 0-48-16,0 6-8 0,0 14 0 15,0 15-520 1,11 22-1705 0,6 13-399-16,-6 0-2241 0</inkml:trace>
  <inkml:trace contextRef="#ctx0" brushRef="#br1" timeOffset="-119739.33">28077 8871 3136 0,'0'0'6682'0,"0"0"-5034"15,0 0-392-15,0 0 233 16,0 0-1-16,16 0-208 0,-4-3-440 16,11-1-152-16,5-2-167 15,17-3-153 1,18-4-40-16,29-3-88 15,39-10-40-15,13 1-8 16,3-6-64-16,-15-1 8 0,-37 3-32 16,-27 7-56-16,-28 6 40 15,-16 3-80-15,-8 4-8 16,0 2-64 0,-13 1-160-16,-3 6-480 15,-3 3-1273-15,-13 13-3576 16,0 0-3009-16</inkml:trace>
  <inkml:trace contextRef="#ctx0" brushRef="#br1" timeOffset="-118277.33">28571 15030 1320 0,'0'0'5793'0,"0"0"-4225"15,0 0-47 1,0 0-441-16,0 0-176 16,0 0-360-16,0 0-296 15,0 0-144-15,79-41-48 0,-38 31 152 16,6 1 312-16,13-4 177 31,11 0-113-31,30-6-208 0,-13 1-32 16,-5 1-168-16,-16 2-104 15,-19 2-72-15,1 0-240 0,6 1-824 16,-15 2-1257-16,-8 3-431 0</inkml:trace>
  <inkml:trace contextRef="#ctx0" brushRef="#br1" timeOffset="-99827.95">30643 10144 3872 0,'0'0'4233'0,"0"0"-2064"0,0 0-929 16,0 0 376-16,0 0-191 15,0 0-265-15,15-9 48 0,-6 5-384 16,3 1-216 0,0 0-135-16,0 0-113 15,3-1-80-15,5 4 8 16,5-3-48-16,6 3-32 0,13-3-40 15,16 0-24-15,35 3-24 16,37-3-40-16,20 0-32 0,11-1 40 16,4-2-40-1,-12 0-40-15,-3-4 64 16,-5-3-24-16,-7 4-48 16,-9-4 48-16,-7 0-40 0,-17 1 8 15,-12-1-16-15,-3 3 16 16,-8-2 24-16,4 2-32 0,0 4 24 31,-1 0-32-31,-11-1-40 16,-16 4 40-16,-21 0 0 0,-7 0 8 15,0-4 0-15,-8 4-8 16,-4 0 64-16,-12 0-64 0,-4 3 0 16,0 0 0-16,-4 0-320 31,0 0-16-31,0 0-128 15,0 0-520-15,0 0-641 0,0 0-607 16,0-3-1609-16,0 0-1048 0</inkml:trace>
  <inkml:trace contextRef="#ctx0" brushRef="#br1" timeOffset="-98671.55">33304 9871 7737 0,'0'0'2137'15,"0"0"-1369"-15,0 0-144 0,0 0 64 16,0 0-24-16,0 0-192 0,0 25 104 16,0-3 321-16,5 4-97 15,-1 9-272 1,3 6-96-16,-3 3 24 15,-4 4-80-15,0 6-152 16,0 0-56-16,0 3-112 0,0 16 16 16,0-6 72-16,0 3-24 15,0 0 8-15,0-10-48 0,0 3 8 16,0-2-8-16,0-10-32 31,0-4-48-31,0-6 16 16,0-3 32-16,0-9-40 0,0 0-8 15,0-7 16-15,-4-6-8 16,1 0-8-16,-1-7 0 0,4 1-48 31,0-4-24-31,0 0-32 16,0-2 48-16,0-1-16 16,0-3 24-16,0 3 0 0,0-3 40 0,0 0-80 15,-4 0 88-15,-5 0 0 16,-6 0 0-16,-9 0-8 0,-4 0 0 15,-8 0 8 1,-4 0 0-16,-4-6 40 16,-3 2-32-16,-5 1-8 15,-4-3 8-15,0 3 0 0,-4 0 0 16,0-1-8-16,-4 1-8 16,1 3 8-1,-17-3 0-15,8 3 0 16,-3 0-8-16,0 0 0 15,10 0-88-15,-10 0 24 0,3 0 72 16,4 0 0-16,0 0 0 16,5 0 0-16,3 0 0 0,0 0 0 15,4 0 0-15,-3 0 8 32,3 6 0-32,0 1-8 15,4-4-8-15,-4 3 8 0,5 1-8 16,-1-4 8-16,0 3 0 15,1 0 8-15,-1-3 0 0,-1 1 0 32,2 2-8-32,7-3 8 15,0 1-8-15,0-4 0 16,8 3 8-16,5 0-8 0,6 0 0 0,10-3 0 16,-1 0 0-16,4 0 8 15,0 0 0-15,0 0 112 16,0 0 32-16,5 0 16 15,-6-3-40 1,1 0-120-16,5 0 48 16,-6-1-56-16,9 1 48 0,-3-3-40 0,-2 2 0 15,5-1-8-15,-4-2 8 32,5-3 96-32,-5-5 25 15,4-5-1-15,-5-5-120 0,2 0-8 16,-1-10 0-16,0-3 0 15,-1-4 0-15,-2 1 8 0,7-7 0 16,-5 1-8-16,5-7 8 16,4-3 0-16,0-4 0 0,0 1 96 31,0 3-88-31,0-3 80 16,4 2-8-16,5 1-40 0,-1 0-32 15,-4 3-8-15,-1 0 8 16,1 4-16-16,-4 5 0 31,0 13 0-31,0 7-8 0,0 12 0 16,-4 10 0-16,-11 19-488 15,2 12-1585-15,-2 7-2328 0</inkml:trace>
  <inkml:trace contextRef="#ctx0" brushRef="#br1" timeOffset="-97590.68">31264 10385 7737 0,'0'0'2033'0,"0"0"-337"16,0 0-536-16,0 0 289 15,0 0-489-15,0 0-376 16,-63-73-176-16,35 73-208 16,-4 0-72-16,4 16 40 0,-8 3 40 15,4 6 168-15,4 7 48 16,4 3-200-16,5 6-104 15,6 4-48 1,9-4 24-16,4 4-40 16,4-4-40-16,17-6 40 15,7-4 16-15,7-5-16 0,5-7-48 16,0-3 8-16,4-10 40 16,-5-6-56-16,-2 0-104 0,-1 0-368 31,-8-13-568-31,0-18-856 15,-9 2-2537-15,-3 0-5433 0</inkml:trace>
  <inkml:trace contextRef="#ctx0" brushRef="#br1" timeOffset="-97381.81">31511 10417 8793 0,'0'0'4841'16,"0"0"-2960"-16,0 0 87 0,0 0-719 15,0 0-593-15,0 0-424 0,0 0-232 16,0-25-304-16,0 37-1009 16,-7 20-511-16,-1-3-2081 0,-5-1-1928 15</inkml:trace>
  <inkml:trace contextRef="#ctx0" brushRef="#br1" timeOffset="-97219.18">31436 10693 408 0,'0'0'7265'0,"0"0"-5224"15,0 0 23-15,0 0 609 16,0 0-441-16,0 0-728 0,0 0-559 31,0 0-513-31,36 0-352 16,-29 0-80-16,-3-6-1113 15,5-1-2887-15,-1 1-5802 0</inkml:trace>
  <inkml:trace contextRef="#ctx0" brushRef="#br1" timeOffset="-96615.48">32217 10328 10178 0,'0'0'2216'0,"0"0"-47"0,0 0-153 15,0 0-544-15,0 0-447 16,0 0-553-16,0 0-328 15,-4-6-144 1,4 28 0-16,0 13 128 16,0 6-56-16,0 4 16 0,0 5-32 15,0-5-48-15,4-1-8 0,-4-6-248 16,0-6-544-16,0-3-953 16,7-10-1207-1,2-4-2242-15,-1-5-3918 16</inkml:trace>
  <inkml:trace contextRef="#ctx0" brushRef="#br1" timeOffset="-96389.23">32639 10293 10354 0,'0'0'3056'0,"0"0"-1775"16,0 0-801-16,0 0-312 15,0 0-112-15,0 0 360 0,0 0 56 32,-28 108-176-32,12-60-144 15,-4-1-80-15,-4-2-72 0,0-1-96 16,0-3-816-16,-12-2-1081 0,8-11-1263 16,0-9-4162-16</inkml:trace>
  <inkml:trace contextRef="#ctx0" brushRef="#br1" timeOffset="-96168.9">32408 10452 8305 0,'0'0'4177'16,"0"0"-3081"-16,0 0-519 15,0 0-417-15,0 0 160 0,40 63 336 16,-17-25-48-16,5 7-264 15,8-4-168-15,4 0-88 0,0-6-88 16,-4-6-560-16,-4-4-752 31,-8-9-1721-31,-4-7-3560 0</inkml:trace>
  <inkml:trace contextRef="#ctx0" brushRef="#br1" timeOffset="-95462.3">32782 10388 8025 0,'0'0'2681'16,"0"0"-841"-16,0 0-392 16,0 0-495-16,0 0-409 0,0 0-448 31,0 0 0-31,48 73 8 15,-48-28 40-15,0 2-72 0,-11 1-72 16,-2-3-40-16,2-8-232 16,-2-5-232-16,9-12-208 0,-4-5 47 15,5-8 161-15,3-7 504 16,0 0 128-16,15-20 56 31,5-5-184-15,8-10-16-16,4-13 16 0,4-2 0 15,8-7 457-15,-4-4-121 16,-8 7 72-16,-4 13 448 0,-8 16 320 16,-5 9 72-16,-7 13-319 0,1 3-649 15,-6 13-280-15,9 12 0 16,0 9 64-16,0 11-8 0,0 6-48 16,-5 0 8-16,6 0 32 15,-5-4-48-15,-4-3-248 0,-4 4-1393 16,0-16-3072-16,-12-6-6137 15</inkml:trace>
  <inkml:trace contextRef="#ctx0" brushRef="#br1" timeOffset="-94791.68">32982 10211 2472 0,'0'0'6601'0,"0"0"-4568"15,0 0 399-15,0 0-327 16,0 0-425-16,0 0-768 0,0 0-560 16,0-10-280-16,4 35 121 31,3 13 215-31,2 10 24 0,-1 6-136 16,-4 6 0-16,3 1-128 0,-3-4-112 15,-4-3-8-15,0-10-40 16,0-6 0-16,0-9-8 0,0-3-144 15,0-11-232 1,0-5-200 0,0-4-297-16,0-6-575 0,0-3 176 0,0-13-705 15,0-3-3944-15</inkml:trace>
  <inkml:trace contextRef="#ctx0" brushRef="#br1" timeOffset="-94553.73">33038 10223 8753 0,'0'0'3137'0,"0"0"-224"16,0 0-1089-16,0 0-840 0,0 0-512 15,0 0-200-15,-80 29 145 16,44-4-145-16,0 7-200 15,4 0-24-15,-3 6-48 0,7 3-737 16,4 16-1431-16,7-9-3065 31,6-7-3433-31</inkml:trace>
  <inkml:trace contextRef="#ctx0" brushRef="#br1" timeOffset="-94187.21">32819 10747 7921 0,'0'0'4521'15,"0"0"-3009"-15,0 0-71 16,0 0 215-16,0 0-472 0,0 0-631 15,0 0-281-15,111 0-8 16,-63 0-48-16,3 3-56 0,5 0 48 16,-4 1 64-16,-4-4-48 31,-8 0-56-31,-16 0-88 0,-9 0 32 16,-7 0-32-16,-8 0-16 15,0 0-56-15,0 0-8 16,0 0-8-16,0 3-328 0,0-3-192 15,5 3-392-15,-1 0-625 32,-4 3-295-32,0-2-2857 0,-4-4-4569 0</inkml:trace>
  <inkml:trace contextRef="#ctx0" brushRef="#br1" timeOffset="-88442.71">31368 5378 4200 0,'0'0'3065'0,"0"0"-1473"16,0 0-255-16,12-16-73 31,-12 13 120-31,4 0-7 0,-4 0-361 16,0 3-472-16,0 0-376 15,0 0-168-15,0 13-224 0,0 9 152 16,0 6 72-16,0 13 0 16,0 4 8-16,-4 3 40 31,4 0-40-31,-4-4 48 0,4-9 0 15,0-3-48-15,0-14-8 16,16-2 0-16,8-13 168 0,24-3 584 16,27-6-104-16,25-25-368 15,12-14-80-15,-21 1-32 16,-23 5-72 0,-20 11-48-16,-8-4-40 0,8 0 56 15,-1-6-56-15,1 0-8 16,-12 10-8-16,-12 15-288 0,-8 13-696 15,-9 22-2945 1,-3 16 1345 0,-4 7-2737-16</inkml:trace>
  <inkml:trace contextRef="#ctx0" brushRef="#br1" timeOffset="-81998.71">26479 11757 10802 0,'0'0'2792'0,"0"0"-1903"15,-28-10-441-15,25 7 120 31,3 3 208-31,0 0 120 0,0 0-240 16,0 0-192-16,0 0-192 16,3 0 1-16,9 0 39 0,12 0-56 15,8 0-32-15,32 0-88 16,31-7-40-16,29-5-24 16,12 6 16-1,-9-1-88-15,-28 4 16 0,-35 3 24 16,-16 0-40-1,-16 0-80 1,0 0-160-16,0 0-16 0,-8 3 24 16,-12-3-96-16,-5 3-121 0,-7-3-39 15,0 0-312-15,0 4-328 16,0-4-272-16,-7 3-457 0,-10-3-223 16,6 0-745-16,-5 0-1760 15</inkml:trace>
  <inkml:trace contextRef="#ctx0" brushRef="#br1" timeOffset="-81678.21">27093 11519 16 0,'0'0'7561'0,"0"0"-5512"16,0 0-129-16,0 0 48 16,0 0-127-16,0 0-273 31,-36-32-408-31,48 32-584 0,12 0-263 15,8 6 7-15,4 4 32 16,7 6-112-16,1 2-144 0,-4 5-80 16,3 2 0-16,-6-2-8 15,-1 5 8 1,-4-6 24-16,-8 4-40 16,-9-4-8-16,-7-3-40 0,-8 3-32 15,-12 4 80-15,-16-1 72 16,-19 3 0-16,-9 4-24 0,-4 3 24 15,0-3-72-15,8 6-128 16,17 3-816 0,11-6-1849-16,16-13-5129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6T13:08:4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1 744,'0'0'0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6:31:02.6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5800 2289 1712 0,'0'0'1232'0,"0"0"-1208"15,0 0-24-15,0 0-336 16,41-86 184-16,-18 64 152 16,9 0 200-1,28-13 136-15,35-9 224 16,45-14-104-16,-13 14-456 0,-7-1-248 15</inkml:trace>
  <inkml:trace contextRef="#ctx0" brushRef="#br0" timeOffset="13138.37">4526 5886 8785 0,'0'0'2105'15,"0"0"-601"1,0 0-680-16,0 0-536 16,0-16-136-16,0 20-88 0,0 14-56 15,0 8 329-15,4 9 39 16,-4 3-72-16,3 6-152 16,1 1-40-16,-4 3-96 15,0-4-8 1,0-3 32-16,0-2-40 0,9-2-952 15,3-11-1145-15,4-10-2544 0</inkml:trace>
  <inkml:trace contextRef="#ctx0" brushRef="#br0" timeOffset="13333.35">4896 6210 3816 0,'0'0'6762'0,"0"0"-5602"0,0 0-848 32,0 0-112-32,100-25 520 15,-60 9 96-15,0 3-431 0,3 0-385 16,25-2-353-16,-16 2-1447 16,0 3-3625-16</inkml:trace>
  <inkml:trace contextRef="#ctx0" brushRef="#br0" timeOffset="14030.76">6343 5559 592 0,'0'0'9170'15,"0"0"-6842"-15,0 0-496 16,0 0-783 0,0 0 167-16,0 0-96 15,0 0-312-15,0-44-544 0,0 47-264 0,0 16-72 16,-12 10 72-16,-1 8 8 15,-6 8 64-15,3 6-64 16,-1 0 40 0,2-4-40-16,3 1 40 15,4-7-48-15,4-3 0 16,4-9 8-16,0-7-8 0,4-3 8 16,12-3 40-16,8-4-48 15,12 1 24-15,11-6 72 0,5-4-96 31,0-3 0-31,8-3-448 16,12-26-808-16,-13 4-1552 0,-11-4-2242 16</inkml:trace>
  <inkml:trace contextRef="#ctx0" brushRef="#br0" timeOffset="14511.82">6809 5874 3368 0,'0'0'4297'0,"0"0"-2641"0,0 0-1119 16,0 0-281-16,0 0 504 15,0 0 216 1,3 0-264-16,14 0-272 16,-2 0-64-16,9 0-192 15,4-10-80-15,0-3-32 0,0 1-16 16,-3-7 32-16,-2-7-72 16,-3 4-16-16,-12-4-96 0,-5 4-144 31,-3 7 240-31,-3-2 144 15,-22 11 369-15,-6 6-369 16,-5 0-136-16,0 10 120 0,4 9 48 16,8 3 24-16,9 4 40 15,2-1 40-15,9 0-96 0,4 1-32 32,4-1 0-32,20-3-8 15,8 1 0-15,8-8 0 16,8-5-40-16,8-7-104 0,12-3-344 15,-16-16-2161-15,-5-6-4696 0</inkml:trace>
  <inkml:trace contextRef="#ctx0" brushRef="#br0" timeOffset="15185.6">7553 5457 9794 0,'0'0'2808'16,"0"0"-1472"-16,0 0-1055 15,0 0-281-15,0 0 0 0,0 0 224 16,-35 99 88-16,19-52-64 31,0 7-152-31,4 4 8 0,-4-7-48 16,4-4-56-16,0-9 56 16,4-6-48-16,4-16 0 15,-3-4-8-15,7-12 0 0,-4 0 152 16,4-12 168-16,0-17-320 15,0-12 0-15,7-7-72 0,14-9-56 16,2-6 80 0,5 2 0-16,0 7-32 15,-4 10 80-15,-4 9 8 16,-4 16 240-16,-9 13-96 0,6 6-120 16,-2 0-32-16,6 22-64 15,-2 10 64-15,6 9 8 16,-2 3-8-16,1 7 56 15,4 3-56-15,-8-9 8 16,4-4 0-16,-4-9 0 16,0-10 40-16,-5-9-48 0,6-13 8 15,-6-4 424-15,10-24 312 16,-1-13-248 0,3-23 184-16,5-25-288 15,-4 7-143-15,-4 8-177 16,-4 14 0-16,-7 25 40 0,-2 4 16 15,-3 5 96-15,0 17-224 16,-4 9-104-16,0 6-2041 0,-24 42-143 31,0-7-1641-31,4 3-2953 0</inkml:trace>
  <inkml:trace contextRef="#ctx0" brushRef="#br0" timeOffset="15764.8">8171 5474 5329 0,'0'0'5113'0,"0"0"-2905"16,0 0-247-16,0 0-705 16,0 0-392-16,0 0-472 0,0 0-392 15,0 28 0 1,-12 7 352 0,5 6-128-16,-6 10-48 0,2 0-48 15,-1 3-72-15,-4 0-56 16,4-3 0-16,-4-10-640 15,8-10-840-15,0-8-1593 0,3-20-3680 0</inkml:trace>
  <inkml:trace contextRef="#ctx0" brushRef="#br0" timeOffset="15950.01">8163 5442 2816 0,'0'0'7026'16,"0"0"-5514"-16,0 0-736 31,0 0 16-31,0 0-56 0,116-80 33 16,-69 68-313-16,5-1-264 15,1 7-192-15,-6 2-568 0,-7 4-1553 16,-17 0-1152-16,-14 10-2640 0</inkml:trace>
  <inkml:trace contextRef="#ctx0" brushRef="#br0" timeOffset="16286.6">8195 5603 1280 0,'0'0'2088'16,"0"0"-944"-16,0 0-151 15,0 0 39 1,0 0 376-16,0 0 257 16,88 29-361-16,-52-29-624 15,-1-3-144-15,-3 0-288 0,-4-3-248 16,-15 6-16-16,-13 0-936 0,0 3-1497 15,-45 19 1217-15,-30 16-424 32,-5 0-73-32,5 4 1321 15,11-5 408-15,20-2 336 0,4 0 313 16,4 0 551-16,12-3-8 0,20-6-248 16,4-8-136-16,16-2-39 15,16-9 247-15,12-4-96 31,12-3-416-31,15-16-240 0,5-3-264 16,19-32-128-16,-11 7-1200 16,-24-1-4393-16</inkml:trace>
  <inkml:trace contextRef="#ctx0" brushRef="#br0" timeOffset="16514.21">8825 5292 8617 0,'0'0'4265'0,"0"0"-2288"0,0 0-465 16,0 0-584-16,0 0-704 15,0 0-144-15,0 0 160 16,8 134 136 0,-8-36-56-16,0-6-192 15,-4-16-15-15,0-22-105 0,-1-19-8 16,5 4-465-16,0 5-727 0,0-9-1096 15,0-13-2209-15</inkml:trace>
  <inkml:trace contextRef="#ctx0" brushRef="#br0" timeOffset="16712.91">8674 5146 11146 0,'0'0'2168'16,"0"0"-1135"-16,135-57-249 0,-36 29 344 16,21-1-328-16,3 7-432 15,-18 15-256-15,-34 7-112 32,-43 4-2488-32,-20 2-6538 0</inkml:trace>
  <inkml:trace contextRef="#ctx0" brushRef="#br0" timeOffset="17713.64">4533 7239 10178 0,'0'0'4169'0,"0"0"-2737"0,0 0-48 16,0 0-400-16,0 0-440 15,0 0-167-15,0 0-129 16,105-57-64-16,-62 50-8 0,0 7-120 16,-11 3-16-1,-4 16-40 1,-7 7-48-16,-18 5 40 0,-3 8 8 0,-11 2 56 15,-13 0 56-15,-12 1 24 16,4-7-16-16,8-7-104 16,8-6-16-16,16-6 0 0,0-6-296 31,40-7-240-31,39-6-273 16,1-19-1335-16,-4-4-2753 0</inkml:trace>
  <inkml:trace contextRef="#ctx0" brushRef="#br0" timeOffset="17869.95">5223 7328 10018 0,'0'0'4193'16,"0"0"-3777"-16,0 0-80 16,0 0 96-16,124-26 0 0,-33 10-432 15,-11 1-864-15,-9 2-3193 0</inkml:trace>
  <inkml:trace contextRef="#ctx0" brushRef="#br0" timeOffset="18299.25">6211 6937 12122 0,'0'0'3809'0,"0"0"-3129"15,0 0-656-15,0 0 32 16,-20 76 320-16,-4 0 72 0,-4 32-176 31,0-3-56-31,9-19-168 16,2-22-48-16,10-36 8 0,3 4-8 31,-4-7-96-31,3-9 0 16,5-16-64-16,0-10 160 0,5-34 0 15,23-45-344-15,15-41 200 16,13-22 96-16,0-7-128 0,-12 25-152 16,-16 49 328-16,-8 31 104 15,-12 28 584-15,-4 17 192 16,-4 2 201-16,3 7-465 0,1 0-576 16,9 10-40-16,-2 19-24 31,14 28 24-31,6 22 8 0,9 20 48 15,-1 15 0-15,-2-6-56 16,-10-23-8-16,-14-27-872 0,-9-20-553 16,-8-6-1063-16,-17-7-1833 0,-7-6-1136 15</inkml:trace>
  <inkml:trace contextRef="#ctx0" brushRef="#br0" timeOffset="18457.37">5952 7363 3576 0,'0'0'7506'0,"0"0"-4818"15,0 0-2175-15,0 0-113 0,0 0-192 32,164-51 752-32,-41 19-440 15,9 0-312-15,-25-3-208 16,-16-3-1008-16,-42 10-1457 0,-18-1-4320 0</inkml:trace>
  <inkml:trace contextRef="#ctx0" brushRef="#br0" timeOffset="18674.86">6788 6686 5937 0,'0'0'7041'16,"0"0"-4528"-16,0 0-1257 15,0 0-288-15,0 0-176 0,5 0-455 16,3 25 95-16,3 17 288 16,6 18-296-1,-6 26-232 1,-7 32-96-16,-4 12-56 0,0-6-40 15,0-32 0-15,-4-38-512 0,4-19-832 16,4-20-961-16,13-5-2040 16,-2-7-3273-1</inkml:trace>
  <inkml:trace contextRef="#ctx0" brushRef="#br0" timeOffset="18980.68">7084 7153 10338 0,'0'0'3208'0,"0"0"-2055"31,0 0-761-31,0 0-136 16,0 0 144-16,0 0 8 15,0 0-32-15,84-25-168 0,-53 15-208 16,1-6-176-16,-4-3-312 16,-5-6 16-16,-6-1 224 0,-10 1-64 31,-7 0 312-31,0 6 152 15,-24 9 800-15,-3 10-112 0,-9 0-240 16,0 19-32-16,8 13-24 16,5 9-231-16,6 7-193 0,14 6-112 15,3-1 8-15,11-1-16 32,21-5-280-32,9-12-697 15,38-22-927-15,-7-7-777 0,-8-6-3176 0</inkml:trace>
  <inkml:trace contextRef="#ctx0" brushRef="#br0" timeOffset="19140.49">7804 7007 13706 0,'0'0'3057'16,"0"0"-2305"-16,0 0-584 0,0 0-168 16,-95 111 0-16,63-57 0 15,0 0 0-15,0 3-632 0,-7 3-1712 16,7-15-625-1,4-20-2608-15</inkml:trace>
  <inkml:trace contextRef="#ctx0" brushRef="#br0" timeOffset="19289.98">7502 7042 9297 0,'0'0'5018'0,"0"0"-2458"31,0 0-1280-31,0 0-1256 16,0 0 104-16,0 0-128 0,76 79 296 15,-41-28-167-15,10 0-65 16,-2 6-64-16,13 6-841 0,-9-11-1487 16,-10-15-4898-16</inkml:trace>
  <inkml:trace contextRef="#ctx0" brushRef="#br0" timeOffset="19875.71">8223 6810 13218 0,'0'0'2577'0,"0"0"-761"0,0 0-904 15,0 0-279 1,0 0-633-16,0 0-64 15,0 0 56-15,-15 101-40 16,6-18 48-16,-6 16 0 0,6-7-16 16,-3-25-160-16,8-26-249 15,4-22 33-15,-3-7-272 0,3-8 8 32,0-4 656-32,0-20 488 15,0-34-480-15,15-25-8 0,5 3 72 16,-3 3-72-16,2 12 48 15,-6 20 72-15,-2 0 256 0,1 10 120 32,-4 14-7-32,0 14-425 15,0 3-64-15,8 26-193 16,7 12 185-16,1 13 8 0,8 9 0 16,4 4 0-16,-4-4-176 15,8-9 32-15,-8-10-24 0,4-12 160 16,0-17-112-16,-5-12 120 31,-3-16 216-31,0-37 232 0,-3-27-127 16,-6-28 95-16,-7-13-240 0,-4 7-96 15,-8 31 88-15,0 33 0 16,0 21 32-16,0 13-56 16,0 7-128-16,0 5-16 15,-8 17-1745 1,5 15-3288-16,-6 4-192 15</inkml:trace>
  <inkml:trace contextRef="#ctx0" brushRef="#br0" timeOffset="20182.3">8928 6852 13154 0,'0'0'2889'16,"0"0"-1705"-16,0 0-760 15,0 0-208-15,0 0-144 0,0 0 552 31,4 88-63-31,-11-40-257 16,-1 12-192-16,-1 13-16 0,1-3-96 0,1-3-1033 16,-2-1-463-16,9-27-2729 15,0-14-968-15</inkml:trace>
  <inkml:trace contextRef="#ctx0" brushRef="#br0" timeOffset="20371.09">8944 6835 11330 0,'0'0'2632'15,"0"0"-1071"-15,0 0-769 0,0 0-320 16,0 0-24-16,92-35-224 16,-48 32-160-16,12 3-64 0,19-3-512 15,-11 0-2152-15,-16 0-2057 0</inkml:trace>
  <inkml:trace contextRef="#ctx0" brushRef="#br0" timeOffset="20534.66">8908 7077 304 0,'0'0'5193'16,"0"0"-4305"-16,0 0-416 0,0 0 560 31,0 0 457-31,92 51-409 15,-52-51-496-15,8-10-584 0,0-6-424 16,-1-3-1777-16,-15 7-1728 0,-12 2-263 16</inkml:trace>
  <inkml:trace contextRef="#ctx0" brushRef="#br0" timeOffset="20688">8876 7321 5025 0,'0'0'1360'0,"0"0"-552"16,-4 74-368-16,12-49-80 0,12-3 632 15,16-6 137-15,4-7-161 16,4-9-464-16,12 0-504 0,23-28-504 31,-6-4-1489-31,-10-6-5584 16</inkml:trace>
  <inkml:trace contextRef="#ctx0" brushRef="#br0" timeOffset="20909.07">9662 6652 9618 0,'0'0'2888'15,"0"0"33"-15,0 0-1209 16,0 0-840-16,0 0-536 0,0 0-328 16,0 0 649-16,7 111-257 31,1-57-240-31,-4 18-96 0,5 17-64 15,-5-9-8-15,-4-14-488 16,-4 1-1233-16,-9-29-1407 0,2-13-2906 16</inkml:trace>
  <inkml:trace contextRef="#ctx0" brushRef="#br0" timeOffset="21111.34">9490 6470 2664 0,'0'0'10034'16,"0"0"-7409"-16,0 0-1465 15,84-66-240-15,-24 47 184 0,31 3-575 16,25 3-185-16,-5 7-344 16,-7 2 0-16,-36 4-1217 15,-40 0-4536-15</inkml:trace>
  <inkml:trace contextRef="#ctx0" brushRef="#br0" timeOffset="22243.76">4773 8550 9089 0,'0'0'2465'31,"0"0"-1065"-31,0 0 305 16,0 0-297-16,0 0-376 16,0 0-168-16,0 0-384 0,43-76-216 15,-6 60-119-15,6 3-81 16,5 0-56-16,-4 7-8 0,-8 3-56 31,-8 3-64-31,-8 0-225 0,-12 9-71 16,-8 8 240-16,0 1 176 15,-21 5 56-15,2-1 48 0,-1 0-32 16,-1 0 24-16,10 4-88 16,3-4-8-16,8 0-8 0,4 3-40 15,11 1 0 1,13 3 48-16,4-4-16 15,0 4-48-15,-4-7-184 16,-8 0-48-16,-8 0 56 0,-12 1-64 16,-4-8 304-16,-28 7 272 15,-7-2 232 1,-17-5 16-16,-4 4-160 16,0-6-135-16,13-6-129 15,6-4-96-15,34-13-961 0,7-9-1919 16,3-9-9195-16</inkml:trace>
  <inkml:trace contextRef="#ctx0" brushRef="#br0" timeOffset="22417.03">5486 8649 12914 0,'0'0'3129'0,"0"0"-1961"31,0 0-712-31,0 0 208 0,0 0-368 16,103-39-296-16,-27 24-80 16,-4 2-1792-16,-9 0-4569 0</inkml:trace>
  <inkml:trace contextRef="#ctx0" brushRef="#br0" timeOffset="23682.56">6251 8051 10682 0,'0'0'2848'0,"0"0"-695"15,0 0-1049-15,0 0-184 32,0 0-48-32,0 0-407 0,0-2-417 15,15 20 0-15,9 14-48 16,12 22 104-16,20 25 32 0,-4 1-136 15,-8-10 16-15,-4-7-8 16,-12-22-8-16,-5 4-96 16,5-7-120-1,-11-10 64-15,-6-8 144 0,-3-14-32 16,-3-6 40-16,-1-3 328 16,3-22 560-16,1-17-664 0,5-28-72 15,6-25-80-15,5-29 16 16,0 0-88-1,-5 23 16-15,-6 34 24 16,-5 29-40-16,-4 16-8 0,-1 6-376 16,6 3-688-16,-1 13-1441 15,-4 6-3936-15,3 13-913 0</inkml:trace>
  <inkml:trace contextRef="#ctx0" brushRef="#br0" timeOffset="24230.52">7196 7874 10658 0,'0'0'2616'15,"0"0"-639"-15,0 0-1273 16,0 0-240-16,0 0 128 0,-109 44 56 15,74-2-152-15,3 8-192 16,4 11-176 0,13 5-56-16,2-2-64 0,13-1-8 15,4-2 0-15,16-14-440 16,12-15-104-16,7-10-224 16,6-12-192-16,-2-10 360 0,2-7-56 15,-18-18 648 1,-7 0 8-16,-20-4 376 15,0-3 728-15,-28 7-208 0,-8 3-376 16,-3 6-32-16,3 6-72 16,8 4-47-16,12 6-281 15,16 0-88-15,3 0-1585 0,29 0 833 32,13 0 360-32,18 3-424 0,5-3-520 15,-1 0-529-15,-7-3 633 16,-11 0 1232-16,-18-4 296 15,-15 4 736-15,-12 3 624 0,-4 0-207 16,0 10-769-16,0 9-448 31,-8 16 768-31,-4 3-552 0,4 13-208 16,-8 6-120-16,5 3-48 16,-6 7-72-16,1-1-416 15,0 13-504-15,5-18-1921 0,6-16-1439 0</inkml:trace>
  <inkml:trace contextRef="#ctx0" brushRef="#br0" timeOffset="24830.2">7956 7972 8969 0,'0'0'2489'0,"0"0"-313"31,0 0-159-31,0 0-809 16,0 0 16-16,0 0-335 0,0 0-433 15,0 0-360-15,-96-19-48 16,53 41 152-16,-5 7-48 0,0 6 0 15,8 9-80-15,13 1-72 32,10 2 0-32,17 4-64 0,0-6-40 15,25-4 0-15,14-6-240 16,9-13-280-16,3-9-377 16,2-13-167-16,-14 0 160 0,-11-26 784 0,-11-2 224 15,-14-7 528 16,-3-3 480-31,-16 0-344 0,-3 3-192 0,-2 6 81 16,10 10-145-16,11 6-160 16,0 7-248-16,19-1-881 15,22 5 217-15,19-2 88 0,3 4-560 16,5 0-416 0,-8 0 487-1,-13 0 673-15,-15 0 392 0,-16 4 288 16,-16 5 505-16,0 7 231 0,-4 9 392 15,-12 7-264-15,-3 12-424 16,-6 17-303-16,-3 15-201 0,8 0-128 31,5-6-88-31,6-10-8 16,5 4-641-16,0-10-2063 0,4-9-6034 0</inkml:trace>
  <inkml:trace contextRef="#ctx0" brushRef="#br0" timeOffset="25859.54">4944 9451 11106 0,'0'0'4201'0,"0"0"-2945"0,0 0-328 16,0 0-288-16,0 0-440 16,0 23-80-16,0 15 88 0,0 10 9 15,0-1-89-15,4 1-128 32,4-4 48-32,12-12-48 15,3-6-64-15,9-14 56 0,9-12-200 16,2 0-65-16,6-22 265 15,-6-10 8-15,0 4 0 0,-10-1 8 16,-14 10 0-16,-11 6 409 16,-3 10-17-1,-5 3-64-15,0 16-216 16,-5 16-64-16,-3 9 16 0,1 16 0 16,3 3-72-16,4 4-344 15,4 9-1417-15,11-19-4168 0,5-16-2529 0</inkml:trace>
  <inkml:trace contextRef="#ctx0" brushRef="#br0" timeOffset="26016.01">5594 9849 13354 0,'0'0'2185'16,"0"0"-2185"-16,95-26 0 0,5 7-344 15,-12 3-1009-15,-5 0-1607 0</inkml:trace>
  <inkml:trace contextRef="#ctx0" brushRef="#br0" timeOffset="26346.35">6677 9077 13770 0,'0'0'2609'0,"0"0"-345"15,0 0-895 1,0 0-449-16,0 0-280 15,0 0-344-15,0 0-296 16,0 0-72-16,25 111 72 0,1 7 56 16,7 12-56-16,-6 3 0 15,-3-15-304-15,-11-36-792 0,-9-5-1521 32,0-30-2400-32,-4-22-6297 0</inkml:trace>
  <inkml:trace contextRef="#ctx0" brushRef="#br0" timeOffset="26721.84">7147 9458 12002 0,'0'0'3929'15,"0"0"-2793"-15,0 0-104 16,0 0-488-16,0 0-55 0,0 0-281 31,96-64-192-31,-72 90 32 0,-4 15-48 16,-1 10-152-16,-10 9-136 0,-5-3 15 15,-4-5-23-15,0-8-56 16,-4-12 136-16,-1-10 88 16,1-13 128-16,4-9 0 15,0-6 352-15,9-23-200 16,14-12-152-16,9-10-8 15,0 0 8-15,5 4 8 0,-5 12 88 16,-9 16 104-16,-3 13-184 16,-5 6-16-16,2 25-80 15,-6 7 72 1,6 9-32-16,-10 4-328 16,6 12-656-16,-1-13-1704 0,-1-12-1697 15</inkml:trace>
  <inkml:trace contextRef="#ctx0" brushRef="#br0" timeOffset="26923.46">7965 9334 13634 0,'0'0'3881'0,"0"0"-3217"15,0 0-119-15,-92 41 119 0,64-6 96 31,8 10-272-31,8 3-200 0,8 2-224 16,4-2-64-16,23-7-464 0,29-9-1280 16,1-10-3074-16,-6-15-4832 15</inkml:trace>
  <inkml:trace contextRef="#ctx0" brushRef="#br0" timeOffset="27246.07">8167 9436 6481 0,'0'0'7978'0,"0"0"-7402"16,0 0-576-16,0 0-520 16,0 0 432-1,0 0 88-15,116 0-8 16,-80-10-761-16,-1-2-607 16,-3-8-712-16,-8-2-649 0,-12-3 809 15,-12-4 1928-15,0 4 2408 16,-23 6 65-16,-13 13 39 0,-1 6-55 31,-2 3-449-31,3 19-712 16,8 13-487-16,8 6-393 0,16 4-272 15,4-1-48-15,24-3-88 16,12-9-8-16,27-6-432 16,33-17-456-16,20-9-249 0,3-26 169 31,-27-5-2993-31,-32-7-7009 0</inkml:trace>
  <inkml:trace contextRef="#ctx0" brushRef="#br0" timeOffset="27426.02">8897 9109 13378 0,'0'0'4113'15,"0"0"-2656"-15,0 0-1057 16,0 0-240 0,0 0 16-16,-28 101 152 15,28-37-64-15,0 28-128 0,11 25-8 0,6 20-80 16,-6 0-40-16,6-17-8 15,-6-15-368-15,-7-32-936 16,-4-19-1505 0,0-19-1320-16,0-26 880 15</inkml:trace>
  <inkml:trace contextRef="#ctx0" brushRef="#br0" timeOffset="27652.09">8721 9093 4809 0,'0'0'6465'0,"0"0"-4001"16,24-89-767-16,4 64-665 15,8 9-432-15,12 9-232 16,3 7-56-16,1 10-96 0,-12 18-136 31,-8 14-72-31,-24 21-8 16,-20 20-152-16,-52 12-56 0,-16 3-112 15,-7-22-368-15,11-18-912 16,29-29-2321-16,19-17-4897 0</inkml:trace>
  <inkml:trace contextRef="#ctx0" brushRef="#br0" timeOffset="27860.99">9374 8712 15859 0,'0'0'2816'16,"0"0"-1719"-16,0 0-993 16,0 0-96-16,0 0-8 15,37 146 48-15,-18-35-40 0,-2 16 96 16,-6 6-88-16,-11-9-16 16,0-26-1256-16,-11-24-1561 0,-6-33-2304 15</inkml:trace>
  <inkml:trace contextRef="#ctx0" brushRef="#br0" timeOffset="28023.56">9219 9172 10594 0,'0'0'2376'15,"0"0"-1496"-15,108-38-39 16,-44 32-385-16,3-1 0 0,5 7-128 15,0 0-160-15,11 7-168 16,-23 3-2545-16,-16-4-6553 0</inkml:trace>
  <inkml:trace contextRef="#ctx0" brushRef="#br0" timeOffset="28172.8">9801 9214 11506 0,'0'0'2705'0,"0"0"-1817"15,20 79-456 1,0-38-264-16,-1 0-160 15,2-2 64-15,-2-8-72 16,-10-15-696-16,-5-6-1385 16,-4-10-1127-16</inkml:trace>
  <inkml:trace contextRef="#ctx0" brushRef="#br0" timeOffset="28282.22">9860 8763 13242 0,'0'0'0'16,"0"0"-264"-16,0 0-3761 0</inkml:trace>
  <inkml:trace contextRef="#ctx0" brushRef="#br0" timeOffset="28776.03">10052 9217 13514 0,'0'0'3769'0,"0"0"-3417"0,0 0-344 16,0 0 40 0,0 0-32-16,24 76 40 15,-17-48-56-15,2-2 8 16,3-4-8-16,-1-9-792 0,-2-10-744 16,-1-3-305-16,3-19 897 15,2-19-1192-15,-2-19 919 16,6-4 1217-16,2-5 113 15,1-1 607-15,8 13 752 16,0 0 40-16,4 16 113 16,0 16-377-16,-4 16-824 0,0 6-328 15,0 28-96-15,-9 13 0 16,-6 10-8 0,-6 6 8-16,-7 3-112 15,0-6-24-15,-3-6-200 16,-10-10 184-16,5-12 0 0,4-11 88 15,4-11 64-15,0-4 0 16,16-13 0-16,12-13-120 0,0-2 0 31,4 3 120-31,-4 9 192 16,-4 6 304-16,0 7 24 16,-5 3-296-16,-2 13-48 0,3 12 192 15,-1 4-48-15,-6 6-120 16,-6-1-200-16,-3 1-408 0,-4 0-952 31,0-12-1441-31,0-11-3784 0</inkml:trace>
  <inkml:trace contextRef="#ctx0" brushRef="#br0" timeOffset="28981.98">11148 9010 14443 0,'0'0'2736'16,"0"0"-1840"-16,0 0-728 16,0 0-168-16,0 0-520 15,0 0-1960-15,-28 16-6842 0</inkml:trace>
  <inkml:trace contextRef="#ctx0" brushRef="#br0" timeOffset="29942.89">5024 11144 14523 0,'0'0'2320'0,"0"0"-1624"16,0 0-472-16,0 0 80 0,0 0 433 15,-48 102-121-15,48-52-200 16,8 8-128-16,39 14-136 31,30 8-88-31,2-10-64 0,-3-10 0 16,-16-18-80-16,-28-14-384 15,-8-2 200-15,-13-1-128 0,-11-6 264 0,-39 0 112 16,-38 0-64-16,-6-10-593 16,-17-9-1279-1,25 0-993 1,27-19-2832-16</inkml:trace>
  <inkml:trace contextRef="#ctx0" brushRef="#br0" timeOffset="30067.21">5091 11150 13394 0,'0'0'3073'0,"0"0"-2065"16,116-54-504-16,-56 36-8 0,3 5-127 15,14 13-369-15,-14 3-1089 16,-12 9-4712-16</inkml:trace>
  <inkml:trace contextRef="#ctx0" brushRef="#br0" timeOffset="30229.76">5821 11512 14715 0,'0'0'4049'15,"0"0"-3553"-15,95-28-256 32,-35 9-24-32,-4-3-216 0,32-4-360 15,-21 4-1945-15,-3-1-4664 0</inkml:trace>
  <inkml:trace contextRef="#ctx0" brushRef="#br0" timeOffset="30985.48">7299 10424 10802 0,'0'0'3969'16,"0"0"-1969"-16,0 0-1040 0,0 0-600 15,-88 5-176-15,28 53 128 16,-11 27 193 0,7 30-137-16,12 12-160 0,28-4-88 15,24-18-120-15,16-28 8 16,16-24-8-16,24-8-160 16,0-20-416-16,3-9-281 0,6-6 81 15,-18-10 104 1,-8-13-352-16,2-12 696 15,-26-13 328-15,-15 0 552 0,-11-4 360 16,-21 8-392-16,-9 5-256 16,6 10 88-16,12 6-80 15,10 7 16-15,13 6-288 0,13 0-680 32,41 0 112-32,34 0 288 0,28-4-64 15,-9-5-496-15,-27 0-848 16,-31 2 431-16,-34 4 1257 15,-2 0 296-15,-6-1 1657 0,-3 4 119 16,-4 0-856-16,-8 17-823 31,-8 11-313-31,1 13 24 0,-6 13-40 16,5 6-64-16,8 7 72 16,4 0-72-16,4-4-48 15,8-6-1177-15,24-15-455 0,0-17-1081 16,4-18-1856-16</inkml:trace>
  <inkml:trace contextRef="#ctx0" brushRef="#br0" timeOffset="31287.14">8075 10966 10682 0,'0'0'4585'0,"0"0"-3073"0,0 0-720 16,0 0-536-1,0 0-240 1,0 0-16-16,0 0 128 0,-43 95-56 0,43-50-24 15,0 6-48-15,19-7-216 16,9-9-536-16,9-10-256 16,-1-15-272-16,-1-10 271 0,-7-10 953 15,-8-21 56-15,-8-10 745 16,-12-7 79 0,-7-6 472-16,-18 0-352 15,-6 6-480-15,3 10-160 16,3 9-64-16,10 17-240 0,6 9-168 15,26 12-2600-15,11 10 15 32,7 0-3088-32</inkml:trace>
  <inkml:trace contextRef="#ctx0" brushRef="#br0" timeOffset="31566.56">8545 10979 12978 0,'0'0'3209'0,"0"0"-1865"31,0 0-704-31,0 0-464 0,0 0-112 0,0 0-64 16,-90 76 8-16,90-44-8 16,0 3-32-16,7-7-480 15,21-6-344-15,0-9 0 0,4-9 56 16,-4-4 472 0,-5-13 328-1,-10-16 456-15,-9-6 472 0,-4-9 536 16,-17-4-255-16,-15 0-449 0,4 7-264 15,1 10-64-15,3 14-224 16,8 8-208-16,12 9-64 0,4 9-1176 31,32 30-761-31,4-11-2880 16,8 1-4753-16</inkml:trace>
  <inkml:trace contextRef="#ctx0" brushRef="#br0" timeOffset="32007.87">9211 10858 10066 0,'0'0'2104'16,"0"0"-1264"-16,20-86 409 15,-20 58 855-15,-20 6-496 16,-19 9-783-16,-14 10-377 0,-3 3-280 16,-3 12-120-16,8 17-32 31,15 0-16-31,16 6-48 0,20 0-72 15,20 2-240-15,27-2-169 16,13-6 65-16,7-4 64 0,6-2 184 16,-18-7 40-16,-3 3 72 0,-16 0 88 15,-5 10-48 1,-10 2 64 0,-1 23 8-16,-8 29 240 0,-5 37-24 15,1 20-136-15,-3 0-24 16,-1-29-64-16,0-45 0 0,-4-24 0 15,0-17 8-15,0-6 0 0,-8-9 472 32,-9-10 1025-32,-3-10 295 15,-16-38-1048-15,-7-34-192 16,-1-39-96-16,8-12-247 0,21 9-217 16,15 29-225-16,0 37-527 0,11 21 120 15,25-8-320-15,-4 7-1993 31,-1 3-6385-31</inkml:trace>
  <inkml:trace contextRef="#ctx0" brushRef="#br0" timeOffset="32784.91">9542 10439 7761 0,'0'0'2249'0,"0"0"-545"16,0-79-264-16,0 50 233 15,0 10-153-15,0 7 176 0,0 5-663 16,0 7-425-1,0 0-312-15,0 3-240 16,-4 19-56-16,0 29 0 16,0 32 192-16,0 22-80 0,0-7-32 15,4-18-72-15,0-23-8 16,0-19 88-16,8 3-88 0,8 0 8 31,8 1 40-31,0-14-40 16,3-9-8-16,10-9 0 0,-1-10 0 15,7 0-8-15,5-13-240 16,16-25-376-16,-13 6-841 0,-7 4-4168 16</inkml:trace>
  <inkml:trace contextRef="#ctx0" brushRef="#br0" timeOffset="33118.78">10064 10842 7089 0,'0'0'4425'16,"0"0"-3297"-16,0 0 0 15,0 0 337-15,0 0 95 0,0 0-464 16,0 0-824-16,36-35-272 16,-16 13-144-16,-5 0-256 0,-3-4-128 15,-12-2 152 1,0 2-24-16,-8 8 400 15,-20 5 104-15,-3 7 144 16,-5 6 136-16,4 12 128 0,0 13-32 16,12 10-216-16,8 7-112 15,12-1-8-15,0 0-88 0,21 0-40 32,14-6 57-32,13-9-73 15,7-10-665-15,33-16-751 0,-11-10-1465 16,-14-12-2304-16</inkml:trace>
  <inkml:trace contextRef="#ctx0" brushRef="#br0" timeOffset="33583.96">10459 10633 1376 0,'0'0'10002'0,"0"0"-8634"15,0 0-1168-15,0 0 192 16,0 0 152-16,-9 89-255 16,1-54-105-16,1-3-112 15,-1-4-72 1,-1-6-168-16,1-6-225 0,8-13 297 15,0-3 96-15,0 0 281 0,0-22-209 16,0-7-24-16,4-6 136 16,4-2 96-16,5-2-80 15,-2 1 152 1,6 4-80-16,-6 8 336 16,2 7-120-16,2 12 64 0,2 7-504 15,2 10-48-15,5 9 0 16,4 9 0-16,4 1-8 15,-4-4 0-15,4-5 8 0,-4-8 8 32,-4-9-8-32,-5-3 128 15,-6 0-16-15,-2-15-112 0,-7-5-96 16,0-8-1064-16,0 6-1329 16,-4 3-5768-16</inkml:trace>
  <inkml:trace contextRef="#ctx0" brushRef="#br0" timeOffset="33900.55">10893 10715 9129 0,'0'0'2433'0,"0"0"-1617"16,0 0-504-16,0 0-216 16,83-54 624-1,-51 32-344-15,4-3-215 16,0-4 23-16,-8-3-64 0,-13 4 0 0,-2-4 96 15,-13 4 280-15,0 5 232 16,-16 10-216-16,-8 10-360 16,-4 3-48-1,0 23 72-15,8 11 40 16,0 8-16-16,12 5-104 16,8-2-40-16,0-1-48 0,16-9-8 15,20-6-96-15,12-7-728 16,8-16-352-16,35-12-729 0,-15-19-871 31,-8-7-2729-31</inkml:trace>
  <inkml:trace contextRef="#ctx0" brushRef="#br0" timeOffset="34034.35">11550 10163 7825 0,'0'0'2841'16,"0"0"215"-16,0 0-839 0,0 0-1497 31,0 0-672-31,0 0 104 15,20 101-16-15,-4 4-128 0,0 6-8 0,-8-3-704 16,-4-35-1296-16,-4-28-2161 16</inkml:trace>
  <inkml:trace contextRef="#ctx0" brushRef="#br0" timeOffset="34176.07">11402 10353 9394 0,'0'0'2008'0,"0"0"-392"15,88-85-696-15,-36 63-479 16,36-1-441 0,-9 14-176-16,-3-1-2617 15</inkml:trace>
  <inkml:trace contextRef="#ctx0" brushRef="#br0" timeOffset="34288.42">12733 10058 15035 0,'0'0'2152'0,"0"0"-1816"0,0 0-336 16,0 0-4601-16</inkml:trace>
  <inkml:trace contextRef="#ctx0" brushRef="#br0" timeOffset="35553.12">5493 12633 11378 0,'0'0'4473'15,"0"0"-3993"-15,0 0-472 16,-55 101 408-16,24-40 240 0,-14 19-216 15,13 2-232-15,8 4-96 16,9-13-64-16,15-10-48 0,4-19-312 31,20 1-664-31,12-4 624 16,11-16-424-16,1-18 40 16,0-7 336-16,-8-22 400 0,-8-10 400 15,-21-6 776-15,-11-3 88 16,-11-4-152-16,-21 10-183 0,-13 7-337 15,2 6-376 1,0 9-112-16,11 13-104 16,23 6-536-16,9 13-2145 15,13 0-3776-15</inkml:trace>
  <inkml:trace contextRef="#ctx0" brushRef="#br0" timeOffset="35714.11">6084 13119 16275 0,'0'0'2384'0,"0"0"-1743"0,79-41-33 31,-31 21 0-31,24 2-224 0,19 1-384 16,13-2-280-16,-17 4-2553 16,-27-1-10850-16</inkml:trace>
  <inkml:trace contextRef="#ctx0" brushRef="#br0" timeOffset="36223.54">7379 12135 12658 0,'0'0'2313'0,"0"0"103"15,0 0-983-15,0 0-505 0,0 0-528 16,0 0-328-16,0 0-72 31,-24 104 144-31,24 4-16 0,0 25-72 16,0 8-48-16,7-11-16 15,-3-26-128-15,-4-25-576 0,0-24-1033 16,-4-11-375-16,-7-22-401 31,-6-6-2576-31</inkml:trace>
  <inkml:trace contextRef="#ctx0" brushRef="#br0" timeOffset="36569.18">7338 12144 7601 0,'21'-76'1504'15,"-1"9"49"1,-5 35-113 0,6 17 296-16,7 2-479 0,11 4-697 0,29 9-256 15,-5 0-80-15,14 18-24 16,-10 17-80-16,-20 19-120 0,-10 22-48 15,-29 0 0-15,-8-9 0 32,-36-6 48-32,-12-14 64 15,-12 8 56-15,-8-5 56 0,5-2-72 16,7-13 160-16,16-10-40 16,16-3-96-16,13-2-88 0,11 5-32 15,3 9 0-15,22 14 144 31,6 6-72-31,17 3 40 0,0 1-112 16,3-4 8-16,5-4 64 16,-4-5-80-16,0-7 0 0,-1-3-232 15,1-20-1408-15,-12-5-2953 16,-8-10-6097-16</inkml:trace>
  <inkml:trace contextRef="#ctx0" brushRef="#br0" timeOffset="36887.85">7933 12728 11570 0,'0'0'2977'16,"0"0"-2977"-1,0 0 48 1,0 0-48-16,0 0 240 0,99 76-40 16,-59-59-32-16,4-8-168 15,-4-9-232-15,-1 0-432 0,-7-13-97 16,-8-12 337-16,-12-10 192 0,-12-7-296 31,0 1 528-31,-23 0 104 16,-9 6 576-16,-5 10 577 0,-3 15 423 15,1 10-576-15,3 26-328 16,4 21-264-16,16 7-207 0,16 10-161 16,0-1-40-16,24-9-48 31,16 3-56-31,23-6-521 0,37-16-815 15,-13-16-872-15,-3-12-2729 0</inkml:trace>
  <inkml:trace contextRef="#ctx0" brushRef="#br0" timeOffset="37170.22">8917 12328 13706 0,'0'0'2433'0,"0"0"-1601"16,-80 0-568-16,44 13-8 15,0 12 136-15,12 7-184 0,12 9-88 16,12 4-112 0,0 9-8-1,28 3-80-15,7 3-440 0,2 0-176 16,-1-6 104-16,-12-6 376 16,-16-13 88-16,-8-7 120 0,-13-5 8 0,-23-7 400 15,-15-1 280-15,-12-2 16 31,-1-3-256-31,4-7-280 16,16-3-160-16,23-9-528 0,17-10-1296 16,4-7-4890-16</inkml:trace>
  <inkml:trace contextRef="#ctx0" brushRef="#br0" timeOffset="37593">9056 12455 5401 0,'0'0'880'0,"0"0"-696"16,0 0 464-16,0 0 880 31,0 0 521-31,0 0-65 0,0 0-263 16,0 0-337-16,71 70-376 15,-62-38-200-15,2 6-248 16,-3 6-128-16,1 7-191 0,-5 3-137 15,0 3-8-15,-4-9-88 16,0-10-8 0,0-9 0-16,-8-13-128 0,-1-10 128 15,5-6 0-15,0-13 104 16,1-19-104-16,3-18-256 16,20-27 87-16,19-18-151 0,9 6-232 15,-4 19 360 1,-8 26 120-16,-12 19 72 15,0 3 440-15,-5 9-88 0,5 3-136 16,-3 10-160-16,-2 19-56 31,1 13 8-31,-4 12 80 16,0 10-24-16,-8 7-64 0,4 21-584 16,-4-15-1288-16,-4-13-3305 15</inkml:trace>
  <inkml:trace contextRef="#ctx0" brushRef="#br0" timeOffset="37907.16">9722 12560 12082 0,'0'0'3105'16,"0"0"-2241"-16,0 0-864 16,0 0-64-16,0 0-88 15,31 9 152-15,-7-9 88 0,0 0-40 16,11-6-48-16,-3-13-304 31,-4-6-248-31,-8-10-8 0,-8-6 128 0,-12-1 432 16,-4 7 304-16,-20 7 336 15,-12 12 392-15,-3 16-232 16,-1 3-152-16,0 29-208 0,8 12-208 16,16 20-40-1,13 3-192-15,3-1 16 16,24 1-16-16,8-17-408 0,15-2-232 15,9-16-696-15,39-32-1217 16,-15-3-1543-16,-8-26-2298 16</inkml:trace>
  <inkml:trace contextRef="#ctx0" brushRef="#br0" timeOffset="38120.9">10414 11836 11266 0,'0'0'3097'0,"0"0"-505"0,0 0-2104 15,0 0-376-15,0 0-16 32,-39 130 552-32,18-22-119 0,6 19-81 15,6 4-272-15,9-8-64 16,13-21-104-16,11-16-8 16,4-23-448-16,4-25-297 0,23-13-1063 15,-3-5-2649-15,-9-17-3969 0</inkml:trace>
  <inkml:trace contextRef="#ctx0" brushRef="#br0" timeOffset="38269.79">10143 12243 10938 0,'0'0'2144'0,"0"0"-1520"0,96-20-432 0,-5 14 113 16,33 0-137-16,12-1-168 15,-25 1-2121-15,-31-7-7337 16</inkml:trace>
  <inkml:trace contextRef="#ctx0" brushRef="#br0" timeOffset="38398.55">11223 12030 15955 0,'0'0'2056'16,"0"0"-2056"-16,0 0-360 31,0 0-3457-31</inkml:trace>
  <inkml:trace contextRef="#ctx0" brushRef="#br0" timeOffset="41397.56">10633 5213 5657 0,'0'0'2968'15,"0"0"-1399"-15,0 0-1313 16,0 0-256-16,17-76-48 0,15 66 48 0,27-3 32 15,33 1 192-15,35 9 136 16,12 3 56-16,-3 3-32 16,-20 19-72-1,-37 4 96-15,-19-1-184 16,-15 3-136-16,-6 7-48 0,12 23-32 16,9 27-8-16,5 39 72 31,-10 19-64-31,-15 6-8 15,-12 4 40-15,-9-11-32 0,-2-2-8 16,-2 0 8-16,-2-1 48 16,-2-5 8-16,-3 3 40 0,0 5 48 15,1 11 8-15,2-1-80 16,2 4 144-16,2-4 201 16,5-6-185-16,8-6-144 0,-1-7-24 31,6-15-8-31,-6-10-64 15,-10-13 0-15,-2-22-336 0,-6-22 112 16,-5-13 144-16,-4-13 72 0,0 1-113 16,0-1 113-16,0 3-48 15,0-8 56-15,0-4 0 16,-4-4 0 0,4-2 0-16,0-4 0 15,0-3 0-15,0-3 0 0,4 4-200 16,7-4-80-16,-2 0 280 0,6 0 80 15,2 0-80-15,-2 0-8 16,2 0 8 0,-2 0-216-16,1 0 128 15,-4 0-376-15,4 0 416 16,-4 3 40-16,-4 3-248 0,4 3-416 16,-8 4-216-16,-4 3 528 15,0 3 360-15,-4 7 488 0,-12 2-32 31,-8 1-88-31,1 2 296 16,-2-2-184-16,-3-1 136 0,0-2-87 16,0 3-217-16,0-1 48 15,8 1-96-15,1 5-104 16,15 2-152-16,4 8-8 0,8 19 8 31,35 23 136-31,26 28-40 16,10 7-8-16,1-3-40 0,-5-14-56 15,-19-12 0-15,-8-3-304 0,-8-3-176 16,-8-3 176-16,-12-4 24 16,-5-6 192-16,-11 3 72 15,-4 7 8 1,-7 6 8-16,-14 6 152 16,2 3 368-16,-1 4 24 0,8 0-112 15,7 5 24-15,5 8-152 0,5-4-160 16,15 4-16-16,4-11-88 15,0-2-32 1,-5-4 0-16,-3-6-8 16,-8-16 0-16,-8-15-256 15,0-20-40-15,-4-3 40 16,-16 7-32-16,-16 2 88 0,-23 10-224 16,-29 1-128-16,-23-1 64 0,-20-10 15 31,-9-15 137-31,1-13-400 15,-1-16-784-15,28-3-441 16,20 0-4088-16</inkml:trace>
  <inkml:trace contextRef="#ctx0" brushRef="#br0" timeOffset="60483.34">11032 9007 416 0,'-4'-6'4601'16,"4"6"-3953"-16,-4-4-336 0,4 1 168 15,0 3 368-15,0 0 272 16,0 0-208-16,0 0-271 0,0 0-49 31,0 0-24-31,0 0-24 16,0 0-80-16,0 0-136 0,0 0-48 15,0 0-120-15,0 0 16 16,0 0 48-16,0 0-88 0,0 0 16 16,0 0 8-16,0 0-64 31,0 0 32-31,0 0-112 16,0 0 41-16,0 0-1 0,4 0-56 15,8 0 0-15,8 7 144 16,0 2-16-16,8-2 96 0,4 2-16 15,0-2 24-15,3-1 48 16,5 4-112 0,1-4 40-16,6 3 8 15,5 1-56-15,4-1 48 0,-1 1-104 16,13 3 32-16,8 2 16 16,19 4-48-16,17 1 120 0,-13-1-56 15,-15-4-112 1,-29-2 88-16,-10-3-88 15,7 2 40-15,8 1 0 16,7 6-88-16,-3-3 88 0,3 0-96 16,-3 0 0-16,4 3 80 15,-5-3-80-15,6 0 0 0,-2 3 40 32,-3 0-40-32,-4 0 0 15,4 0 0-15,-5 3 0 0,1-3 8 16,8 3 0-16,12 4 40 15,19-4 0-15,21 6-40 16,11 1 64-16,0-4 24 0,-7 4-40 31,-8-4 96-31,-1 4-56 16,0-1 80-16,-3 4-31 0,0 0-17 16,-1 3 16-16,1 0-80 15,0-3-56-15,-5 2 104 16,5-2-112-16,-1 0 24 0,1-3 32 15,-9-1-56 1,-4-2 48-16,-18-4-48 16,-18-3 0-16,-11-7-8 0,-8 1 24 15,4 0-16-15,12 3 0 16,3 0-8-16,1 0 8 16,-4-4-48-16,-4 1 48 15,-1 0-8-15,1-4 16 16,-8 1-8-16,-1-4 8 15,-6 4-8-15,-5-1 0 0,-5-2 8 16,-3-1-8-16,-8-3 0 16,-8 0 8-16,-8 0-8 15,0-3 0 1,-4 0 0-16,0 0 32 16,0 0-32-16,0 0-592 0,-28 0-1201 15,0 0-2536-15,-4-9-4121 0</inkml:trace>
  <inkml:trace contextRef="#ctx0" brushRef="#br0" timeOffset="62270.55">10897 12484 128 0,'0'0'7921'0,"0"0"-5672"16,0 0-1473-16,0 0-600 0,0 0-112 31,0 0 8-31,0 3 336 16,0-3 288-16,4 0-32 16,-1 0 144-16,5 0-111 0,9 0-273 15,3 0 160-15,3 0-192 16,13-3-88-16,0-1-120 0,12-5-32 0,0 3 88 15,12-4-64-15,0 4-168 16,7-7 112-16,8 0-32 16,-2 1-80-16,2-4 136 15,-4 3-136 1,6-3-8-16,-6 0 152 16,0 1-152-16,-2-1 0 0,-2 3 0 15,-3-3-96-15,-4 4 88 16,4-8-56-16,-1 5 64 0,1-5 0 15,0 1-48 1,12-3 48-16,-5 3 8 16,5 0 8-16,-4 3-8 15,-1 0 8-15,1 1 136 16,-4 5-72-16,0-3-64 0,-1 0 112 16,-3 1-72-16,4-1-8 0,-1-3 32 31,2-3-80-31,-2-3 8 15,-3-3-8-15,3 3 0 16,1-4-8-16,0 0 8 0,0 4-8 16,-4 0 8-16,-1 3 0 15,-3 0 8-15,4 0-8 0,-8 3 0 32,4 0 0-32,-9 1 0 15,-3-2 8-15,4 2 0 16,-1-1-8-16,-3-3 8 0,0 3-8 15,4 0 0-15,0-3 16 0,-1 0-16 16,1 0 8-16,0 3 40 31,-1-3-40-31,-2-3 64 0,-1 6 32 16,-9-3-56-16,1-4 88 16,4 5-24-16,-8-5-48 0,4 1 33 15,3 3-89-15,-2-3 120 0,-6 2-120 16,5 2 64-1,-1-5 40-15,6 5-64 16,-2-5 56-16,-2 1-48 16,2 3-8-16,-3 0 40 15,0 0-88-15,-4 3 8 0,4 0-8 16,-1-3 8-16,5 0 0 0,0 0-8 31,0 0 24-31,0 0-72 16,-1 3 48-16,-6 0-104 15,-2 3 104-15,-7 1-64 0,0 2 56 16,-4 0 0-16,4 1 8 16,-4 0-8-16,4-1 8 0,4 1 0 31,-1 2-72-31,1-3 64 16,0 4 16-16,-4 0 56 15,0 0-56-15,-8 2-8 0,0-2 8 16,-4 3 64-16,3-1 0 15,-2 4-64-15,3-3 40 0,-1 0-32 16,5 0 56 0,0 0-64-16,1-3 56 0,-6-1 8 15,5 4-72 1,-4-3-88-16,-8 3-112 0,-4-1 32 16,0 4 24-16,-4-3 72 0,-4 3-233 15,0 0 9 1,0-3-1016-16,-9 3-1120 15,-6-6-2970-15,-1 2-3255 16</inkml:trace>
  <inkml:trace contextRef="#ctx0" brushRef="#br0" timeOffset="65772.42">10191 9007 1096 0,'0'0'2856'16,"0"0"-735"0,0 0-1425-1,0 0-464-15,0 0 160 0,0 0 416 0,-3 0 104 16,-1 0-271-16,4 0-385 15,-4 0 8-15,-1 0 0 16,1-3 40-16,0 0 8 0,0 3-88 31,4 0-96-31,-3 0-24 16,-5 0-104-16,-1 0 8 0,-2 6 0 16,-1 4-8-16,-4-1 56 15,4 4-56-15,-8-1 0 0,4 5 8 16,0 1-8-16,1 2 8 31,2 2 0-31,1 0-8 0,4 3 40 16,4-3-40-16,0 1 0 15,0-1 0-15,4 0 0 16,0-3 0-16,4 1 8 0,9-5-8 16,-2-2 8-16,1-4 0 31,0-2 0-31,4-4 48 15,0 0-56-15,0-3 88 0,4 0 8 0,0 0-24 16,7-9 32-16,-3-7-104 16,0-3 72-16,0 0 32 0,-4-7-40 15,-4 1 88 1,1 0 40 0,-10-4-24-16,-3 4 32 0,0-1 48 15,-4 1-40-15,0 6 233 0,0 0-113 16,-8 3-112-16,-4 3-80 15,4 0-40-15,-7 1 64 0,2 2 8 32,1 0-48-32,-8 1 8 15,1 6-120-15,-9 0 88 16,0 3-96-16,-4 0-64 0,-8 12 64 16,4 8-8-16,0 2-40 0,4 6-144 15,8 1-752-15,5 6-473 31,19 16-791-31,0-10-857 16,11-10-4487-16</inkml:trace>
  <inkml:trace contextRef="#ctx0" brushRef="#br1" timeOffset="77719.09">6865 10204 1664 0,'0'0'6201'15,"0"0"-4080"-15,0 0-1417 0,0 0-440 16,0 0-168-16,0 3 128 16,0-3-56-16,0 0 0 0,0 0 48 15,3 0 40-15,9 0 80 16,1 0 240-16,11-6-8 31,3-1-144-31,6-2-167 0,-2 3-25 16,9-4 64-16,3 1-88 15,6-1-32-15,3-3 72 0,3 1-112 0,8-4-8 16,1 3-80-16,8-2-32 16,0 2 104-1,4-3-112 1,-8 3-8-16,-5 0 16 0,-3 4-16 16,-4-1 48-16,-5-3-48 15,1 4 0-15,8-4 120 0,0 1-112 0,0-1 80 16,3 0-40-16,5-3-48 31,-4 4 120-31,-5-1-120 16,-3 1 0-16,0-1 72 0,-5 0-72 15,2 4 24-15,-1-4 32 16,-1 0-48-16,1 0-8 0,0 0 0 16,4 1 0-16,-1-1 8 31,5 4 0-31,-4-4 0 0,-4 0 48 15,0 4-8-15,-5-4 56 16,-3 4-88-16,0 2 40 0,-4 1 48 16,4-3-104-16,-1 2 16 31,6 1-8-31,2-1-8 16,1-3 48-16,4 1-48 0,0 0 0 15,-1-1 8-15,-3 1-8 16,-4-1 8-16,-4 0-8 0,-1 4 0 15,-6-3 72-15,6 2-72 0,2-2-16 16,2 3 16 0,9-4 0-1,0 1 0-15,-1-1-8 0,1 4 8 16,3-4 8-16,-6-3 48 16,-6 4-56-16,-3 0 0 0,-8-1 0 15,-8 0 40-15,-4 0-40 0,-5 4 0 31,2 0 0-31,-5 3-8 16,3 0 8-16,-6-1 0 0,-5 4 8 16,-1 0 0-16,1 0-8 15,-4 0-152-15,-4 0-336 16,0 10-552 0,0 0-1097-16,0 2-1791 0</inkml:trace>
  <inkml:trace contextRef="#ctx0" brushRef="#br1" timeOffset="79024.88">7793 13423 4048 0,'0'0'3321'16,"0"0"-1745"-16,0 0-519 16,0 0-249-16,0 0-64 0,0 0-96 15,0 0 40-15,0-2-160 31,0 2-136-31,0 0-216 0,4 0-71 0,16 0 167 16,8 0 304-16,8 0-160 16,11 0-96-16,13 0-96 15,16-7-16-15,16-6-32 0,19 1 0 16,-11-4 24 0,-17 7-56-16,-23 2-32 15,-16 4-72-15,12-4 8 0,4 4-48 16,4-3 0-16,3 0 8 15,-7-1-16-15,4 1 24 16,-5-1-16-16,9-5 96 0,3 2-88 31,6 1 168-31,-6 3-80 16,4-4-88-16,-2 0 40 0,-2 4-48 16,-3-3 0-16,0 2 40 15,-9 1-16-15,1-4-24 0,0 1 0 16,3-1-8-16,10-6-8 31,-2 3-24-31,5-2 40 0,-4 2 16 16,-13 0-8-16,5 4-8 15,-8-1 8-15,-13 1-8 16,2-1 24-16,-9 4-16 0,-5-3 48 16,-3 2-56-16,-4 1 8 15,-8 2-8 1,-4 1 8-1,-9 0-16-15,2 3-104 0,-5 0-656 0,-12 0-1184 16,-4 0-3129-16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6:34:31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4984 5829 6185 0,'0'-19'5097'16,"0"3"-3921"-16,0 0-608 31,0-3-8-31,-13 3 689 16,2-3 383-16,-5 6-408 0,-8 4-384 0,0 6-223 16,-4 3-353-16,-11 0-120 15,-10 19-40-15,-2 9-56 0,-5 14 48 16,-7 18 32-1,3 19 24 1,15 14-40-16,22-2-72 16,18-21-40-16,5-19-8 0,28-16-80 15,28 9 88-15,32 1 0 0,43-13-216 16,9-20-496-16,-1-12-689 0,-19-34-479 16,-49 2-1265-16,-22 0-3808 15</inkml:trace>
  <inkml:trace contextRef="#ctx0" brushRef="#br0" timeOffset="332.35">5407 6026 4384 0,'0'0'5354'16,"0"0"-3394"-16,0 0-1088 31,0 0 120-31,0 0 129 16,-80 13-241-16,63 2-336 0,9 8-232 15,1-1-240-15,7 0-72 16,0 0-232-16,7-6-424 0,10-6 128 15,2-7-280-15,9-3-105 32,0-16-431-32,-4-12 472 15,0-8 592-15,-8-5 120 0,-12 6 160 16,-4 10 888-16,0 12 1569 0,-4 13-905 16,-12 7-904-16,4 21-328 0,4 10-16 15,4 10-208-15,4 6-88 16,16-7-8-1,8-2 0 1,11-10-8-16,2-10-344 0,3-15-424 16,3-10 112-16,2-13 208 15,-2-35-729-15,5-50-511 0,-8 9-1089 0,-8-6-5680 16</inkml:trace>
  <inkml:trace contextRef="#ctx0" brushRef="#br0" timeOffset="955.26">5849 6163 10122 0,'0'0'2208'16,"0"0"-1584"-16,0 0-96 15,0 0 81-15,0 0-177 0,28-124-56 16,3 41-48-16,9-28-216 15,-1-13-48-15,-11-3-16 16,-3 7 16 0,-18 21-64-16,-7 26 0 15,0 25 648-15,0 26 456 0,0 16 497 16,-4 6-489-16,-3 6-768 16,-17 32-344-16,-12 42 0 15,-4 34 24-15,5 16-16 0,22-3 40 31,13-13-40-31,20-25-8 16,8-13 0-16,8-19-8 0,-4-18-280 16,7-14-288-16,10-6-481 15,39-19-799-15,-13-16-2065 16,-4-16-3768-16</inkml:trace>
  <inkml:trace contextRef="#ctx0" brushRef="#br0" timeOffset="1158.32">6558 5248 1480 0,'0'0'11346'16,"0"0"-8761"-16,0 0-1169 0,0 0-952 0,0 0-320 31,0 0 104-31,-72 111 344 16,56 7-240-16,1 15-183 0,10 10-41 15,5-10-128-15,0-22-289 16,8-19-1399-16,4-28-1529 15,-4-29-2176-15</inkml:trace>
  <inkml:trace contextRef="#ctx0" brushRef="#br0" timeOffset="1317.2">6060 5772 160 0,'0'0'1952'0,"0"0"-1464"16,147-26 112-16,-60 14-600 15,1 2-208-15</inkml:trace>
  <inkml:trace contextRef="#ctx0" brushRef="#br0" timeOffset="1900.77">6638 5968 4721 0,'0'0'7321'0,"0"0"-6353"16,0 0-712-16,0 0 328 0,0 0 681 15,0 0 159-15,0 0-608 16,95-28-408 0,-44 3-272-16,5-4-136 0,-3-6-216 15,-6 0-136-15,-15 0-64 16,-12 0 120-16,-12 4-56 15,-8 2 352-15,-12 13 416 16,-20 7 184 0,-3 9-200-16,-10 9-32 15,2 17-72-15,-2 9-80 0,18 6-136 0,7 0-80 16,16 3 16-16,4 1-8 16,19-4-8-16,18-3-120 15,10-9-672 1,45-23-424-16,-16-2-1665 15,-4-8-3096-15</inkml:trace>
  <inkml:trace contextRef="#ctx0" brushRef="#br0" timeOffset="3235.65">7379 5721 4000 0,'0'0'7562'16,"0"0"-4777"-16,0 0-1297 0,0 0 48 16,0 0-432-16,-60-25-119 15,40 25-393-15,-4 13-328 0,4 5-136 16,0 8-80-16,9 6 0 31,6-1-48-31,5 4-8 16,5 0 0-16,21 0 0 0,11-6-48 15,10-4-160-15,9-9-296 0,0-10-408 16,20-18-801-16,-13-14-2736 16,-18-9-2216-1</inkml:trace>
  <inkml:trace contextRef="#ctx0" brushRef="#br0" timeOffset="3447.3">7669 5413 3504 0,'0'0'7058'0,"0"0"-5130"16,0 0-480-16,0 0-335 0,0 0-377 16,0 0-480-16,0 0 120 15,0 0 552-15,0 121-360 0,0-64-344 16,0 3-32-16,0 0-144 15,4 1-48-15,0-11-536 16,0-8-688 0,5-7-1016-16,-6-13-2033 15,1-16-2049-15</inkml:trace>
  <inkml:trace contextRef="#ctx0" brushRef="#br0" timeOffset="3656.84">7940 5540 5473 0,'0'0'7489'0,"0"0"-5744"0,0 0-1129 16,0 0-64-16,0 0 408 15,-84 54 8-15,49-25-400 32,3 5-224-32,4 1-183 0,8 0-161 0,16 1-16 15,4-5-56-15,12-3-73 16,24 1-239-16,7-3-472 0,34-11-856 15,-6-5-1105-15,-11-10-1568 16</inkml:trace>
  <inkml:trace contextRef="#ctx0" brushRef="#br0" timeOffset="3884.09">8382 5854 6953 0,'0'0'9730'0,"0"0"-8442"16,0 0-888-16,0 0-7 31,124 0-177-31,-52-12-216 0,-8 2-681 16,-13-6-2303-16</inkml:trace>
  <inkml:trace contextRef="#ctx0" brushRef="#br0" timeOffset="4757.21">10418 5251 6969 0,'0'0'5689'0,"0"0"-4088"0,0 0-489 0,0 0-624 16,0 0-344 0,0 0 136-16,-91 51 256 0,51-19-48 0,4 0-160 15,1-7-88-15,-1-3 8 16,12-9 72-1,0-7-48-15,12-3-63 16,7-3 111-16,5-12 136 16,0-14-432-16,5-5-24 15,14-8-88-15,9-2-48 0,8 3-48 0,5 10 80 16,-2 8 96-16,1 14-48 31,8 6-32-31,-1 26-40 16,1 15 56-16,12 22 72 0,-12 20-8 15,-8 19 8-15,-21-11 8 16,-19-17-8-16,-7-24 16 0,-25-15 64 16,-24 3 24-16,-4-3-32 31,-11-10-24-31,-6-12 24 0,19-13 0 16,5-6-64-16,18-19 72 15,22-7-8-15,13-3-32 0,28-3-40 16,20 13-88-16,8 5 32 15,3 17-80-15,1 3 32 32,-4 23 96-32,-4 8-128 0,-8 10 136 15,-9 0 16-15,-7 7-16 16,-8-3 64-16,-3-4-64 0,-13-6-120 16,3-10-817-16,9-21-703 15,-4-4-1393 1,4-10-1216-16</inkml:trace>
  <inkml:trace contextRef="#ctx0" brushRef="#br0" timeOffset="5021.18">11092 5277 12658 0,'0'0'2873'0,"0"0"-1417"16,0 0-632-1,0 0-264-15,0 0-280 16,0 0-167-16,0 0-105 15,0 0 48-15,-68 111-8 0,84-57-32 16,12 3 48-16,12 0 16 16,7 0-72-16,-2-3-8 0,-6-10-8 31,-11-2-296-31,-12-4-57 16,-16-7-503-16,0-2-120 15,-36-6 8-15,-11-1-264 0,-13-9-337 16,-32-13-839-16,16-4-777 15,12-15-2840-15</inkml:trace>
  <inkml:trace contextRef="#ctx0" brushRef="#br0" timeOffset="5193.7">11064 5207 10162 0,'0'0'2960'15,"0"0"-1511"1,0 0-361-16,99-22-456 0,-55 22-32 15,4 0-280-15,8 0-240 16,4 9-80-16,23 0-1344 16,-11-2-2841-16,-8-7-3497 0</inkml:trace>
  <inkml:trace contextRef="#ctx0" brushRef="#br0" timeOffset="5490.17">11969 4959 13754 0,'0'0'3833'0,"0"0"-2600"15,0 0-905-15,0 0-328 0,0 0-8 32,-77 95 8-32,34-22 168 0,-5 16 8 15,8 22-104-15,12 4 0 16,17-23-16-16,11-26-16 16,0-27-40-16,19-8-8 0,5-2-112 15,16-7-24-15,8-3 136 31,8-16-64-31,-1-3 72 0,-3-25 48 16,-8-7 272-16,-20-9 32 16,-12-4 248-16,-12 1-40 15,-20 9-72-15,-20 6-192 0,-27 11-296 16,-29 18-464-16,-16 5-728 16,17 15-2969-1,22 2-10658-15</inkml:trace>
  <inkml:trace contextRef="#ctx0" brushRef="#br0" timeOffset="5982.59">10207 6321 6329 0,'0'0'8738'0,"0"0"-6722"16,0 0-656-16,0 0-415 16,-16-12-345-16,24 12-248 0,32-4-104 0,51-5 40 15,66-4-160-15,41-3 40 16,25-3-24-16,5 0-24 15,-25 0-56-15,-7 0-56 0,-33 0-8 0,-44 10 0 32,-44 2-320-17,-35 7-144-15,-20 0-136 0,-8 0-240 0,-12 10-1033 16,-40 12-823-16,-16 0 207 16,-15-3-5857-16</inkml:trace>
  <inkml:trace contextRef="#ctx0" brushRef="#br0" timeOffset="6258.51">10072 6654 4416 0,'0'0'7186'16,"0"0"-5962"-16,0 0-480 0,0 0 1281 15,144 0-113-15,-17-6-808 16,32-7-335-16,17-2-185 0,3-5-48 16,-12 8-192-16,-8-7-144 15,-15 3-136 1,-33 0-64-16,-35 7-344 16,-36 2-216-16,-12 4-288 0,-8 0-97 15,-8-1-87-15,-12 4-1128 16,-21 0-801-16,-6 0-3896 0</inkml:trace>
  <inkml:trace contextRef="#ctx0" brushRef="#br0" timeOffset="17309.34">7091 8683 9129 0,'0'-12'2121'0,"-7"5"-737"16,-10-2-864-16,-10-1-32 0,-10 4 417 15,-10 3 215-15,-5 3-168 16,-12 6 16 0,1 10-168-1,-5 12-47-15,1 7-113 0,3 10-216 0,8 6-160 16,8 6-40-16,20 7-112 16,12-1-104-16,16 4-8 0,40 9 8 15,44 9 48-15,39-2-8 31,33-13-40-31,7-23-8 0,-8-27-160 16,-28-20-312-16,-18-16-1064 16,-38-10-3202-16,-23-9-4343 0</inkml:trace>
  <inkml:trace contextRef="#ctx0" brushRef="#br0" timeOffset="17845.82">7881 8797 4624 0,'0'0'6258'0,"0"0"-3346"15,0 0-1231-15,0 0-321 0,0 0-504 16,0 0-448 0,-100 48-40-16,60 0 17 15,-4 9-185-15,9 0-104 0,3 0-88 16,8-3 0-16,3-6-8 15,10-17 0-15,3-8 0 16,8-14 0-16,0-9 16 16,0-9 112-16,15-36-96 15,17-27-32-15,17-30-176 16,-6 4 72-16,-7 24 32 0,-16 30 16 16,-12 31 56-16,-5 4 112 31,10 6-112-31,-5 3-64 15,8 22-120-15,7 16 176 0,1 13 0 16,4 6 0-16,8 3 0 0,0 3 8 16,4-8-8-16,0-8 8 15,-4-12-49-15,-1-16-207 32,-7-12 112-32,0-11 144 0,-4-27 200 15,4-27-104-15,-3-27 57 16,-10-26 135-16,-3 9-32 0,-8 23-24 15,-4 34 264-15,0 26 88 16,0 6-96-16,0 4-312 16,0 9-176-16,0 6-952 0,4 23-472 31,12 34-65-31,4-2-3048 0,-5-7-3881 16</inkml:trace>
  <inkml:trace contextRef="#ctx0" brushRef="#br0" timeOffset="18362.14">8773 8734 9738 0,'0'0'4633'0,"0"0"-3873"31,0 0-560-31,0 0-88 16,-92 95 224-16,61-38 280 0,-5 7-152 15,4 3-184-15,4-7-184 16,0 7-72-16,4-14-16 0,4-8 8 16,12-16-16-16,0-17 0 31,8-12 8-31,0-25 240 0,16-41-248 16,20-33-48-16,8-19 48 15,-5 17 104-15,-11 28 120 16,-11 32 0-16,-6 19 104 0,2 5 137 15,2 4-241-15,6 11-224 32,2 2-8-32,5 28-80 0,7 13 88 15,-2 7 0-15,-1 12 0 16,-5 1 8-16,6-1-8 0,-10-6-136 16,5-9-121-16,-4-10-55 0,0-13-56 15,-4-13 144 1,4-9 224-1,4-16 48-15,-4-31 448 16,4-30 73 0,-9-24 7-16,-10 9-160 15,-2 16-144-15,-7 31 192 0,0 26-56 16,0 3-88-16,0 7-272 0,0 2-48 16,25 7-1592-16,-2 10-4242 15,1-1-3968-15</inkml:trace>
  <inkml:trace contextRef="#ctx0" brushRef="#br0" timeOffset="18745.93">10901 8525 9690 0,'0'0'5321'16,"0"0"-3233"-16,0 0-1168 0,0 0-704 15,0 0-208-15,0 0-8 16,-25 124 833-16,6-13-241 16,-5 19-272-16,12 0-144 0,4-10-104 0,8-21-72 31,0-23-56-31,0-19-768 0,0-25-481 16,0-16-799-16,0-7-1801 15,0-9-1960-15</inkml:trace>
  <inkml:trace contextRef="#ctx0" brushRef="#br0" timeOffset="18902.07">10594 8534 11738 0,'0'0'1944'16,"0"0"-1383"-16,95-48-401 0,-3 23 8 15,28 6-32-15,3 6-136 31,-24 7-1105-31,-26 6-3119 0</inkml:trace>
  <inkml:trace contextRef="#ctx0" brushRef="#br0" timeOffset="19532.07">11179 9103 6753 0,'0'0'2520'0,"0"0"-1575"15,0 0 735-15,0 0 713 16,0 0-593-16,92-45-600 0,-52 16-728 16,8-6-448-1,-5-6-24-15,-2 0-568 16,-9-7-312-16,-17 1-688 0,-11 5 439 16,-4 5 1129-16,-19 11 376 15,-22 20 441-15,-6 6-241 16,-1 19 48-16,4 19-120 0,9 13-304 31,14 6-120-31,14 0-24 0,7 3-40 16,15-9 32-16,17-7-40 15,8-9-8-15,8-13 104 16,4-15-88-16,4-7 56 0,7-22 152 16,-3-20-104-16,0-8-112 31,-9-8 72-31,-6 1-72 0,-10 7 112 15,-7 11 184-15,-16 20 545 16,-4 16-553-16,-5 6-296 16,2 29-112-16,-1 12 112 0,0 14 16 15,0 5 40-15,-4 1-40 16,0-7-8 0,0-3-8-16,-8-16-40 0,-1-13-377 15,6-12 209-15,3-13 208 16,0-16-16-16,28-32 16 15,24-31-256-15,19-22 168 0,-7 5-96 16,-8 23-32 0,-28 32 216-16,-12 28 24 15,-4 7 344-15,-5 6-240 16,1 3-128-16,-8 26-120 0,0 15 120 16,0 7 120-16,-12 6-80 15,1 3-40-15,2-9-856 0,9 0-928 16,13-16-2313-16,11-19-432 15</inkml:trace>
  <inkml:trace contextRef="#ctx0" brushRef="#br0" timeOffset="19826.98">12725 8582 5449 0,'0'0'6809'31,"0"0"-3640"-31,0 0-1305 16,0 0-672-16,-103-51-511 0,59 54-209 15,4 19-208-15,8 10-256 16,12 6-8-16,16 10-120 0,4 3 48 16,28 6 64-16,13-3-424 31,10 6-209-31,-3-6 17 0,-5-10-64 16,-11-2 408-16,-8-14 152 0,-24 1 128 15,0-7 48-15,-32-3 312 16,-20-3 568-16,-11 0-231 0,-5-7-153 15,4-2-232 1,12-7-312 0,13 0-64-16,22-13-824 0,45-25-1017 15,17 3-4488-15,11-6-3561 0</inkml:trace>
  <inkml:trace contextRef="#ctx0" brushRef="#br0" timeOffset="20101.97">13040 8750 14659 0,'0'0'2872'0,"0"0"-1984"16,0 0-688-16,-79 44-79 16,43-2-121-16,4 5 0 0,12 4-8 15,16 3 8-15,4 0-337 32,15-10-751-32,22-9-272 15,6-16-969-15,6-15 721 0,2-4 496 16,-12-29 1112-16,-6-12 832 15,-13-13 616-15,-20-3 697 0,-8 0-689 16,-24 2-320-16,-8 14-215 31,-4 10-361-31,4 15-328 16,12 13-232-16,17 3-1049 0,26 25-943 0,21-3-1865 16,12-3-2520-16</inkml:trace>
  <inkml:trace contextRef="#ctx0" brushRef="#br0" timeOffset="20393.05">13881 8639 14947 0,'0'0'2912'0,"0"0"-1767"0,0 0-961 16,-84 32-184-16,41 5-120 0,-9 21 0 31,12 5 16-31,3 4-33 16,14 0-631-16,19-13-768 0,0 0-616 15,4-16 519-15,12-19 1017 16,7-13 280-16,6-9 336 0,-5-25 1056 16,-9-17 1073-16,-11-19 63 31,0 1-487-31,-28-4-745 16,-15 0-344-16,-5 20-152 0,-3 0-192 15,2 15-272-15,10 19-744 16,19 6-3393-16,12 7-6169 0</inkml:trace>
  <inkml:trace contextRef="#ctx0" brushRef="#br0" timeOffset="20744.04">15036 8703 12042 0,'0'0'2697'0,"0"-74"-1265"16,0 24-824-1,-4-8-384-15,-11-2 176 0,-13 0 152 0,-8 2 417 16,-12 8-89-16,-4 15-416 31,-8 16-240-31,5 19-104 16,-5 22-120-16,-4 42 0 0,16 40-8 15,12 20 0-15,29 16 8 0,14-1 88 16,25-8 152-16,8 2-48 16,4-9-112-16,-12-6-72 31,-5-11 8-31,-10-24-16 0,-14-19-248 16,-3-23-608-16,-20 7-1049 15,-7-11-1215-15,-5-8-1345 0</inkml:trace>
  <inkml:trace contextRef="#ctx0" brushRef="#br0" timeOffset="20909.99">14431 9172 14507 0,'0'0'2680'0,"115"-32"-1488"16,-15 17-599-16,15 2-297 0,-3 4-216 15,-13-1 32 1,-22 3-112-1,-26 1 0-15,5-13-592 0,-21 3-1633 16,-3-9-3920-16</inkml:trace>
  <inkml:trace contextRef="#ctx0" brushRef="#br0" timeOffset="21120">15399 8325 6409 0,'0'0'6505'15,"0"0"-2352"-15,0 0-2521 0,0 0-687 16,0 0-297-1,0 0-376-15,0 0-272 0,0-7 8 16,-4 86 344-16,4 32-72 0,0 20-72 31,8 5-128-31,4-8-24 0,0-21-56 16,-8-24-488-16,3-26-1616 16,6-19-2089-16,2-19-640 15,6-12-4521-15</inkml:trace>
  <inkml:trace contextRef="#ctx0" brushRef="#br0" timeOffset="21417.48">15797 8718 14010 0,'0'0'3873'0,"0"0"-2552"0,0 0-529 16,0 0-672-16,0 0-120 0,0 0 0 15,-35 133 40-15,14-40 8 16,14-4 0-16,7-16-48 0,0-29-296 15,11-19-192-15,13-3 56 16,8-9 200-16,8-9 232 16,4-8 48-16,0-27 224 0,-4-27 168 0,-17-21 64 31,-19 3 24-31,-4 6-56 16,-27 10-144-16,-33 12 112 0,-20 0-56 15,-4 14-232-15,9 14-152 16,19 20-800-16,28 29-376 15,4 6-1441 1,16 0-3432-16</inkml:trace>
  <inkml:trace contextRef="#ctx0" brushRef="#br0" timeOffset="21858.03">16248 8629 14523 0,'0'0'2768'0,"0"0"-1207"0,0 0-673 16,0 0-840-16,0 0-48 16,0 0-152-16,-44 86 136 15,28-26-40-15,7 10 48 0,6 0-640 16,3-16-305-16,20 0-111 16,8-16-184-1,4-16 152-15,11-15 383 0,1-11 713 16,4-24 481-16,0-26-89 15,-8-3 32-15,-5-4 248 16,-11 1-48-16,-12 19 264 16,-3 9 344-1,-9 19 49-15,0 13-1281 0,0 20-24 16,-9 17-48-16,5 17 56 0,4 7-32 16,0-4 0-16,16 0-80 15,12-12-296-15,4-10-41 16,12-16 193-1,4-19 272-15,-1-7 769 16,5-25-17-16,-3-25-88 0,-10-25-216 16,-27-20-144-16,-12-9-136 15,-16 22-56-15,-16 26-112 16,-27 15-104-16,10 20-696 0,-14 2-2153 16</inkml:trace>
  <inkml:trace contextRef="#ctx0" brushRef="#br0" timeOffset="22691.98">6861 9779 4000 0,'0'0'7858'0,"0"0"-5473"0,0 0-897 16,0 0-136-16,0 0-312 0,0 0-151 31,-17 0-297-31,34 0-304 16,34 0-216-16,68 0 128 15,81 0 192-15,51-10-152 0,16-6-56 16,-16-3-88-16,-64 7-80 15,-52 5-16-15,-47 4-496 0,-43 3-384 32,-18-6-609-32,-7-1-2880 15,-8-2-5401-15</inkml:trace>
  <inkml:trace contextRef="#ctx0" brushRef="#br0" timeOffset="23311.63">11733 9788 7617 0,'0'0'2369'16,"0"0"-825"-16,0 0-520 0,0 0-56 16,0 0-207-16,0 0-97 15,0 0-88 1,28-3 264-16,76 10 432 15,71 2-264-15,56 1-335 16,44-4-25-16,24-3-248 0,0-3-80 16,15 0-104-16,5 0-40 15,0-6-128-15,-12-7-32 16,-37-6 40-16,-55 6-8 16,-75 4-40-16,-60 2-8 15,-44 4 0-15,-28 3 16 16,0-3-16-16,-5 3-8 0,-3 0-232 15,-3 0-168-15,-17 0-376 0,-16 0-913 32,0 3-807-32,8 0-2673 0</inkml:trace>
  <inkml:trace contextRef="#ctx0" brushRef="#br0" timeOffset="26507.52">10000 6711 728 0,'0'0'7529'0,"0"0"-6232"32,0 0-617-32,0 0-424 0,0 0-96 15,0 0 344-15,0 0 168 16,32-12-288-16,-20 12-176 0,8 0 0 16,-1 0 120-16,13 0-64 0,0 0 32 15,9 0-32-15,6 0 113 16,5 0 31-16,12 0-80 15,3 0-112 1,17-10 0-16,-9 7-40 16,2-6-64-16,-2 6-8 0,-23-4-56 15,4 1-40-15,-9 3 88 0,-10-3-96 32,-5 2 64-32,-4-2-56 15,4-1 72-15,-1 1 32 0,5-3-104 16,4-1 72-16,3-3-24 15,9 1-56-15,0-4 8 0,-4 3 0 16,4-3-8-16,-4 4 16 31,-9-5-8-31,-3 5 0 0,-4-1 0 16,-4-3 0-16,0 4 48 16,0-7-48-16,0 2 0 15,0-5 32-15,4 0-32 0,0 0-8 16,-1 0 8-16,5-3-8 31,0-1 8-31,0 0-8 0,-1 1 0 16,2-3 16-16,-5-4-16 0,0 0 0 15,-1 1 8-15,-3-4 0 16,-1 3 40-16,1-3-40 0,-3 0 0 16,-1 3 48-1,0-3-56 1,0 4 8-16,-1 8-8 0,-3-2 8 15,-4 6-8-15,0-3 0 16,1 3 0-16,-2-4 0 0,5 1 0 16,-4-3 8-16,8-4-8 0,-4 1 8 31,-1-4-16-31,2-3 8 16,-6 0-16-16,1-3-40 0,-4 0 0 15,-3 3 56-15,-2-3-8 16,1 3 8-16,-8 3 0 0,4 0 0 15,-4 0-16-15,0 4 16 32,0-1 0-32,0 1 0 0,0-4-8 15,0-3-48-15,-4 0 56 16,-7 0-176-16,-6 0 40 16,2 1 80-16,-2-1-48 0,-3 3 16 15,1 0 80-15,-1 0-168 31,0 4-8-31,0-1 88 0,0 4 0 16,4-4 96-16,0 7-8 16,-3 0-8-16,-2-1 16 15,1 4-8-15,-8 0 0 0,0 3-40 16,-4 1-24-16,-3 2 64 0,-1 0-72 16,0 0 72-16,4 4 8 15,-3 0 0 1,-1 2-8-16,-5 1-48 15,2-1 56-15,-5 1 0 16,0 3 0-16,-3 0-8 0,2 3 8 16,-7 0-8-1,5 0-8-15,-5 0-64 16,-4 0 72-16,1 0 0 0,-1 0 8 16,4 3 0-16,-8 0 0 31,0 0 0-31,0 0 48 15,-3 0-40-15,-1 4-8 0,-4-1 0 16,5-2 0-16,7 2 0 0,0 0 0 16,9 4 0-16,2-1-8 15,6 4 16-15,-1 0-16 16,-4 2 8-16,4-2 0 0,-3 6 0 16,-6 1 0-16,10 2 0 31,-9 0 8-31,8 3 0 0,1-3 0 0,-2 4-8 15,5-1 0 1,4 1 0-16,1-1 0 16,-1 0 0-16,0 4 8 0,4-4-8 15,0 4 0-15,0 0 0 32,0 2 0-32,0 1 0 0,-4-1 0 0,5 1 0 15,-1 0 16-15,0 0-8 16,8-4 32-16,0 4-40 15,0 0 0-15,4 0-8 0,1 0 0 16,-2 5-8 0,2-2 16-16,-2 4-16 15,6-2 16-15,-2 5 0 16,-2-1 0-16,7 0 0 0,-5 1 0 16,2-4 0-16,7 0 0 15,-5-3 0-15,6 0 0 0,3 0 0 31,0 3-16-31,0-3 8 16,0 6 0-16,0 0 0 0,0 7 8 16,0 0-8-16,0 3 8 15,0-1 0-15,0-2 0 0,0 0 8 16,0-4-8-16,0-3 0 31,3 0 56-31,6-2-56 16,3 2 0-16,0-3 0 0,7 0 0 15,6 0 8-15,6-3-8 16,9 0 8-16,12 0 0 0,4-6-8 16,15-1 8-16,25-6 0 31,-12-6 8-31,-9-3 40 0,-11-7-56 16,-24-2 0-16,4 2 0 0,4-3-312 15,12-3-1217-15,-9 0-1207 16,-7 0-5258-16</inkml:trace>
  <inkml:trace contextRef="#ctx0" brushRef="#br0" timeOffset="34555.14">8455 9696 4544 0,'0'0'5698'0,"0"0"-4226"16,0 0-936-16,0 0-352 0,0 0-168 15,0 0 88-15,4 0 176 0,-4 0 232 16,0 0 152 0,0 0-103-1,0 0-185-15,3 0-48 0,5 0-128 16,12 0 48-16,8 0 200 15,23 0-64-15,33 0-72 0,40 0 48 16,16-3-8-16,-5-7-104 16,-28 4-96-16,-38 3-72 0,-30 0 32 15,-11 3-112 1,-13 0 0-16,2 0-120 16,-9 0-136-16,-5 0 128 15,-3 0 128-15,0 0 104 0,0 0 0 16,0 0-104-16,-7 0-368 15,3 0-592-15,4-3-920 0,0-1-913 32,8-2-4296-32</inkml:trace>
  <inkml:trace contextRef="#ctx0" brushRef="#br0" timeOffset="35867.9">10968 9883 11058 0,'0'0'1672'16,"0"0"-720"-16,0 0-543 0,0 0-273 16,0 0-128-16,0 0 184 15,13-9 464-15,19 6-160 0,31-7 56 32,33-2-16-32,43-1-304 15,12 3 440-15,-3 4-264 16,-25 6-208-16,-35 0-40 0,-28 6-72 15,-21 1 32-15,-11-1-120 16,-7-3-8-16,-6 4-40 0,-2-4 24 31,-9 0-120-31,-4-3 144 16,0 0 0-16,0 0 80 0,0 0-80 16,0 0-280-16,-4 0-664 0,-5 3-1216 15,5-3-2665-15</inkml:trace>
  <inkml:trace contextRef="#ctx0" brushRef="#br0" timeOffset="37218.01">14920 9833 8769 0,'0'0'1953'0,"0"0"-881"16,0 0-488-16,0 0 16 15,0 0 392-15,116-7 65 0,-72 4-193 16,11 3-40 0,22-3-344-16,22 3-192 15,28 0-184-15,13 0 0 16,-5 0 40-16,-15 0-64 0,-21 0-80 16,-18 0 16-16,-18 0 40 15,-23 0-32-15,-5 0 104 0,-3 0-40 16,1 0-40-16,-1 0-32 31,-9 0 0-31,-3 0-8 0,1 0-8 16,-2 0-224-16,1 3-360 15,0-3-400-15,0 3-824 0,-4-3-225 16,0 0-399-16,-13 0-3466 0</inkml:trace>
  <inkml:trace contextRef="#ctx0" brushRef="#br0" timeOffset="46982.19">7825 7283 6617 0,'0'0'2144'0,"0"0"-1183"16,0 0-673-16,0 0-64 0,0 0 344 15,0 0 296-15,0 0 120 16,0 0 24-16,0 0-31 0,0-3-217 15,3-10-200 1,18-6-488-16,11-9 0 16,27-20-72-16,41-15 0 15,47-20-72-15,33-6 72 0,3 4 144 16,-12 8-56-16,-35 23-40 16,-33 10-96-16,-35 19 48 0,-29 8 0 31,-15 8 112-31,-7 3-16 15,-6-1-40-15,-3 4-48 16,-3 3 40-16,-5 0 128 0,0 0-168 16,0 0-8-16,0 0-272 0,0 0-864 15,0 0-1081-15,0 12-295 16,0 1 887-16,-5 0-1647 0</inkml:trace>
  <inkml:trace contextRef="#ctx0" brushRef="#br0" timeOffset="47304.14">8837 6518 6409 0,'0'0'912'16,"0"0"80"-16,0 0-240 15,0 0-215-15,0 0-297 0,0 0-232 16,0 0 688-1,0 0 88 1,135-19-304-16,-67 19-112 0,8-6-368 16,-5 2 128-16,-15 1-128 0,-8 3 248 15,-16 0-248-15,-17 0-104 0,-15 0-24 16,0 10 128-16,-15 9 160 31,-13 9 504-31,-8 7-32 16,0 7-271-16,4 5-185 0,5 7-80 15,3 0-88-15,7 3-8 16,6 4-657-16,11 21-695 0,0-12-848 16,0-16-2649-16</inkml:trace>
  <inkml:trace contextRef="#ctx0" brushRef="#br0" timeOffset="63264.14">5147 9392 1792 0,'-4'-10'4697'0,"0"3"-3409"15,4 4-520-15,-3-3 40 0,3 6 233 16,0-3-41-16,0 3 32 16,0 0-216-1,0 0-304-15,0 0-183 16,0 0-161-16,0 0-112 15,0-3-56-15,0 3 0 0,11 0-80 16,13-7 80-16,16 1 616 31,12-3-168-31,8-1-176 0,3-3-120 16,9 4-24-16,-9-1-80 16,1 7-48-16,-8-4 72 15,-11 4-72-15,-14 3 8 0,-8 0 0 16,-6-3-8-16,-9 3 56 15,-5 0-48-15,1-3 200 0,1 0 64 32,3 0-104-32,0 0-64 15,3-1-80-15,6 1-24 0,-6 0-136 16,-2 3-624-16,2 0-416 0,-11 0-481 16,0 0-623-16,0 3 864 15,-28 10 479-15,0-4-1535 16,-3 1-169-1</inkml:trace>
  <inkml:trace contextRef="#ctx0" brushRef="#br0" timeOffset="63599.06">5686 9163 2600 0,'0'0'1792'16,"0"0"-255"-16,0 0-161 15,0 0 40-15,0 0-55 16,0 0-241-16,0 0-280 0,-37-42-16 15,37 42-240-15,0 0-336 16,0 0-152-16,0 0-96 0,0 0-8 31,0 0-72-31,12 0 80 16,13 0 128-16,10 7 129 16,9-1-81-16,0 0-40 0,-1 4-120 15,-7-3-8-15,-12 5 32 16,-7-2-40-16,-10 5-8 0,-7 8 8 31,-12 5 56-31,-16 7 80 16,-8 3 0-16,-7 7-32 15,-2-1 0-15,6-2-96 0,7-8-8 0,12 1-56 16,20-9-1593-16,0-10-1103 16,16-7-3906-16</inkml:trace>
  <inkml:trace contextRef="#ctx0" brushRef="#br0" timeOffset="64764.38">4769 6845 5641 0,'0'0'1216'0,"0"0"-488"16,0 0-472-16,0 0-120 16,0 0-88-16,-32 0 136 0,32 0 392 15,0 0-160-15,4 0-127 31,11 3 527-31,9 1-224 0,4-2-80 16,17 2 80-16,18-4-296 16,33 0 56-16,43 0 8 0,29-16 24 15,23-3-64-15,11-4-104 16,6-2-39-16,3 3-9 31,-3-7-80-31,-6 1-40 16,2-1 0-16,-5-3-40 0,-11 4 96 15,-10-1-24-15,-22 4-8 0,-20 3 8 16,-37 6-80-16,-31 3 64 16,-33 10-64-16,-11-3 8 15,-3 2 0 1,-6 4-8-16,-6-3 16 0,-9 3 64 16,0 0-80-16,-17 0-224 15,-7 0-328-15,-15 13-577 0,-17-1-247 16,5 5-744-16,6-8-3074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3T10:53:18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12506 3682 1528 0,'0'0'5097'15,"0"0"-3345"-15,0 0-840 0,0 0-367 16,0 0 127-16,0 0 200 15,0 0-144-15,0 0-88 16,0 0-160-16,0 0 24 0,0 0-63 16,0 0-33-1,0 0-136-15,0 0-16 16,0 0-56-16,0 0 0 0,0 0 32 16,0 0-16-16,0 0-16 15,0 0-32-15,0 0-48 16,0 0 8-16,0 0-32 0,0 0 0 31,0 0 32-31,0 0 56 16,4 0-24-16,0 0 128 0,0 0-96 15,1 0 48-15,6 0-80 16,1 0-64-16,8-2-16 0,0-1-32 16,-4-1-40-16,4 4-8 31,-1 0 8-31,2 0 0 15,-1 0 0-15,-5 0 0 0,2 0 0 16,-6 0-8-16,6 0 8 16,-6 0 0-16,2 0-8 0,-2 0 8 15,5 0 32-15,-4 0-40 16,4 0 0 0,0 0 48-16,3 0-48 15,-2 4 0-15,3 1 0 0,-1-1 8 16,-2-1-8-16,-2 0 0 15,5 0 0-15,-4 1 8 0,4-1 0 16,-3 0-8 0,2 0 0-1,-3 1 8-15,4-2 8 0,-4-2-16 16,-1 0 8-16,2 4 0 0,3-4 48 16,-4 0-56-16,4 0 8 15,-5 3-16-15,5-3 16 0,-3 0-8 31,2 3 0-31,1 0 48 16,-4-3-40-16,8 3-8 0,-4-3 0 16,0 4-8-16,0-1 8 15,4-3 0-15,-5 0 0 0,5 0 16 16,0 0 41-16,-3 3-1 31,2-3-56-31,-3 0 0 16,0 0 40-16,-4 0-40 0,4 0-8 15,0 3 8-15,4-3 0 16,-4 3 0-16,8-3 0 0,-4 3 0 16,4-3 8-16,-5 4 48 31,1-1-56-31,-4 0 0 0,5 0 8 16,-10-3 0-16,5 3-8 0,0-3 0 15,4 3 0-15,0 0 48 16,4 1-40-16,4-4-8 0,-1 3 8 15,5 0 0 1,-4 0-8 0,0-3 0-16,-4 4 8 0,0-4 0 15,-4 0 0-15,-1 0-8 0,1 0 8 16,0 0 64-16,0 0-56 16,1 0 40-16,-2 0-40 0,5 0 48 31,4 0-56-31,-1 0 0 15,5 0 56-15,1 0 8 0,-5-4-72 16,-4 4 8-16,0 0 56 16,-9 0-56-16,-3 0 64 0,4 0-16 15,-4 0-48-15,-1 0 72 32,10 0-80-32,3 0 16 15,-1 0 72-15,5 0-80 0,0 0 24 16,0 0-24-16,-4 0 24 15,-4 0-32-15,-1-3 0 0,-2 3 72 16,-1-3-64-16,-1 0 104 31,1 3-104-31,4 0 40 0,4-4 0 16,0 4-40-16,4-3 0 0,0 0-8 16,0 3 8-16,0-3 0 15,-8 3-8-15,-1 0 0 0,-3 0 0 16,1 0 16-1,-6 0-8 1,1 0 8-16,4 0-8 0,0 0 120 16,4 0-16-16,8 0-104 0,0 0 32 15,7-3-24 1,1 0-8-16,8 0 8 0,-1-1-16 0,-2 1-216 31,15-13-464-31,-17 0-1345 16,-11-3-4576-16</inkml:trace>
  <inkml:trace contextRef="#ctx0" brushRef="#br0" timeOffset="1717.54">17195 3768 2056 0,'0'0'5145'16,"0"0"-3841"-16,0 0-480 15,0 0 73 1,0 0-33-16,0 0 56 15,0 0-56-15,-3-6-144 0,3 6-87 16,0 0-121-16,0 0-64 16,0 0-16-16,0 0-88 0,0 0-136 15,0 0-48 1,0 0 40-16,0 0-24 16,3 0 48-16,14 0 0 15,-2 0-152-15,9 0-16 0,4 0-40 16,-3 0-8-16,2-3 8 31,-2 3 64-31,2 0-64 0,1 0 136 16,0-3 24-16,0 3-24 15,0 0-24-15,0 0 56 0,0-3-48 16,7 3-40-16,-3-4 56 16,0 4-80-16,4-3 9 15,-5 0-73-15,1 0 72 0,-4 3-80 31,0-3 96-31,0 0 0 16,0 3 8-16,-4-4-16 0,-1 1-8 16,2 3 16-16,-1-3-16 15,0 0 8-15,4 3-88 0,4-3 56 16,0-1-56-16,-1 4 32 16,5 0-24-1,0-2-8-15,-4-2 0 16,3 4 80-16,2-3-80 0,-5 0 0 15,0 0 64-15,-4 3-8 16,-1-4-8-16,-3 4-40 16,0 0 40-16,4 0-32 15,-4 0-16-15,4 0 16 16,-5 0 0-16,5 0 0 16,0 0-8-16,0 0 40 0,4 0-48 15,-4 0 0-15,0 4 0 16,4-1 0-16,-4 0 0 15,0 0 40 1,0 1-40-16,0-2-8 16,-1 2 8-16,1-1 0 0,0 3 40 15,3-3-40-15,-3 1-8 16,0 2 8-16,0-3 8 16,4 0-8-16,-4 0 40 0,4 4-40 31,0-1-8-31,-4-3 8 15,4 3 0-15,0-2 0 0,-1 2-8 16,5-3 8-16,0 1 40 16,0-4-40-16,-4 0-8 15,0 3 8-15,0-3-8 0,0 3 8 16,-4-3 0 0,4 3-32-16,-4 0 32 15,3 0 0-15,1-3 0 0,-5 7 0 16,1-4 0-16,0 0 8 15,0 0-8-15,-4 1 0 16,4-2 0-16,4 2 0 16,0-4 8-1,0 3 8-15,0-3-8 16,3 3 0-16,6-3 32 0,-5 0-40 0,3 3 0 16,-3-3 0-16,3 0 0 15,2 4 0-15,-5-4 0 16,-1 0 8-1,5 0-8-15,1 0-32 16,-2 0 32-16,1 3 16 0,0-3-16 31,4 0 0-31,-1 0 0 16,1 0 0-16,4 0 0 16,0 0-8-16,-1 0 0 0,1 0 8 15,-8-3 8-15,1 3-8 16,-2-4-16-16,1 4 16 15,-5 0 8-15,-3 0-8 0,0-3 8 16,0 0-8-16,0 0 0 16,-1 3-216-16,2-4-304 0,3 4-160 15,-4 0-513 1,7-9-1127-16,-3 3-2129 16,-8-4-3649-16</inkml:trace>
  <inkml:trace contextRef="#ctx0" brushRef="#br0" timeOffset="6109.53">23344 2298 10906 0,'0'0'2592'15,"0"0"-767"-15,0-16-369 0,0 14-104 16,0 2-191-16,0 0-401 15,0 0-272-15,0 0-248 0,0 0-104 16,0 0-56 0,0 0-72-16,0 0-8 15,0 0-120-15,0 12 0 16,0 7 32-16,-8 9 88 0,-1 14 48 16,-2 5 16-16,3 7 16 15,0 1 24-15,-4 2-96 0,8 0 0 31,-4-3 40-31,4 3-32 16,4-9-8-16,-4-4 0 16,4-6 40-16,0-9-48 0,0-7-200 15,8-3-320-15,-4-6-424 0,11-7-593 16,6-6-991-16,-1 0-1865 31,-1-10-4121-31</inkml:trace>
  <inkml:trace contextRef="#ctx0" brushRef="#br0" timeOffset="6510.42">23758 2168 10842 0,'0'0'2176'0,"0"0"-599"15,0 0-441 1,0 0 64 0,0 0-320-16,0 0-440 0,0 0-424 15,0-3-16-15,-8 29 0 0,-4 2 184 16,-4 7 40-16,0 6-7 16,-4 3-49-16,-4 1-40 0,5 3 0 31,2-4-120-31,-2 1 64 15,6-7 8-15,6-3-64 0,3-7 32 16,4 1-40-16,0-4-8 16,4-3 8-16,11-3 0 0,5 1 56 15,5-5 0-15,10-2-64 16,1-7-40-16,8-2-8 31,-4-4-248-31,7 0-288 0,1-16-433 16,12-26-911-16,-12 7-1273 15,-4-2-3776-15</inkml:trace>
  <inkml:trace contextRef="#ctx0" brushRef="#br0" timeOffset="6811.29">24029 2362 7033 0,'0'0'5745'0,"0"0"-4216"15,0 0-921-15,0 0-312 16,0 0-160-16,-12 22 64 0,8 4 808 16,-8 5-216-16,8 8-120 0,-4 2-184 15,4 7 57-15,0-1-121 16,4 7-176-16,-3-3-56 0,-2 3 48 31,1-4-184-31,4 1-8 16,-4-6 0-16,0-4 40 0,4-6-88 31,-4-4-224-31,0-2-776 16,4 0-777-16,0-10-2488 0,0-10-2560 15</inkml:trace>
  <inkml:trace contextRef="#ctx0" brushRef="#br0" timeOffset="7767.72">24311 2597 3688 0,'0'0'7074'16,"0"0"-5018"-16,0 0-351 0,0 0-249 31,0 0-232-31,0 0-120 16,5-76-367-16,3 66-321 0,0 4-152 16,3-1-192-16,2 1 24 15,-2 6-96-15,6 0 0 16,-2 0-8-16,-2 10-104 0,2 9-96 31,-2 16-48-31,-6 3 256 16,-3 9 0-16,-4 4 8 0,0-4-8 15,-11 1-120-15,-2-7 24 16,-2-9-96-16,2-6 104 0,5-13 0 16,1-4 31-16,7-9 57 15,0 0 73 1,0-13 151-16,0-19-224 15,15-9-24-15,13-16-80 0,0-6-25 16,8-1 33-16,-4 7 96 16,0 10 249-16,-8 15-25 15,-8 12-24-15,-8 14-40 16,-1 6-160-16,-3 10-272 16,5 15-144-16,-5 13 359 15,7 7 57-15,-7 6 8 0,0 2 25 16,-4-2-33-16,0-3 0 15,0-7-153-15,0-12-167 16,0-7-8 0,-4-9-32-16,0-10 8 15,-3-3 352-15,3-10 448 0,4-18-200 16,0-14-240-16,0-12-8 16,19-6-80-16,9-6-16 15,8-1 96-15,8 3 48 0,0 7 416 31,-5 16-136-31,-2 12-71 16,-9 11-57-16,-9 11 72 0,-2 4-72 16,-6 3-200-16,2 6-248 15,2 16 248-15,2 7 96 0,-2 12 136 16,-3 4-48-16,-4 5-128 16,-4 4 16-1,-4 3 72-15,0 1-136 16,0-8-8-16,-8 1-296 0,-12 3-488 15,4-16-1073-15,4-15-3912 16</inkml:trace>
  <inkml:trace contextRef="#ctx0" brushRef="#br0" timeOffset="10009.94">23435 3597 3688 0,'0'0'6954'16,"0"0"-5050"-16,0 0-888 0,0 0-199 16,0 0 31-16,0 0-144 31,4-13-360-31,-4 13-240 16,0 0-104-16,0 4-8 0,-11 8 8 15,-6 1 328-15,-7 3 88 16,-8 0-8-16,4-4-16 0,-8-2-32 31,9-4-48-31,3-2 1 16,8-1-49-16,4-3 8 15,4 0 168-15,8 0-16 0,0-10-32 0,0-9-304 16,16-3-80-16,4-4-8 16,0 1 0-16,8 3 72 15,-4 3-72 1,0 6-8-16,-1 3 8 15,1 8 0-15,0 2-48 16,0 0-48-16,4 9-48 0,-3 7-96 16,-2 12 72-16,5 4 160 0,-8 9-128 31,-1 7 72-31,-10 6 64 16,-9 6 8-16,0 4 48 0,-20-1-48 15,-16 1-8-15,-4-7-8 16,-12-10 8-16,0-5 96 0,5-11-88 15,2-8 80-15,10-11-16 32,3-5 72-32,8-7 56 0,8 0-8 15,4-7 32-15,4-12-72 16,8-9-144-16,0-4 64 0,8-6-72 16,12 0-72-16,4 3 8 15,8 6 64-15,-4 7 0 31,4 9-88-31,0 10 32 0,3 3-112 16,5 10 120-16,-4 12-8 16,4 3-40-16,-4 1 96 0,-4 2 48 15,-8-2-48-15,0 3-72 16,-9-4 72-16,-3-3 0 0,1 0 0 16,-6-3-344-16,-3-6-288 15,0-3-409 1,-4-8-951-16,0-2-1865 15,4-2 665-15,-4-11-6002 0</inkml:trace>
  <inkml:trace contextRef="#ctx0" brushRef="#br0" timeOffset="10431.35">23965 3749 11426 0,'0'0'4169'16,"0"0"-2881"-16,0 0 376 31,0 0-295-31,0 0-465 0,0 0-368 16,0 0-264-16,-15-28-216 15,-6 47-56-15,-7 3-96 0,-4 16 96 16,1 7-104-16,3 5 96 16,12 1-48-16,7 0 48 31,6-3-112-31,3-10-72 0,7 0-240 15,17-13 104-15,8-3-320 16,9-9 56-16,2-10 47 0,6-3 545 16,-2-9 104-16,-3-17 33 15,-8-2 135-15,-8-13 368 16,-9-4-288 0,-10-2 136-16,-9-7-56 0,-5 6-64 15,-18 7 88-15,-9 9-168 16,-5 7 32-16,2 12-216 0,-1 3-8 15,4 10-96-15,4 0-360 16,8 13-400 0,8 25-360-16,8-6-1313 15,4 0-3296-15</inkml:trace>
  <inkml:trace contextRef="#ctx0" brushRef="#br0" timeOffset="11507.26">24535 3677 1768 0,'0'0'6481'0,"0"0"-4904"0,0 0 79 15,0 0 64-15,0 0 369 16,0-26-465-16,0 26-272 0,0 0-239 16,0 0-257-16,0 0-248 31,0 0-48-31,0 0-184 0,0 0-168 16,0 0-104-16,0 0-104 15,0 0-88-15,0 13-32 16,-8 9 0-16,0 13 120 0,0 6 0 15,4 7 0-15,0 6 8 32,4 3 8-32,0 0 40 0,0-10-40 15,0-2-16-15,4-10-88 0,0-6-360 16,0-4 192-16,0-9-456 16,4-3-296-16,0-7-689 0,4-6-863 15,-1-3 271 1,2-10-2096-1</inkml:trace>
  <inkml:trace contextRef="#ctx0" brushRef="#br0" timeOffset="11930.54">24865 3705 6001 0,'0'0'5393'0,"0"0"-3841"16,0 0-415-16,0 0-345 15,0 0-376-15,0 0-336 0,0 0 32 16,0 0 312-16,-36 86-176 31,17-54 88-31,-9-4-72 0,-4 4-80 16,-4-7 88-16,-4-6 56 16,4-3 16-16,-3-3-152 15,11-7-64-15,8-3-32 0,8 0-88 16,8-3 40-16,4 0 16 31,0 0 16-31,0 0-80 0,16-3 192 16,8-3-192-16,0 3 0 15,4 0 41-15,0 3-33 0,-5 0 0 16,1 9 0-16,0 10 64 0,0 0 128 16,4 6 48-1,-4 4-88 1,0 0-64-16,0 2-8 0,4-2-16 15,-9-4-48 1,1-5-24 0,1-5-520-16,-10-8-721 0,-3-7-1431 15,-8 0-2993-15</inkml:trace>
  <inkml:trace contextRef="#ctx0" brushRef="#br0" timeOffset="13351.53">22949 2632 6737 0,'0'0'2336'0,"0"0"-1231"16,0 0 343-16,0 0 144 16,0 0-511-16,0 0-161 0,13-29-544 31,-13 29-376-31,0 0-48 15,-5 7 24-15,-7 11 24 0,-3 2 232 16,-2 5-40-16,-3-3-112 16,-3 0-24-16,3-5 8 0,-1-2 32 31,2-8-8-31,-5-1 144 16,0-6 48-16,-4 0 80 15,4-10-48-15,-3-3 72 0,3-5-136 16,-4 2 24-16,7 0 105 15,-3 3-113-15,5 7 280 0,-1-1-208 16,-5 7-336-16,6 0 0 31,-5 4-80-31,4 9-80 16,1 5-232-16,2 5-257 0,6 5-295 0,7 4-600 16,4 12-1233-16,15-9-71 15,2-9-3106-15</inkml:trace>
  <inkml:trace contextRef="#ctx0" brushRef="#br0" timeOffset="13727.75">22853 2863 6369 0,'0'0'4657'16,"0"0"-3889"-16,0 0-768 0,0 0 72 15,0 0-72-15,0 0 336 16,-39 61-160-16,19-39 8 16,-1 1-88-16,6-5 48 0,-9-2-32 31,8-3 176-31,-4-6-104 16,0-2 112-16,4-5 169 0,-4 0 263 15,1-5-192-15,-1-15 72 16,3 1-400-16,-2-3-88 0,2 3 200 31,2 3 224-31,2 0-96 16,-2 10 96-16,2 0-320 15,-2 6-224-15,-1 0-40 0,-4 9-16 0,0 7-48 16,5 3-184-16,-2 0-328 16,6 16-600-16,2-9-1465 15,5-4-2720-15</inkml:trace>
  <inkml:trace contextRef="#ctx0" brushRef="#br0" timeOffset="14481.17">22710 3771 10426 0,'0'0'2776'0,"0"0"-2000"15,0 0-776-15,0 0-208 0,0 0 208 16,0 0 48-16,-32 83 32 15,20-54-72-15,-8 0 112 0,5-7 25 32,-6 0 95-32,-3-7 32 15,5-5 112-15,-9-3 136 0,4-7-40 16,-4 0-24-16,4-4-152 31,-4-12-200-31,5-3 40 16,-2-6 8-16,5-4 40 0,1 1 136 15,2 6-32-15,6 2 248 16,2 11 49-16,-6 6-1 0,-2 3-472 16,2 0-120-16,-9 16-104 15,5 6 56-15,-6 4-120 16,5 2-416-16,5 7-553 0,-2 3-1167 16,6-6-1497-1,7-10-1112-15</inkml:trace>
  <inkml:trace contextRef="#ctx0" brushRef="#br0" timeOffset="14877.22">22642 4051 2472 0,'0'0'7042'0,"0"0"-5962"16,0 0-808-16,0 0-264 15,0 0 600 1,0 0 120-16,0 0-264 16,-11 61 40-16,-6-46-192 0,-2 1 208 15,-1-3-103-15,-8-1 7 16,-4 1-24-16,0-3 80 16,-4-4-128-16,1-3-184 0,-1-3-24 31,8 0-40-31,0-3-8 15,4-13 72-15,7-3 16 0,2-6-56 16,3 0 8-16,0-4 224 16,0 3 56-16,5 7-72 15,-2 6 225-15,1 4 127 0,-3 9-240 16,-2 0-328 0,-2 0-128-16,-6 3-8 15,1 13-200-15,1 0-672 0,-2 6-937 16,6-3-2712-16,2-6-2552 15</inkml:trace>
  <inkml:trace contextRef="#ctx0" brushRef="#br0" timeOffset="30946.42">2964 3308 7785 0,'0'-13'5937'0,"0"7"-4184"16,0-1-649-16,-4 5-520 16,4 2-96-16,0 0-32 0,0 0-232 15,0 0-176-15,0 0-48 31,0 0-104-31,0 6 32 0,0 13 72 16,0 6 0-16,-4 10 152 16,-8 6 72-16,0 7-7 0,-4 6 303 15,-4 3-128-15,-4 16-176 16,-4 16-48-16,5-6-24 31,3-10-24-31,3-16-64 0,9-19 0 16,-3 0-48-16,7-3-8 15,0-9 0-15,-1-8 0 0,1-5-80 16,4-3-384-16,0-7-304 16,0-3-753-16,-7-7-455 15,3-12-521 1,-4-6-9337-16</inkml:trace>
  <inkml:trace contextRef="#ctx0" brushRef="#br0" timeOffset="31355.01">2601 3423 9634 0,'0'0'2736'0,"0"0"-1112"32,0 0-1111-32,0 0-313 0,0 0-16 15,0 0-184-15,0 0-72 16,0 0 72-16,64-7 704 15,-16 1 552-15,15-7-336 0,1-3-344 16,0 0-256-16,-8 0-240 16,-8 4-7-1,-12 2-17-15,-17 4-56 16,-6 2-265-16,-10 4-255 0,1 0-600 16,-4 0-632-16,-4 13-953 15,-3 3 1089-15,-10 0-3449 0</inkml:trace>
  <inkml:trace contextRef="#ctx0" brushRef="#br0" timeOffset="31724.59">2366 4423 1328 0,'0'0'904'0,"0"0"304"16,0 0 457-16,0 0 439 15,0 0 345-15,56 6-673 16,-28-12 240-16,4-7-111 0,0 0-417 15,0-3-296-15,4 3-503 32,-5-2-273-32,5 2-168 0,4 0-48 15,0 0-176-15,4 4-16 16,-5-4-16-16,5 4-456 0,-8-4-617 16,11-6-575-16,-10 0-1473 0,-9 0-2256 15</inkml:trace>
  <inkml:trace contextRef="#ctx0" brushRef="#br0" timeOffset="32626.17">3263 3486 4584 0,'0'0'5962'0,"0"0"-4210"0,0 0-632 16,0 0-616-16,0 0-143 31,0 0-233-31,0 0-120 0,0 0 72 16,-17 105 56-16,10-48 56 0,-1 3 0 15,0 3-32-15,-4 4 8 16,4-3-96-16,0-4-8 0,4-12-16 16,-4-7-48-1,0-12 8 1,4-7 80-16,0-10-72 0,4-5-16 15,-4-4-24-15,4-3 24 16,0 0 128-16,0-19-128 0,0-13-32 16,0-18-184-16,12-24 128 0,12-24 80 31,-4 9 0-31,3 16 8 16,-6 22 8-16,-6 19 0 0,2 1 56 15,-1 2 528-15,-1 4-136 16,-2 9-208-16,-1 6 56 15,-1 7-160-15,-3 3-144 0,9 0-72 32,-2 0-128-32,9 13-40 0,0 3 80 15,4 9 160-15,-4 10 48 16,-1 3 16-16,-2 7-16 16,-2 3-48-16,2-1 48 0,-2 7-40 31,-2-3-8-31,-2 3 8 15,-2-4 0-15,3-8-8 0,-9-4-40 16,5-6 24-16,-4-13-56 16,1-4-16-16,-1-8-8 15,0-4 96-15,-1-3 0 0,5-3 72 0,-4-13 352 16,12-16-160 0,-4-18-40-1,4-27-16-15,0-21 40 0,-4-10 24 16,-4 0-104-16,-4 10-24 15,0 31 40-15,0 16 137 16,-4 16-25-16,0 16 136 0,0 0-128 0,0 3-64 31,0 3-128-31,0 4-24 32,0 6-88-32,0 3-272 15,0 0-528-15,0 3-1257 0,-8 26-2040 16,0-1 1761-16,-4-2-7026 15</inkml:trace>
  <inkml:trace contextRef="#ctx0" brushRef="#br0" timeOffset="33404.08">3948 3305 3200 0,'0'0'5737'0,"0"0"-4064"0,0 0-81 31,0 0-408-31,0 0 513 16,0 0-505-16,-8-25-616 0,8 25-384 16,0 0-192-16,0 2-96 15,-4 15 96-15,0 1 176 0,-4 8 136 16,0 2-56-16,0 7 168 31,4 4-152-31,-3-2 40 16,-2 8-159-16,1 3-9 0,-3 0-64 15,-2 6-16-15,2 6 40 16,-6 0-32-16,6 0-72 0,-6-3 8 16,6-6 48-16,-6-6 0 15,9-10-48 1,1-10 48-16,-1-9 0 16,8-3-48-16,0-7-8 0,0 1 0 15,0-5-8-15,12 2 8 16,4-1 16-16,16-3 88 0,7 3-8 15,10-3 176 1,6 0-48-16,4 0-112 16,1-6 40-16,-8 0-48 15,-8 2-96-15,-9 1 0 0,-7 0 0 16,-3 3-8-16,-9-3-72 16,-4 3-48-16,-1-4 16 0,2 4-72 31,-6-3-192-31,1 0-208 15,1 0-121-15,10-6-647 0,-6-4-1144 16,-2 0-1945-16</inkml:trace>
  <inkml:trace contextRef="#ctx0" brushRef="#br0" timeOffset="34024.89">4801 3273 8601 0,'0'0'2313'15,"0"0"-593"1,0 0-191-16,0 0-97 16,0 0-168-16,-84-22-672 0,40 28-368 0,0 10-16 15,-3 6 16-15,2 7-32 16,2 3-104-16,3 6-88 0,12 0 0 31,8 3-8-31,12 0-96 16,5 1-40-16,3-4 16 15,11-3-72-15,17 0-64 0,4-10-8 16,7 0 88-16,6-2 112 0,-2-4 24 16,6 0 48-16,-2-3 0 31,-3 3 48-31,3-4-48 16,-11 2-48-16,5 1 48 0,-13 5 0 15,-5 2-64-15,-7 4 56 16,-8-4-8-16,-8 1 16 15,0-1 56-15,-19-3 96 0,-5 0 336 32,-12-6 112-32,-9 3-160 15,-7-6-39-15,1-4-153 0,-5-5 184 16,4-4-56-16,5 0-136 0,6-4-40 16,9-5 16-16,9-4-24 15,3 1-96-15,12 2-96 16,0 4-104-16,8-1-408 15,0 7-1201 1,4-3-3672-16,8 3-4729 0</inkml:trace>
  <inkml:trace contextRef="#ctx0" brushRef="#br0" timeOffset="34729.6">4999 3352 7161 0,'0'0'2721'16,"0"0"-145"-16,0 0-775 15,0 0 15 1,0 0 16-16,0 0-631 15,0 0-657-15,0-35-456 0,0 35-88 0,0 7-216 16,0 12 64-16,0 7 136 16,0 8 16-16,0 8 8 15,0 8 48 1,9 1-56-16,7 6 0 16,-4 4 8-16,7 2 40 15,2 4-40-15,-2-7 0 0,-3 0 8 16,0-12 32-16,-4-7-48 15,0-9 0-15,1-10 8 0,-6-9-8 32,-3-3 0-32,0-7-56 15,0-3 8-15,0 0 48 0,0 0 304 16,4-16 304-16,8-16-304 16,0-19-192-16,3-28 8 15,5-23 112-15,-3-9 56 0,-1 7-168 31,-8 24-40-31,-5 26 8 16,-3 16 8-16,0 16 104 0,1 3-80 16,-5 3 72-16,4 3-88 0,-4 10-104 15,0 3-120-15,4 0-760 16,-4 6-840-16,3 29-833 16,1 0-255-1,-4-3-2073-15</inkml:trace>
  <inkml:trace contextRef="#ctx0" brushRef="#br0" timeOffset="35098.37">5733 3384 10986 0,'0'0'2968'0,"0"0"-1207"0,0 0-729 15,0 0-360-15,0 0-584 16,0 0-88-16,-16 35 0 16,11-3 88-16,-2 6 48 0,-1 7 16 31,0 5 0-31,5 4 72 15,-2-3-72-15,-3 6-56 0,4 0 0 32,-4-6-48-32,5 0-48 0,-6-10 48 15,5-6-48-15,0-13-432 16,0-2-648-16,0-14-424 0,1-6-1273 16,-1 0 633-16,0-13-2713 15</inkml:trace>
  <inkml:trace contextRef="#ctx0" brushRef="#br0" timeOffset="35596.14">5669 3302 5641 0,'0'0'1664'15,"17"-77"272"-15,-6 36 185 16,1 0-217-16,4 6-391 16,-1 7-265-16,6 5-640 0,3 7-240 15,4 3-264-15,0 4-8 16,4 9-104-1,0 0 8-15,3 9-176 16,-3 14 16-16,-4 12-16 16,-9 6-48-16,-6 10 120 0,-5 3 56 15,-8-4 40-15,-8 2 8 16,-16-5 16-16,-8-3 96 0,-11-2 56 16,-2-7 0-16,-2-7 64 31,2-5 8-31,10-5-152 15,3-8-16-15,12-3 24 0,8-4 24 16,8-3-16-16,4 0 48 16,0 0-48-16,0 0-96 0,0 0-8 15,12 0 96 1,4 0 72-16,3 0-112 16,9 3-56-16,0 6-56 15,8 11-16-15,1 2 72 0,-1 6 48 16,-1 11 56-16,1-2 40 0,-4 5-48 0,-4-1-80 31,-8 0-16-31,-1-2 48 16,-6-5-48-16,-2-5 8 15,-7-10 40-15,4-3-48 16,-3-7-368-16,-5-5-424 0,0-4-880 16,4 0-1409-16,-4-10-2464 15</inkml:trace>
  <inkml:trace contextRef="#ctx0" brushRef="#br0" timeOffset="36043.17">6318 2819 10362 0,'0'0'2344'16,"0"0"-1560"-16,0 0-680 16,0 0-104-1,0 0-136-15,0 0 136 16,0 0 64-16,0 0-16 15,-3 92 8-15,-1-69-56 0,4-8-552 16,-4 1-944-16,4-6-1113 16,0-10-3160-16</inkml:trace>
  <inkml:trace contextRef="#ctx0" brushRef="#br0" timeOffset="36192.43">6466 2781 1712 0,'0'0'8586'15,"0"0"-7322"-15,0 0-952 0,0 0-312 32,0 0-8-32,0 0 8 15,0 0-8-15,-11 95-456 16,-2-66-2409-16</inkml:trace>
  <inkml:trace contextRef="#ctx0" brushRef="#br0" timeOffset="36928.44">2362 3213 8601 0,'0'0'1801'0,"0"0"-593"15,0 0 480-15,0 0 457 16,0 0-185-16,0 0-1136 0,-16-35-456 16,16 35-239-16,0 0-129 15,0 0 0-15,0 0-105 31,0 13-295-31,0 2 352 0,0 8-360 16,0-1-400-16,8-3-368 16,0 0-745-16,8-6-47 0,4-4-745 15,-4-9-2448-15</inkml:trace>
  <inkml:trace contextRef="#ctx0" brushRef="#br0" timeOffset="37100.43">2557 3073 8145 0,'0'0'3257'16,"0"0"-1569"-16,0 0-1128 0,0 0-560 31,0 0-48-31,0 0-72 16,0 0 120-16,0 0 0 0,0 0-8 16,21 96-688-16,-10-74-624 15,1-3-1913-15</inkml:trace>
  <inkml:trace contextRef="#ctx0" brushRef="#br0" timeOffset="47877.84">7016 2822 4320 0,'0'-9'5794'0,"0"2"-4602"15,0-2-760-15,-4 6-112 16,0 0 664-16,-4 3 265 0,-8 0-577 31,0 0-328-31,-8 6-48 16,-3 10 8-16,-5 9-72 0,0 4 72 16,-5 3-32-16,2 9 0 15,-5 10 40-15,-4 12 56 16,4 23-72-16,1 28-72 0,11 10 16 31,16 3-16-31,12-7 49 16,19-11-81-16,17-5-184 0,5-15 72 15,-2-22 88-15,-3-16 0 0,3-16-8 16,10 3 32-16,3 0-128 16,8 0-64-16,-1-9-120 15,17-14-728 1,-17-5-1121-16,-6-10-3536 15</inkml:trace>
  <inkml:trace contextRef="#ctx0" brushRef="#br0" timeOffset="48907.78">7271 3305 4416 0,'0'0'8002'0,"0"0"-5449"16,0 0-993-16,0 0-512 0,0 0-72 31,0 0-255-31,0-19-305 0,0 19-296 15,0 0-112-15,0 3-8 16,0 13-120-16,0 13 120 16,0 2 352-16,0 14-24 0,0-1-80 15,-4 1-96-15,-4 2 8 16,4-5-80-16,-1-1-80 0,2-3 72 31,-1-3-64-31,0-7-8 16,4-2-56-16,0-4-608 15,0-6-792-15,4-16-833 0,12 0-1712 16,0-13-1240-16</inkml:trace>
  <inkml:trace contextRef="#ctx0" brushRef="#br0" timeOffset="49408.56">7550 3419 7377 0,'0'0'3185'0,"0"0"-1833"0,0 0-216 16,0 0 193-16,0 0-193 15,0 0-528 1,-8 4-376-16,0 14 208 15,-8 5 272-15,4 5-344 16,-4 1-104-16,4 6-16 0,0-3-72 31,8-1-80-31,0-5-96 16,4-1 8-16,0-6-8 0,0-3-56 16,8-7-104-16,12 1 160 15,0-7 96-15,3-3 56 16,5 0-71-16,-4-6-73 0,-3-7 128 15,-2-3 56-15,-6-6-16 16,-6-7 56-16,1-2-56 0,-3-11-48 31,-5 1-8-31,0 3 96 0,0 0 64 16,-13 10 72-16,6 5 64 16,-6 7 0-16,1 10-32 0,-3 3-216 15,-5 3-168-15,-12 0-216 16,-4 19-104-16,-4 6-416 15,8 20-544-15,4-4-993 16,16-9-3328 0</inkml:trace>
  <inkml:trace contextRef="#ctx0" brushRef="#br0" timeOffset="49984.86">8032 3400 3344 0,'0'0'7898'0,"0"0"-5554"0,0 0-511 16,0 0-905-16,0 0 256 15,0 0-280-15,0 0-551 16,-44-19-209-1,24 35-136-15,0 10-8 16,0 2 72-16,1 7-56 16,2-4-8-16,9 5-8 0,5-1 0 0,3-4-8 15,0-5-40-15,11-1-32 16,9-9-48 0,8-3-257-16,0-10 137 15,4-3-24-15,-4 0 272 16,-5-10 40-16,-6-9 144 0,-10-6 208 15,-7-7-55-15,0 0-41 16,-3-3 400-16,-9 3-168 0,-8 4-112 31,-4 9 0-31,1 3-224 16,-2 10-192-16,-3 6-16 16,4 0-328-16,0 6-416 0,13 22-929 15,3-2-2039-15,8-4-1417 0</inkml:trace>
  <inkml:trace contextRef="#ctx0" brushRef="#br0" timeOffset="50344.48">8315 3429 10722 0,'0'0'2544'16,"0"0"-671"-16,0 0-609 0,0 0-368 15,0 0-520-15,0 0-368 16,-28 22-8-16,8 3 0 0,0 7 0 0,4 3 0 16,4 0-16-16,8-3-104 31,4-7-104-31,0-3-88 16,16-9-32-16,8-6-104 0,8-7 392 15,7-4 56-15,10-18 240 16,-6-6-72-16,-6-11 56 0,-10 1 376 15,-15-9 112-15,-12 5 305 32,0 1-257-32,-16 9-48 0,-12 7 80 15,0 9-304-15,-4 10-312 16,-4 6-176-16,4 6-464 0,-3 35-584 16,11-2-1409-16,8-2-3464 0</inkml:trace>
  <inkml:trace contextRef="#ctx0" brushRef="#br0" timeOffset="51634.25">8749 2810 8601 0,'0'0'2241'0,"0"0"-345"32,0 0-287-32,0 0-353 0,0 0-480 15,0 0-416-15,0 0-360 16,0-10-8-16,20 32-8 15,16 10 16-15,20 13 344 0,27 18 56 16,-3-2-48-16,-5-4-64 31,-10-3-88-31,-18-4-120 0,-7 7 32 0,0 10-104 16,-17 0-8-16,-14-1 8 16,-9 10 48-16,-28 13-56 15,-28 17-328-15,-11-8-936 0,11-25-2865 16,12-29-3800-16</inkml:trace>
  <inkml:trace contextRef="#ctx0" brushRef="#br0" timeOffset="52654.03">7458 4102 9842 0,'0'0'2360'0,"0"0"-1024"32,0 0 25-32,0 0-129 15,0 0-248-15,0 0-560 0,0 0-272 16,4-48-144-16,8 26 8 15,8 0-16-15,0 0-40 0,4-1 40 16,-5 1 0-16,2 9 56 31,3 7-56-31,-5 3 0 0,1 3-152 16,4 9-296-16,1 17-40 16,-2-1 352-16,5 10 136 15,-4-3 128-15,0 0-24 0,0 0-104 16,-5-7 0-16,5-3-184 31,-3-6 64-31,-6-7-72 0,2-5-120 16,-2-4 288-16,1-10 24 15,4-12 88-15,-4-4-24 16,1-9-56-16,-6 4 288 0,-3-1-32 0,-1 6 256 16,-2 14 176-1,-1 2-32 1,0 7-319-16,-4 3-345 0,4 0-345 15,4 10-271-15,4 2 296 16,4 8 256-16,0-1 48 0,-4-4-168 16,-5 1-24-16,6-6-16 0,-9-1-72 31,0-6-216-31,-1 1 40 16,-3-1 64-16,0-3 392 0,0 0 16 15,4-3 528-15,0-10-416 16,5-3-56-16,2 0-56 0,5-3 80 15,0 3 136-15,1 3-120 32,-2 1 104-32,2 6 72 0,2 2-176 15,-3 4-96-15,3 0-104 16,6 0 32-16,-1 4 8 16,0 2 64-16,-1-3 80 0,5 0-80 15,0 0-408-15,0-3-584 31,4-3-1281-31,-4-9-559 0,-4-5-5138 0</inkml:trace>
  <inkml:trace contextRef="#ctx0" brushRef="#br0" timeOffset="104313.07">10590 4692 8241 0,'0'0'1721'0,"0"0"-1089"15,0 0-528-15,0 0-96 0,0 0-8 16,0 0 216-16,0 0 72 16,0 0-88-16,0 0-40 0,0 0 168 15,0 0 152-15,0 0-16 16,0 0-208-16,0 0-120 15,0 0 8 1,0 0 32-16,0 0-16 16,0 0-8-16,0 0-144 0,0 13 0 15,0 3 64-15,8 3 0 0,3 9 65 16,2 4-41-16,-2 0-96 16,-2 0 8-1,3-4 0 1,-1-2 88-16,2-4-88 0,-6-6 40 15,1-6 0-15,-4-4-48 0,0-6 8 16,5 0 504-16,-2-10 792 0,10-15-600 31,2-10-408-31,9-10-40 16,4-2 216-16,0-1-288 16,7 0-104-16,6 1-24 0,2 5-8 15,5 5 0-15,4 5-48 0,-9 3-24 31,-2 10 16-31,-14 3 8 16,-6 7 0-16,-14 3-208 16,-7 6-472-16,0-4-544 0,-8 4-1024 15,-11 0 63-15,-6 0-5369 0</inkml:trace>
  <inkml:trace contextRef="#ctx0" brushRef="#br0" timeOffset="193165.98">12375 3705 304 0,'0'0'1728'15,"0"0"1457"-15,0 0-1841 16,0 0-824 0,0 0-16-1,0 0 352-15,0 0-64 0,0 0-207 16,0 0-177-16,0 0-72 16,0 0 0-16,0 0-88 0,0 0-80 0,0 0-24 15,0 0 8-15,0 0 160 31,0 0 104-31,0 0 136 16,0 0-8-16,0 0-64 0,0 0-39 16,0 0-41-16,0 0-80 15,0 0 16-15,0 0-56 0,0 0-40 16,0 0-40-16,0 0 32 16,12 0 152-16,4 0-80 0,7 0-80 31,5-3-32-31,4 0-112 15,5-1-32-15,-2-2-48 0,1 3-128 16,0-6-888-16,-8 2-1513 16,-8-3-3272-16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3T11:05:55.8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2362 5077 7097 0,'0'0'4265'15,"0"0"-2313"-15,0 0-503 16,0 0-185 0,0 0-208-16,0-13-384 15,0 13-360-15,0 0-120 0,0 0-64 16,0 0-32-16,0 0 40 16,0 0-64-16,0 0-72 15,0 0-8-15,0 9-88 0,-3 7 88 31,-2 6 8-31,1 7 8 0,0 6 185 16,0 0-105-16,0 3-24 16,0 3 8-16,4-3-8 15,-3 3-56-15,3-6 72 0,0-3-72 16,-4-10 48-16,4-2-40 31,0-8-16-31,0-2-384 0,0-4-665 16,-9-6-1103-16,1-3-1825 15,1-13-3801-15</inkml:trace>
  <inkml:trace contextRef="#ctx0" brushRef="#br0" timeOffset="452.97">2430 4883 4656 0,'0'0'4473'0,"0"0"-3160"15,0 0-593-15,0 0-432 0,0 0-280 16,0 0-8-16,47 13 552 16,-19-1 40-16,0 7 32 0,8 0-96 15,1 1-151-15,-2 2-49 32,-3 6-88-32,0 4-152 0,-4 3-24 15,-9 3 264-15,-6 3-128 16,-2 0 72-16,-11 4 152 15,0 6-104-15,0 0 16 0,-15 2-64 16,-5 1-144-16,-4 4 8 31,-4-5-88-31,-4-5-8 0,0-3-40 16,-15-4-1168-16,11-9-1753 0,3-20-2576 16</inkml:trace>
  <inkml:trace contextRef="#ctx0" brushRef="#br0" timeOffset="21330.62">3625 5111 8129 0,'0'-12'5161'32,"0"2"-3448"-32,0 4-481 0,-3 2-352 0,3 2 200 15,0 2-431-15,0 0-353 16,0 0-192-16,0 0-104 16,0 0 8-16,0 0 0 0,0 0 0 15,0 0 0 1,0 0-8-1,-5 9 0-15,1 4 0 0,0 2 248 16,-4 8 16-16,1 2-88 0,-6-2 40 16,5-1-88-16,5-3-40 15,-1-3-88-15,0-1 96 0,0-8-96 32,4-1 8-32,0-3-8 15,0 1 8-15,0-4 0 0,0 0 56 16,0 0-16-16,0 0-40 15,0 0 88-15,0 0-8 0,0 0-80 16,0 0 72-16,0 0-40 47,-5 0-40-47,-6 0-776 0,-1 0-1537 16,-4 0-6385-16</inkml:trace>
  <inkml:trace contextRef="#ctx0" brushRef="#br0" timeOffset="21945.04">3681 5023 7785 0,'0'0'2593'16,"0"0"-1049"-16,0 0-264 0,0 0-167 16,0 0 327-16,-4-23-664 15,4 23-528-15,-4 0-240 0,0 7-8 0,-4 12-88 0,-3 12 88 32,-2 8 88-17,1 5 16-15,-4 4-56 16,8-1 16-16,-3 1 24 0,2-4-40 15,1 1-32-15,1-7-16 16,-1-3 0-16,-1-10-104 0,5-3-872 0,1-9-584 16,3-13-825-1,0 0-608 1,0-13-3232-16</inkml:trace>
  <inkml:trace contextRef="#ctx0" brushRef="#br0" timeOffset="22559.42">3884 4937 4624 0,'0'0'5330'0,"0"0"-3938"16,0 0-432-16,0 0-248 31,0 0-344-31,0 0-368 15,0 0 0-15,-28 86 344 0,17-32 281 16,-10 6-225-16,2 3 32 16,3-2-88-16,-1-4-168 0,6 0-48 15,-1-9-56-15,3-7-72 16,5-6 16 0,4-13-16-16,0-9-40 15,0-10-288-15,9-3-536 0,10-10 760 16,9-18-152-16,8-10-801 15,0-3-143-15,-8-1 216 0,-4 14 448 16,-12 5 536 0,-8 14 560-16,-4 9-296 15,0 0 272-15,0 13 128 16,-12 12 512-16,0 4-279 0,4 2-473 16,5 1-256-16,3-3-96 15,0-7-72-15,7-6-8 0,13-7-224 31,4-6-232-31,8-3 296 16,-1-9-425-16,5-17-87 0,-4-2-240 16,-4-7 488-16,-12-6-296 15,-4 9 728-15,-12 10 440 0,0 12 1200 16,-4 10-519-16,-15 0-361 16,-5 22-160-16,3 10-168 31,1 3-96-31,9 6-248 0,11 1-88 15,0-1 0-15,24-3-208 16,11-3-248-16,14-10-624 0,2-6-41 16,16-19 57-16,-11 0-504 15,-11-9-1185 1</inkml:trace>
  <inkml:trace contextRef="#ctx0" brushRef="#br0" timeOffset="22798.56">3394 4985 11074 0,'0'0'2496'0,"0"0"-1471"15,0 0-401-15,108-80 184 0,-12 42 80 16,23-4-400-16,-4 11-160 16,-19 9-304-16,-13 16-24 15,-34 2-2712-15,-10 4-5626 0</inkml:trace>
  <inkml:trace contextRef="#ctx0" brushRef="#br0" timeOffset="24413.68">5104 5127 9882 0,'0'0'2680'0,"0"0"-1007"15,0 0-289-15,0 0-160 0,0 0-560 16,0 0-568-16,-4 7-96 0,-9 25 0 16,2 15 232-1,-6 4-128-15,2 12 72 16,-5-2-88-16,-1 5-40 16,2-9-40-16,3-6-8 15,4-10-144-15,0-15 0 0,4-13-208 16,8-13-144-16,0-3 352 15,0-29-176 1,8-29-2385-16,12-21 1273 16,0-1 560-16,-1 11-80 15,-2 14 952-15,-10 23 56 0,-3 7 1256 16,1 8 729-16,-1 11-177 31,4 9-1184-31,-4 0-680 0,7 16-72 16,6 9 72-16,7 4 136 15,8 3-72-15,-1-1-64 16,5-5-224-16,0-4-880 0,12-12-929 16,-12-7-791-16,-8-3-3858 0</inkml:trace>
  <inkml:trace contextRef="#ctx0" brushRef="#br0" timeOffset="24825.1">5434 5131 10522 0,'0'0'1856'15,"0"0"-880"-15,-55 89-167 16,27-42 47-16,4 4-104 16,-1-1-280-1,1-2-208-15,1-3-136 0,3-7-72 16,3-6 8-16,2-10-56 16,7-9-8-16,4-11-280 0,0-2 72 15,4-9 120-15,0-19-1696 16,8-14-177-1,12-9 425-15,8-9-641 16,0-7 1081-16,3 7 976 16,-3 0 120-16,4 6 1240 0,-11 9 337 15,3 10 311-15,-13 10-592 16,1 9 185-16,-8 10-665 0,0 6-816 31,0 0-272-31,0 19 232 16,0 9 40-16,0 14 424 15,-4 9 352-15,0 15-344 0,-12 20-112 16,-12 15-80-16,0-8-88 16,5-21-152-16,6-20-496 0,9-24-424 15,4 4-1705 1,0-7-447-16,0-9-2289 16</inkml:trace>
  <inkml:trace contextRef="#ctx0" brushRef="#br0" timeOffset="25208.21">5832 5035 8889 0,'0'0'2873'0,"0"0"-857"15,0 0-423-15,0 0-385 16,0 0-504-16,0 0-456 0,-11 32-176 16,3 0 152-16,-9 6 48 31,6 6 48-31,-2 4 1 0,-2 6-41 16,3-3-16-16,0 0-88 15,0-1-88-15,0-2 72 16,0-4-96-16,8-9-8 0,-3-3-48 15,7-6-8-15,0-11 0 16,0-2 0-16,11-4-72 0,13-5 56 16,4-1 16-1,8-3-72-15,7 0 48 16,6 0-304-16,10-13-729 16,-8-3-2095-16,-10 1-7026 0</inkml:trace>
  <inkml:trace contextRef="#ctx0" brushRef="#br0" timeOffset="25442.54">6279 5479 12698 0,'0'0'4385'16,"0"0"-3793"-16,0 0-408 0,0 0 176 15,0 0-360-15,0 0 272 0,47 0-240 16,-2 0 160-16,2 0-192 16,33 0-584-16,-16-2-1440 31,-8-5-3745-31</inkml:trace>
  <inkml:trace contextRef="#ctx0" brushRef="#br0" timeOffset="25822.88">7192 5146 12098 0,'0'0'2737'0,"0"0"-873"32,0 0-656-32,0 0-167 15,0 0-393-15,0 0-648 0,0 0 0 16,0 0 0-16,0 96 64 15,0-29-64-15,0 18 16 0,0 17 32 16,0-10-48-16,0-19-96 31,0-23-760-31,-5-18-649 0,1 3-1631 0,-8-3-753 16,9-13-2225-16</inkml:trace>
  <inkml:trace contextRef="#ctx0" brushRef="#br0" timeOffset="26073.47">7112 5131 9674 0,'0'0'2576'0,"7"-105"-279"0,10 73-1105 15,11 0-344-15,11-3-320 0,8 4-128 16,9 8-400-16,0 14 104 16,4 9-96-1,-11 6-16 1,-10 29-312-16,-20 13 216 0,-10 9 104 15,-9 10 192-15,-16-4-112 16,-16 0 64-16,-8-2-24 0,1-4-8 0,-6-6-112 16,13-3-440-16,13-7-896 31,10-10-1745-31,9-18-2944 16</inkml:trace>
  <inkml:trace contextRef="#ctx0" brushRef="#br0" timeOffset="26243.09">7713 5292 9329 0,'0'0'3865'15,"0"0"-3689"-15,0 0-104 16,0 76 16-16,0-41-24 0,0 7-8 16,-8-4-56-16,-4 13-1048 15,0-17-1192-15,0-4-4490 0</inkml:trace>
  <inkml:trace contextRef="#ctx0" brushRef="#br0" timeOffset="26374.36">7813 5045 11210 0,'0'0'4329'32,"0"0"-2745"-17,0 0-240-15,0 0-903 0,0 0-441 16,0 0-1209-16,0 0-1503 15,0 0-449-15</inkml:trace>
  <inkml:trace contextRef="#ctx0" brushRef="#br0" timeOffset="26644.8">8072 5162 12706 0,'0'0'4481'0,"0"0"-4185"31,0 0-296-31,0 0-120 0,0 95 120 16,-8-12 80-16,-9 22 24 15,2 3 0-15,-1-16-104 0,8-22-96 16,0-26-360-16,4-6-312 16,4 7-704-16,0 2-297 62,0-2-471-62,4-20-2017 0</inkml:trace>
  <inkml:trace contextRef="#ctx0" brushRef="#br0" timeOffset="26851.51">8008 5026 9962 0,'0'0'1984'16,"0"0"-328"-16,0 0-967 15,71-89 271-15,-30 79-104 16,6 7-208-16,9 3-496 0,-4 22-152 0,-5 10-136 16,-11 13 136-16,-19 5 8 15,-14 4 136-15,-3 4-96 0,-31-1 56 16,-9 0-32-16,-16-3 0 16,-4-4-72-16,-20 14-568 15,16-16-1776-15,13-13-4058 0</inkml:trace>
  <inkml:trace contextRef="#ctx0" brushRef="#br0" timeOffset="28238.24">8534 5207 12778 0,'0'0'2769'0,"0"0"-1633"16,0 0-328-16,0 0 88 15,0 0-223-15,0 0-281 0,0 0-224 16,0 0-120-16,20 0 48 31,4 0 256-31,8-10-352 16,0 1-72-16,-4-4-520 0,-9 4 48 16,-11-4 376-16,-8 0-81 15,0 0 249-15,-12 7 72 0,-12 3-72 16,-8 3 0-16,0 3 0 31,-3 13 16-31,7 13 80 16,4 2 9-16,8 1-33 0,16 3 0 0,0 0-72 15,20-3 8-15,11-7-8 16,14-3-369-16,2-12-439 0,5-10-664 16,16-20-1553-1,-16-11-1424 1,-13-4-2888-16</inkml:trace>
  <inkml:trace contextRef="#ctx0" brushRef="#br0" timeOffset="28552.65">8897 5175 8329 0,'0'0'3177'0,"0"0"-1969"0,0 0-784 0,0 0-56 31,0 0-64-31,0 0 25 16,0 0 375-16,0 0 792 15,24-32 72-15,-1 0-1568 0,9-22-32 16,4-25-312-16,0-19-320 0,-12-10-56 15,-8 0-184-15,-5 25 552 32,-11 26 352-32,5 19 912 15,-5 19-80-15,0 9 504 0,0 8-535 16,-9 2-801-16,-14 34-8 16,-13 36 8-16,-4 31 192 0,4 20 72 15,16 6-184-15,16-12-8 31,4-36-24-31,13-19-48 16,6-22-200-16,1-12-264 0,8-1-329 16,8-9-239-16,3-4-256 0,17-21-1449 15,-12-13-1752-15,-7-3-936 0</inkml:trace>
  <inkml:trace contextRef="#ctx0" brushRef="#br0" timeOffset="28688.1">9267 5175 6449 0,'0'0'4705'0,"0"0"-2985"16,0 0 417-16,0 0-377 0,-52 92-880 15,40-48-512-15,12 1-312 0,0-1-56 16,0-6-272-16,8-9-776 0,20-13-1072 31,-4-13-1049-31,0-3-5513 16</inkml:trace>
  <inkml:trace contextRef="#ctx0" brushRef="#br0" timeOffset="28815.32">9426 4851 10322 0,'0'0'1360'0,"0"0"-1360"15,0 0-1856-15,0 0-433 16,-28 95-3136-16</inkml:trace>
  <inkml:trace contextRef="#ctx0" brushRef="#br0" timeOffset="29444.87">9338 5400 9674 0,'0'0'4537'0,"0"0"-3833"16,0 0-536-16,53-98 368 16,-25 60 32-16,0-3 144 15,3 3-488-15,-3 6-224 0,-4 13 0 16,-8 6-72-16,-1 13-80 15,-2 3-136-15,-5 19-64 0,-5 17 352 16,-3 2 16 0,0 3 32-16,0 0 8 15,-11-2 16-15,3-10-16 16,0-10-40-16,4-9 40 0,0-7-48 16,4-6 184-16,0-3 392 15,11-20-584-15,10-5-152 0,7-7-304 31,-4-3 280-31,4 0-224 16,-9 12-8-16,-6 8 408 0,-6 11 176 16,1 7-160-16,-8 10 48 15,4 15 192-15,1 6-64 0,2 1-88 16,1 3 0-16,4-6-48 31,0-4-56-31,4-9-216 16,8-9-304-16,0-7-152 0,8 0-456 15,0-20 199-15,-1-8-143 16,5-10 888-16,-8-3-264 0,-4-4 240 16,-3 7 208-16,-10 6 584 15,-11 10 1280 1,0 9-263-16,-4 13-785 16,-20 0-568-16,4 4-176 0,-8 8 24 15,5 11-64-15,-1 5-24 16,3 4-8-16,10 6 200 15,3 3-32-15,8 1-112 16,4-1-48-16,15-6-8 16,18-7-184-16,6-6-112 15,25-5-320-15,31-15-840 0,-15-2 183 16,-8-2-1839-16</inkml:trace>
  <inkml:trace contextRef="#ctx0" brushRef="#br0" timeOffset="29600.23">10526 5232 9057 0,'0'0'5538'0,"0"0"-4506"16,0 0-256-16,0 0 16 0,0 0 152 16,0 0-944-16,0 0-8 15,-7-9-2688-15,-6 6-5418 0</inkml:trace>
  <inkml:trace contextRef="#ctx0" brushRef="#br0" timeOffset="33651.96">12128 4870 184 0,'0'0'7193'16,"0"0"-4888"-16,0 0-681 0,0 0 432 15,0 0-279-15,0 0-153 16,-13-38-176-16,13 38-615 15,0 0-321-15,0 0-208 0,0 0-168 16,0 0-136 0,0 6-96-16,-3 13-72 15,3 10 152-15,-4 16 8 0,4 5 8 16,0 11 8-16,0-4 0 16,4-3-8-16,4-4 0 15,0-8 48-15,0-1-48 0,-4-6-288 31,3-3-497-31,-2-7-479 0,-1 0-928 16,-4-8-2009-16,0-8-2537 0</inkml:trace>
  <inkml:trace contextRef="#ctx0" brushRef="#br0" timeOffset="33870.9">11737 4835 3752 0,'0'0'7474'0,"0"0"-5274"0,0 0-1383 16,108-44-273 0,-33 34 120-16,29 4 32 15,24 6-328-15,-13 0-368 16,-11 13-816-16,-44 2-1785 0,-37-5-4848 15</inkml:trace>
  <inkml:trace contextRef="#ctx0" brushRef="#br0" timeOffset="34258.71">12646 4962 8585 0,'0'0'5297'0,"0"0"-4048"16,0 0-977-16,0 0-264 16,0 0 144-16,-64 92-64 0,40-47-80 15,8 2 0-15,4 4 72 32,0 0-80-32,8 0-608 0,4-10 8 15,0-3-529-15,9-13 193 16,6-5 264-16,5-11-152 15,0-9 240-15,-4 0 584 0,-1-9 248 16,-6-14-192-16,-5-9 408 16,-4-2 800-1,-8-4 264-15,-12-1-335 0,-4 2-193 16,-4 2-152-16,4 9-168 16,4 4-136-1,4 12-320 1,12 1-224-16,0 9-816 0,8 0-1472 15,16 0-3321-15,5 9 1312 0</inkml:trace>
  <inkml:trace contextRef="#ctx0" brushRef="#br0" timeOffset="34846.4">12933 5146 7465 0,'0'0'2249'15,"0"0"-313"-15,0 0-368 16,0 0-407-16,0 0-121 0,-84-9-440 16,56 18-216-16,0 13-64 31,5 7-216-31,2 0-80 0,10 2 24 16,6 1-48-16,5-7 0 15,0-2-344-15,12-7-128 16,9-13-208-16,6-3 152 0,5-3 520 15,-1-23-72-15,1-5 80 32,1-8 136-32,-10-5 224 0,-3 3 312 0,-8 0-64 15,-3 9 240-15,-5 10 0 16,-1 9 113-16,-3 13-545 16,0 0-416-16,0 19-248 0,-7 9 128 15,-2 7 112 1,5 7 8-1,4-4-8-15,0-3-240 0,4-7-345 16,12-6-151-16,5-6-416 0,2-9 320 16,9-7-112-16,3-10-1009 15,-2-12-223-15,3-13-433 0,-4-3-1920 32,-4-3 4289-32,-9 6 248 15,-6 9 3193-15,-10 10 1584 0,-3 10-1985 16,0 6-1295-16,0 13-1169 15,-12 12 40-15,4 7-112 0,4 6-152 16,4 0-56-16,0-3-48 31,17-3-176-31,6-7-696 16,5-6 80-16,11-19-1009 0,-2 0 57 31,-9-9-1313-31</inkml:trace>
  <inkml:trace contextRef="#ctx0" brushRef="#br0" timeOffset="34942.74">13335 4800 10218 0,'0'0'1856'0,"0"0"-1856"15,0 0-232-15,0 0-1536 16,0 0 159-16,0 0-3688 0</inkml:trace>
  <inkml:trace contextRef="#ctx0" brushRef="#br0" timeOffset="35691.99">13363 5270 9482 0,'0'0'2472'31,"0"0"-416"-31,0 0-359 16,0 0-985-16,0 0-192 15,0 0-288-15,99-73-232 0,-67 54-152 16,-8 7-328-16,-3 5 312 15,-10 4 96-15,-3 3-464 0,-8 12-552 32,0 11 1032-32,0 9 56 15,0 2 160-15,-8 1-56 0,4-3-24 16,0-6 16-16,4-10-48 16,0-10-48-16,0-6 80 0,4 0 496 15,12-19-320-15,8-7-256 31,8-2-344-31,-4-7 216 16,0 6 120-16,-8 7 8 0,-5 9 40 16,-7 7 280-16,1 6-320 0,-2 3-344 15,1 13 344-15,12 6 144 0,-4 0 40 16,8 0-128 0,4-5-56-1,4-4-208-15,4-11-272 16,4-2-120-16,3 0-849 0,10-12 625 15,2-10 472-15,-3-7-240 16,-4 1 264-16,-5-1 328 0,-11 10 768 0,-12 3 920 31,-4 10-39-31,-4 2-585 32,4 4-656-32,0 0-256 15,7 0-144-15,2 0-8 0,6 0 0 16,5 0-136-16,5 0-600 0,-10-3 8 15,1-9-833-15,-8-8 585 16,-12 1 344-16,-8-3 632 16,-4 0 664-16,0 9 1009 0,-16 7-1 15,-4 6-752-15,0 6-272 16,-8 16-128-16,5 13-40 0,3 10-239 16,3 9-73-16,9 6-40 31,8 13-48-31,13 19-16 15,6-9-64-15,5-10-24 0,0-13-288 16,-8-12-489-16,0-1-191 16,-4 1-376-16,-3-7-272 0,-9-12-585 0,0-10-896 15,-9-13-4296-15</inkml:trace>
  <inkml:trace contextRef="#ctx0" brushRef="#br0" timeOffset="35866.03">14287 4807 14931 0,'0'0'2176'16,"0"0"-992"-16,0 0-559 0,0 0-41 16,0 0-456-16,0 0-128 15,0-39-1729 1,0 49-6552-16</inkml:trace>
  <inkml:trace contextRef="#ctx0" brushRef="#br0" timeOffset="37559.41">12375 5696 3648 0,'0'0'4153'0,"0"0"-2464"0,0 0-361 16,0 0-248-16,0 0 664 15,-40 0-295-15,40 0-521 0,0 0-440 16,0 0-224-16,4 0-264 31,32 0 8-31,39 3 136 0,65-3 760 16,43 6-224-16,36-2-79 15,12 5-81-15,-3 0 8 0,2 4-256 16,-2-3-56-16,-9 3-96 16,-16-10-64-16,-16-1-56 15,-19-2 0-15,-24 0-168 0,-45 0-320 31,-32-2-112-31,-31-1-8 16,-16-1 167-16,-4 1 265 16,-4 0 24-16,-4 0 64 0,-4-1 8 0,-4 1-1240 15,0 0-2521-15,0 0-3152 16</inkml:trace>
  <inkml:trace contextRef="#ctx0" brushRef="#br0" timeOffset="37804.51">15502 5727 9193 0,'0'0'5330'16,"0"0"-3850"-16,0 0-920 15,0 0-224-15,100-6 8 0,-84 16-344 31,-5 5-72-31,-11 11 48 0,0-1 24 16,-11 7 128-16,-13 3-128 16,-8-7-408-16,-4 7-1096 15,4-12-2737-15,12-7-4449 0</inkml:trace>
  <inkml:trace contextRef="#ctx0" brushRef="#br0" timeOffset="38283.64">16068 5134 13354 0,'0'0'2561'16,"0"0"-1041"-16,0 0-744 16,0 0-376-16,0 0-400 0,0 0-96 15,0 0 96-15,40 69 104 16,-12-21 65-1,4 6-105-15,0 9-56 16,0-2 40-16,-1 2-48 16,-7-9-273-16,-3-6-239 0,-10-16 208 15,1-13 152-15,-3-13 152 16,-2-6 40-16,5-9 1049 0,0-23-769 31,4-10-96-31,4-15 264 16,-4-3-192-16,4-3-152 15,0 2-72-15,-1 13-64 0,-2 11-8 16,2 18-416-16,5 19-913 16,0 0-3640-16,-3 12-464 0</inkml:trace>
  <inkml:trace contextRef="#ctx0" brushRef="#br0" timeOffset="38895.03">16929 5356 6529 0,'0'0'1952'16,"0"0"-759"-16,0 0-297 16,0 0 40-16,0 0 424 15,0 0-320-15,0 0-551 16,-100-51-233-16,53 55-64 0,-2 11-40 16,10 7-152-16,7 4-8 15,12-1 0 1,12 1-288-16,8-4-336 15,8-3-89-15,20-9-63 16,7-5-48-16,14-5-192 0,-1-5-200 16,-1-15 343-16,-3-5 881 15,-12-4 40-15,-5 1 1585 0,-10 2 335 32,-6 7 577-32,-7 10-497 15,-4 2-696-15,0 7-1096 16,0 3-248-16,0 14-424 0,0 8 408 15,5 7-104-15,10 0-64 16,6-1-560-16,11-3-336 0,3-11-152 31,13-11-369-31,7-6 257 0,5-6 16 16,9-23-409-16,-6-9 849 16,5-19 888-16,0-29 840 0,-9-28-400 15,-11-16-64 1,-17-7 401-1,-18 10 623-15,-13 22-176 0,-8 20 1649 0,-12 24-1441 16,0 23 8-16,4 16-575 16,-8 6-201-16,0 7-200 15,-8 9-280-15,-3 13-184 0,-1 34-48 16,0 39 0-16,20 31 40 31,16 23-80-31,12 0 88 16,20-11 8-16,12-17-8 0,-5-17-128 15,6-22-752-15,-6-13-1065 0,-11-22-2296 16,-8-19-1696-16</inkml:trace>
  <inkml:trace contextRef="#ctx0" brushRef="#br0" timeOffset="40114.14">16335 5721 5737 0,'0'0'4921'31,"0"0"-2841"-31,0 0-311 16,0 0 119-16,0 0-424 0,0 0-351 16,-40-19-497-16,40 19-304 15,4 0-312-15,32 0 56 0,44 0 280 16,55 9 128-16,37 1-160 31,7 0-48-31,-8-4-64 0,-35 0-32 16,-37-3-88-16,-23-3-72 15,-28 0 0-15,-12 0-152 0,-1 0-240 16,6-6-24-16,-5 0-240 16,-5-7-408-16,13 3-769 31,-9 1-2408-31,2 3-1352 0</inkml:trace>
  <inkml:trace contextRef="#ctx0" brushRef="#br0" timeOffset="40365.99">18200 5635 7801 0,'0'0'4129'15,"0"0"-2497"-15,0 0-15 0,0 0-777 0,0 0-64 32,99-9-376-32,-71 25 224 15,-4-1-232-15,0 11-344 0,-8 0-48 16,-12-1-120-16,-4 4-40 16,-20-1-552-16,-32 1-600 15,4-7-1769 1,5-7-5785-16</inkml:trace>
  <inkml:trace contextRef="#ctx0" brushRef="#br0" timeOffset="40911.75">19199 4864 7193 0,'0'0'4473'32,"0"0"-2145"-32,0 0-767 15,0 0-625-15,0 0-232 0,0-9-328 16,0 24-200-16,0 14-80 16,0 25 296-16,0 3-40 0,13 6-143 15,-1 4-49-15,4-4-64 16,-4 4-96-16,4-3-120 15,-1-4-713-15,-2-6-23 0,-5 3-1144 16,-1-19-729-16,-7-9-2104 0</inkml:trace>
  <inkml:trace contextRef="#ctx0" brushRef="#br0" timeOffset="41105">18933 4683 11306 0,'0'0'1968'16,"0"0"-775"-16,96-19-625 15,-12 19-120-15,30 0 24 16,-2 13-200-16,-16 6-272 0,-20 22-800 31,-40-6-2065-31,-4-4-5441 16</inkml:trace>
  <inkml:trace contextRef="#ctx0" brushRef="#br0" timeOffset="41685.08">19511 5279 6665 0,'0'0'3089'15,"0"0"-1441"-15,0 0-480 16,0 0 144-16,0 0-391 0,111-44-441 15,-75 25-480-15,4 3 0 32,-4-6-176-32,-8-3-520 0,-9-1 79 0,-10-2-495 15,-9-1 1008-15,0 4 104 16,-13 9 408-16,-11 10 24 16,1 6 24-16,-9 15-127 15,4 17-121 1,4 9 48-16,8 7-208 15,4 0 56-15,12-4-104 0,0-3-72 0,17-9-40 16,6-6-280-16,5-14 63 16,7-8 97-16,14-4 104 15,-6-13-384-15,5-16-56 0,4-6 464 32,-8-9 88-32,-1-1 32 15,-2-5 88-15,-13 9 288 0,-9 2 809 16,-6 17 455-16,-9 6-344 15,-4 10-544-15,0 3-424 0,0 3-344 16,0 6-144-16,0 13-256 31,0 6 272-31,11 7-16 16,9 3-384-16,5 3-360 0,2-3 160 16,5 3 104-16,-12-6 312 15,-8-4-33-15,-12 1 193 0,-5-7 152 16,-22-6 345-16,-5-6 399 31,-4-1 136-31,0-9-224 16,4 0-400-16,4-9-256 0,17-13-80 0,11-30-1608 15,7 11-753-15,14 0-2064 16</inkml:trace>
  <inkml:trace contextRef="#ctx0" brushRef="#br0" timeOffset="41872.61">20503 4667 11210 0,'0'0'4073'0,"0"0"-1937"0,0 0-815 16,0 0-977-16,0 0-344 0,0 0-280 31,4 89 280-31,0-7 152 16,-4 29-72-16,0-3 8 15,0-19-88-15,4-32-545 0,-1-18-695 16,1 11-1216-16,-4-11-449 0,5-8-1888 15</inkml:trace>
  <inkml:trace contextRef="#ctx0" brushRef="#br0" timeOffset="42038.14">20367 4861 5193 0,'0'0'5113'0,"0"0"-4217"31,100-13-504-31,-45 13 112 16,9 0-144-16,5 7-360 0,17 15-224 16,-17-3-1944-16,-18-1-4418 0</inkml:trace>
  <inkml:trace contextRef="#ctx0" brushRef="#br0" timeOffset="42397.44">19053 5759 12378 0,'0'0'2657'31,"0"0"-1561"-31,119-16-64 16,-11 7-112-16,47-1-71 0,28 7-41 15,21 3-272-15,-9 0-48 16,-20 0-176-16,-12 3-192 0,-43 0-40 16,-32-3 0-16,-41 0-80 31,-23 0-424-31,-3 0 64 15,-14 0 16-15,-7-6-608 0,-44 0-529 16,-7 0-2944-16,-5-4-2680 0</inkml:trace>
  <inkml:trace contextRef="#ctx0" brushRef="#br0" timeOffset="53669.62">13168 6289 984 0,'0'0'5857'0,"0"0"-4345"0,0 0-944 16,0 0-55-16,0 0 263 31,0 0 152-31,0 0-200 0,0 0-112 16,0 0 168-16,0 0 89 16,0 0-137-16,0 0-360 0,4-9-272 15,0-1-32-15,7-3-64 16,2 1-8-16,6-4-104 31,9-3 0-31,4 3 48 0,8 3 40 0,8 4-64 16,8 3 24-16,7 3 48 15,5 3-8-15,0 0 8 0,0 6-8 16,-4 13-40-16,-1 0 56 16,-3 6-48-1,4 7 48 1,-4 0-8-16,-5 3 0 0,1 0 8 15,-4-4 0-15,0 1 40 0,-1-7-40 0,-3-2 8 16,0-7 0-16,0-4-8 16,-9-6-344-16,-3 1-225 31,-4-7 17-31,-4 0 120 16,-12-7 296-16,0-11 64 0,-4-5 8 15,-8-5 64-15,-4-7 40 0,0 0-40 16,0-3 0-16,0 6-8 31,0 7 8-31,4 5 0 16,-4 8 120-16,4 2-56 0,4 7-48 15,0 3-16-15,4 0 0 16,-1 0-72-16,2 7 64 0,2 6 8 16,2 2 24-16,-6 4-24 15,2 0-40-15,-1 7 32 31,-5-1 8-31,2 4-8 0,-1-1-104 16,-5-2-120-16,1-4-256 0,-4-3-376 16,0-6-168-16,0-7-153 0,0-3 377 15,0-3 808-15,0 0 104 16,0-13 56 0,0-6-88-1,0-3 320-15,0-4 257 0,4-2-377 16,9 0-216-16,6 2 80 15,-3 1-128-15,9 9 384 0,-6 3-8 0,5 7 200 16,0 6-224-16,8 0-232 31,4 9-128-31,7 7 88 16,9 7-88-16,8 2 0 0,15 7 0 16,22 9 128-16,26 3-80 15,5 1 128-15,-1-7 88 0,-7-3 80 16,-13-13-56-16,-8 0-64 31,-7-2-24-31,-4-11 168 0,-12-3-111 16,-16-3-9-16,-13-3-168 15,1 0 320-15,12 0-96 0,8-12 96 16,7-11-328-16,-3-2 0 16,-8-7 32-16,-4-3-96 31,-4-3-16-31,-5 0 72 0,-12 0-56 15,-7 6-8-15,-8 4-136 16,-3 5 128-16,-14 5-112 16,1 1-272-16,-8-1-368 0,0 5-1969 0,-8 3-3392 15</inkml:trace>
  <inkml:trace contextRef="#ctx0" brushRef="#br0" timeOffset="58218.46">20853 4566 368 0,'0'0'8161'0,"0"0"-6592"31,0 0-937-31,0 0-304 0,0 0 112 16,0 0 16-16,0 0-248 15,0 0-208-15,0 6-32 0,-4 3 32 16,4 7 0-16,-7 3 208 16,3 10 8-16,-5-1-72 15,1 1-64-15,1-4-16 0,3-6-64 16,4-6 0-16,0-4 8 16,0-9 0-16,8 0 128 0,16 0 1065 15,11-9-505-15,18-13-392 31,1-4-176-31,10-5-48 16,-4-7-72-16,0 3 40 0,-8 0-48 16,-9 3-184-16,-6 10 64 15,-18 6 112 1,-6 10-120-16,-13 6-961 0,-9 3-1791 16,-10 16-89-16,-5 0-1424 15</inkml:trace>
  <inkml:trace contextRef="#ctx0" brushRef="#br0" timeOffset="73441.47">2370 7239 6601 0,'0'-4'2624'16,"0"4"-1375"-16,0-3-577 15,0 3-112 1,0 0 128-1,0 0-144-15,0 0-360 0,0 0-176 0,0 3 0 16,0 10 48-16,-4 3 288 16,-8 3-16-16,-4-3-63 0,-4 0-65 15,1-3 56-15,-1-4 120 32,-5-3-168-32,1-2-88 0,9-4-16 15,-2 0 40-15,14-7-32 16,-1-9-112-16,4-6-56 0,0-6-96 15,16-1-24-15,7 1 16 16,1 6 144-16,4 2 8 31,4 8-32-31,0 2 40 0,0 7 16 16,4 3 72-16,-5 0-88 16,-3 15 0-16,-3 8-16 0,-5 6 16 15,-9 8-64-15,2 5 64 16,-13 2 48-16,0 4-32 31,0 0-16-31,-16 2 8 0,-5 1 64 16,-2 0 0-16,-14 0-64 15,6-7 64-15,-9-2 24 0,4-7-40 0,-7-10-48 16,6-3 48-16,-2-9 40 16,3-7 8-1,4-6-48 1,8 0 16-16,4-16 24 0,8-9-96 0,8-7-88 15,4-3-64-15,12-3-8 16,20 3 64-16,0 7-8 0,4 6 96 16,0 5 8-16,0 8 216 47,-4 3-56-47,-1 6-64 15,5 0-88-15,-4 12 0 0,-4 4 40 16,4 10-48-16,-12-1 0 0,-1 0 8 15,-2 4 56-15,-6 0-64 16,-7-1 16-16,-4-3-16 16,0-2-48-16,0-4 0 0,0 0-200 15,0-4-520-15,-8-5-1057 16,5-3-247-16,-1-4-2609 0</inkml:trace>
  <inkml:trace contextRef="#ctx0" brushRef="#br0" timeOffset="73805.85">2589 7071 9674 0,'0'0'1816'0,"0"0"-96"15,0 0-399-15,0 0-225 0,0 0-680 16,0 0-400-16,0 0 32 31,60 35-16-31,-24-4 168 16,3 4 136-16,6 10-24 0,-2-1-64 16,-2 7-16-16,-10 0-16 0,-3 6-56 15,-12 0-72-15,-8 6-8 16,-8 4-8-16,-4 0 80 31,-16 2-48-31,-11-2-16 0,-10-6-88 16,-2-4-216-16,-21 0-696 15,16-19-976-15,8-10-3033 0</inkml:trace>
  <inkml:trace contextRef="#ctx0" brushRef="#br0" timeOffset="95721.29">5355 9798 4184 0,'0'-6'4545'16,"0"2"-2840"-16,0 4-265 15,0-3 32-15,0 3-135 0,0 0-281 16,0 0-392-16,0 0-368 16,0 0-288-16,0 16 8 0,-4 12-16 15,-5 7 80 1,5 13 88-1,-4 6-88-15,5 0 24 0,-1 7 72 16,0-7-32-16,-5-1-72 0,9-5-16 16,-4-3-48-16,0-11 56 15,4-5-64-15,0-10 0 0,0-6-8 32,0-7 0-32,0-6-168 15,0 0 176-15,0-3 96 0,0-23-96 16,0-12-104-16,0-22-128 15,0-23 120-15,0-15 32 0,0 6-344 32,4 19-40-32,-4 28 264 15,0 17 152-15,0 3 48 16,0 2 128-16,0 7 200 0,0 10 192 16,0 3-192-16,0 3-272 15,0 3-56-15,0 13-136 0,0 16 136 0,0 6 80 0,0 9 64 47,0 7 16-47,0 7 32 16,0-1-16-16,-4-3 24 0,1-3-136 0,-5-6-8 15,0-7-56-15,3-3 48 16,1 0-48-16,4 0-728 0,0-9-1632 16,9-17-4754-16</inkml:trace>
  <inkml:trace contextRef="#ctx0" brushRef="#br0" timeOffset="96739.48">5215 11103 5281 0,'0'0'4056'15,"0"0"-2407"-15,0 0-137 16,0 0-56-16,0 0-159 0,0 0-233 16,0 0-336-16,0 0-192 0,0-13-80 15,0 13 8 1,0 0-71 0,-12 3-49-16,0 10-176 15,-12 6 88-15,0 10 0 0,-4 2-56 16,8 4-48-16,1 0 8 0,6 3-48 15,5 0-64 1,5 0-40-16,3 4 8 16,3-5-8-1,14 2-8-15,6-7 0 0,9-7-136 16,8-6 24-16,4-10-192 0,4-9-168 16,-1 0 136-16,-2-18 136 15,-10-14 152-15,-7-3 48 0,-16-9 0 31,-4-4 72-31,-8-6 128 16,-8 0-8-16,-16 6 280 0,-8 4-56 16,0 6 16-16,-7 12-104 15,3 7-48-15,4 10-72 32,0 9-208-32,4 0-24 0,4 12-352 15,0 14-392-15,5 12-1049 16,10-3-3248-16,1-7-4897 0</inkml:trace>
  <inkml:trace contextRef="#ctx0" brushRef="#br0" timeOffset="99453.93">5383 10166 6809 0,'0'0'1848'0,"0"0"-991"16,0 0-217-16,0 0 80 0,0 0 8 16,0 0-112-16,0 0-264 31,0 0-16-31,0 0 24 16,0 0-32-16,0 0 32 0,0 0-87 15,7 0-121-15,5 0-16 0,4 0 8 16,4 0-16-16,7 0-32 15,1 0-48-15,0 0 40 16,8 0 40-16,1 0-56 0,2 0 80 31,1 0 64-31,-1 0 48 16,10-3 24-16,-6-3-16 0,5-7 176 16,1 4 16-16,2-4-64 15,-11 0-56-15,0 3-120 16,-4 1-56-16,-12 2-64 0,0 1-24 15,-9 0-16 1,-3 3-7-16,0-4-41 16,4 4-16-16,-4 0 8 0,0-3 40 15,0-1 56-15,0 4-96 16,0 0-8 0,-4 0 96-1,0-1-96-15,-4 4 8 0,0 0 0 16,0 0 0-16,3-3 40 0,6 3-48 15,-2-3 16-15,10 0-16 16,7-3 0-16,0 3 40 0,4-4-40 16,3 1 0-1,1 0 0-15,-4 2-32 16,0-2 32-16,-4 6 8 16,0-3 0-16,-4-4-8 15,4 4 64-15,-5 0-64 0,5-3 16 31,-4 3-16-31,4-4 0 16,0 1 16-16,4 2-8 0,-4-2-8 16,4 0 8-16,3 3-8 15,5 0 0-15,8 3 0 16,4 0 0-16,20 0 0 0,23 0 8 16,36 12 64-16,17 4-64 31,7 0 40-31,4 3-48 15,-3 3 8-15,12 0-8 0,-1 4 16 16,8 2-8-16,1 1-8 0,-2-1 0 16,2 4 0-16,0-3-8 0,2-1 32 15,-2 1-24-15,-4 0 8 16,-9-1-8-16,-4 1-16 16,-8-4-32-1,-7 4-32-15,-5-3 80 16,-7-1-128-16,-4 0 128 0,-5-3 56 15,1 0-56-15,-1 1 0 0,-3-7 0 16,3-1-8-16,-3-2-8 16,3-4-56-1,1-2 72-15,-5-1 72 16,4-6-56-16,-7 0-16 16,0 0 8-16,-13 0 0 0,-3-6-8 15,-4-3 8-15,-1-1-8 31,-3-6 8-31,3 3-8 0,-7-3-56 16,4-3 56-16,-4 4 8 16,-1-1 56-16,0-3-64 15,-3 3 0-15,0 0 0 0,-5 0 8 16,5 3-8-16,-4 0-8 16,3 4 8-16,1 0 0 0,0-1 0 15,-1 1 0-15,1-1 0 31,4 4 0-31,0-4 0 0,0 4-16 16,7-4 16-16,1 4 0 0,-1-3 0 16,8 5 0-16,2 1 8 15,-2 0 8-15,5 3-16 16,7 0-8 0,1 0 8-16,3 0 0 15,9 0-24-15,-1 6 24 16,0-2 48-16,5-4-48 0,-4 6 0 15,3-3-8 1,-4 0 8-16,5-3-8 16,4 0-8-16,-5 0 16 0,5 0 0 15,-5 0 16-15,0 0-16 16,-3 0 0-16,-5 0 8 16,1-3-8-16,-5-3-16 0,1 3 16 15,0-4 8-15,3 1-8 0,5 0 0 31,-1-4 0-31,0-3 8 16,1 4-8-16,-13-4 40 16,1 0-40-16,-9 1 0 0,-6 2 0 15,-6 3-16-15,-7-2 8 16,-1 0 8-16,1 2 0 0,-1-2 40 31,1 2-40-31,0 1 0 16,0-4 0-16,-5 4 0 15,1 0-8-15,-13-1 8 0,-11 1-8 0,-16 3-24 16,0-3 24 0,8 2 16-1,4-2 32-15,8 0-32 0,3 0 0 16,1-4-8-16,12 3 72 16,15-2-72-16,17-4 0 15,7 4 8-15,-11 2 0 0,-13 1-8 16,-23 3-8-16,-12 0 0 15,-12 3 8-15,-5-3-56 16,13 3 56-16,8 0 8 16,24-4-8-16,15-2 0 15,20-1 0-15,14 5 48 16,-2-8-48-16,-8 7 24 0,-15 3-24 16,-5 0 0-16,-10 0 0 0,-7 0-48 31,-17 0 48-31,-17 3 0 15,-9-3 0-15,-8 0-32 16,13 0 32-16,4 0 8 0,12 0 8 16,-1 0 32-16,2 0-48 15,-10 0 8-15,1-3 0 0,-8-1 8 47,-4 1-16-47,-8 0 48 16,-9 3 80-16,-3-3-48 15,0 3-16-15,-3-3-8 0,-2 3-32 0,1 0-16 16,0 0-8-16,-4 0 8 16,-1 0-8-16,2 0-64 15,-10 0-200-15,2 0-104 0,-9 0-449 16,-4-3-839-16,-13 0-1425 16,-2-1-2976-16</inkml:trace>
  <inkml:trace contextRef="#ctx0" brushRef="#br0" timeOffset="99891.03">22953 9763 7841 0,'0'0'2065'0,"0"0"-481"16,0 0-336-16,0 0 305 15,-4-13-113-15,4 13-448 0,0 0-280 16,0 0-328-16,0 0-144 16,0 0-96-16,0 0-56 31,0 0-88-31,4 3 0 0,8 10 0 16,8 3 160-16,8 3-80 15,12 6-8-15,7 1 24 0,13-4 1 16,0 3-89-16,0-2 0 15,-8-1 0-15,-9 0-8 16,-11-3-72 0,-15 0-73-16,-13-3 65 0,-4-3 80 15,-17 3 184-15,-15 3 361 16,-7-4 31-16,-6 5-80 0,2-1-128 16,-5 6-160-16,4-3-72 15,5 3-80 1,7 4-56-16,4 3-128 15,4 13-576-15,12-4-1073 0,3-13-3608 16</inkml:trace>
  <inkml:trace contextRef="#ctx0" brushRef="#br0" timeOffset="101262.23">23327 9782 2904 0,'0'0'3001'31,"0"0"-1129"-31,0 0-496 0,0 0-223 16,17-86 135-16,-17 73 424 15,0 4 89-15,0 3-505 16,0 2-400-16,0 1-192 0,0 3-248 31,0 0-232-31,0 0-143 16,0 3-81-16,0 14-209 0,0 14 209 15,-4 10 80-15,-4 23-8 0,-5 18 73 16,6-2 7-16,-1-7-32 16,4-10 32-16,-1-12-152 0,5 9 72 15,0 7-64 1,0-7-8 0,0-2 0-16,0-11 0 0,0-9 8 15,0-9 0-15,0-13-8 0,0-10 8 16,0-6 64-16,0 0 32 15,-7-10 120-15,3-18-88 0,0-13-88 32,0-23-48-17,4-22-16-15,0-21 16 0,19-8 0 0,5 4-64 16,1 16-40-16,-5 25-16 16,-12 19 64-16,-1 22 48 15,-7 11 16 1,4 5 56-16,-4 3 184 15,0 4 192-15,0 3-224 0,0 3-208 16,0 3-8-16,-4 16-72 16,-11 9 16-16,2 14 56 15,-6 5 72-15,6 11-56 0,2 5-16 16,3 4 0-16,3-1 16 31,-2 1 32-31,7-3-48 0,-4-4-8 16,0 1-232-16,4-11-568 15,0 4-865-15,0-13-2512 0,0-15-4865 16</inkml:trace>
  <inkml:trace contextRef="#ctx0" brushRef="#br0" timeOffset="101894.09">23364 10982 12618 0,'0'0'3961'0,"0"0"-2289"16,0 0-511-16,0 0-553 15,0 0-360-15,0 0-160 16,-9 13-80-16,9 16 184 15,-4 8 48-15,4 11-144 16,0 3-16-16,0 6 0 0,0-3-64 16,-7 3-8-16,7-3 0 15,-4-6 40-15,-4-7-32 0,3-3-16 16,-3-6-120-16,5-6-96 31,-1-11-128-31,0-2-296 0,0-7-192 16,4-6-417-16,0 0-71 15,0-25-208-15,0-7-2945 16,8-6-1729-16</inkml:trace>
  <inkml:trace contextRef="#ctx0" brushRef="#br0" timeOffset="102127.27">23308 11090 6649 0,'0'0'1776'16,"0"0"-103"-16,0 0-345 0,0 0 536 31,0 0-375-31,-40-79 39 0,40 75-680 16,-4 4-128-16,0 0-128 15,-4 0-47-15,-12 0-137 0,-12 13-336 16,-8 3 88-16,-8 13 24 16,-3 2-56-16,-1 4-128 0,5 10-104 15,2 18-1145 1,9-9-2711-16,12-6-3818 15</inkml:trace>
  <inkml:trace contextRef="#ctx0" brushRef="#br0" timeOffset="102394.93">22945 11760 10938 0,'0'0'2424'0,"0"0"-1615"16,0 0 359-16,0 0 40 15,92 29-392-15,-32-20-416 16,31-6-152-16,25-3-120 0,19 0-128 16,-8-6-368-16,-27-4-352 31,-32 4-32-31,-24 0-464 0,-9 2-745 15,6-2 481-15,-1 0 296 16,-5-1-913-16,-14 4-1928 0</inkml:trace>
  <inkml:trace contextRef="#ctx0" brushRef="#br0" timeOffset="104585.99">4773 11989 4793 0,'0'0'5833'15,"0"0"-4329"-15,0 0-600 16,0 0 185-16,0 0 263 0,0 0-168 16,0 0-424-1,0 2-264-15,0-2-64 16,0 0-72-16,0 0-31 0,0 0-57 16,0 0-152-16,0 0 16 15,0-9-104 1,0-4-32-16,0 1-168 15,0-4 136-15,7 0 24 0,6 3 8 16,2 1-120-16,2 5 8 16,2 4 16-1,5 3-40-15,0 0 32 16,0 16-137-16,0 6 33 16,-4 7 56-16,0 3 56 0,-1 2 80 15,-6 1-40-15,2-3 40 16,-2-3-136-16,-5-10-48 0,-1-3 0 15,-3-7-24-15,0-6 0 16,-4-3 200-16,0 0 24 16,0 0 200-16,0-16 48 0,0-9-176 31,0-3-24-31,0-4 152 16,0 10 32-16,0 2-24 0,0 8 136 15,0 5-143-15,0 7-201 16,0 0-73-16,5 0-175 31,7 13 152-31,-1 0 24 0,2 3 72 0,2 3-264 16,-2-4 56-16,-2 2 40 15,-3-2-176-15,1-5-40 0,-5 0-40 16,-4-1-256-16,0-3 232 0,0-6 136 16,0 0 272-1,0 0 40-15,-9-3 72 16,1-13-72-16,4-6-176 15,0 0 152-15,4-1 24 16,0 5 144-16,16 1 216 0,4 8-312 16,4 3-40-16,4 6-8 15,4 0-56-15,4 6-168 16,-1 7 96 0,1 3 128-16,0 3 72 15,0-4-16-15,0 2-56 0,4-8 0 16,-5-3 0-16,1-6-8 15,1 0-48-15,-1-3 56 32,-8-9 72-32,-9-7 0 0,-3-4 8 15,0-2 152-15,-13-10-40 16,2 3-192-16,-5-3-288 0,-5 13-32 16,-6 6-712-16,-6 13-2169 0</inkml:trace>
  <inkml:trace contextRef="#ctx0" brushRef="#br0" timeOffset="106717.26">22913 12287 2968 0,'0'0'5881'0,"0"0"-4576"16,0 0-385-16,0 0-352 31,0 0 328-31,-7-9 72 16,7 2-383-16,0 1-81 0,0-4-176 15,0-2-112-15,7-1-48 0,1 0-160 16,5 0 40-16,2-2 16 15,-2 2-56-15,2 3 0 16,5-2 0-16,-8 5 40 0,4 1 16 16,-4 3-64-16,-1 0 64 31,-2 3-64-31,-1 0 0 16,3 0-8-16,-2 9-48 0,3 7 56 15,-5 3-8-15,6 3 0 16,-2 0 8-16,1 4 0 0,4-4-8 15,0-6-216-15,0 0-176 16,-4-7-128-16,4-2 63 16,-8-7-119-1,5 0 184-15,-2 0 192 0,1-16 48 16,-4-3 80-16,4-10 80 16,-4 0 64-16,-1 1 216 0,2 6 32 15,-5 0 344-15,0 12 161 16,-4 1 135-1,4 6-624-15,-4 3-248 16,0 0-80-16,3 0-192 0,1 12 136 16,0-2 56-16,1 5 0 15,-5-2 0-15,4 0-168 0,-4-4-64 32,4-2-24-32,-4 3-248 15,4-5-185-15,-1 2-191 16,1 3 216-16,-4-4 64 0,4 0-16 15,-4 1 264-15,0 2 224 0,0-2 120 16,0-5 0-16,0 2 8 16,0-4 0-16,0 0 80 31,0 0 208-31,0 0 296 0,0-6-272 16,0-7-312-16,4-6-32 15,9-1 16-15,2-2 8 0,5 0-8 16,-3 3 16-16,-2 3 0 15,-3 7 208-15,4 6 128 16,-4 3-256 0,0 3-72-16,0 6 0 0,8 7 88 15,-1 3-24-15,2-6 8 16,7 0-72-16,3-7 184 0,5-6 296 16,5 0 24-1,-6-3-7 1,1-13-113-16,-4 0-248 0,-8-6-64 15,-5 0-8-15,-6-4 32 0,-5 1-88 16,-1 6 96-16,-7 3-40 16,4 6 48-16,-4 4-120 0,0 6-200 15,0 0-1169-15,0 6 105 32,0 10 584-32,-4-3-1376 0,4-3-3682 15</inkml:trace>
  <inkml:trace contextRef="#ctx0" brushRef="#br0" timeOffset="111156.68">23336 11007 464 0,'0'0'360'16,"0"0"-216"-16,8-3-96 0,-5 0 472 15,1 0 424-15,0 3-616 16,0-3-56-16,1 0 352 15,-1 0 224-15,-4 3 65 0,0 0 239 16,0 0-168 0,0 0-272-16,0 0-192 15,0 0-64-15,0 0-15 0,0 0-161 16,0 0-64-16,0 0 64 16,-17 0 104-1,-7 0 112-15,-3 6-40 16,-5-3-88-16,4 6-136 0,0-2-88 15,8 3-144-15,5-1-40 16,10 4-832-16,1-1-1024 16,4-5-6498-16</inkml:trace>
  <inkml:trace contextRef="#ctx0" brushRef="#br0" timeOffset="112761.51">22925 11826 2592 0,'0'0'368'0,"0"0"5417"16,0 0-4544-16,0 0-329 15,0 0 296-15,0 0 144 0,5 0-535 0,-1 0-409 16,3 0-232-16,5 0 0 15,4 0-48 1,0 0-8 0,12 0 0-16,3 0-8 0,14 0-24 15,15 0-8-15,23 0 24 16,1 7 0-16,-8-4-56 0,-12 4-32 31,-17-1-8-31,1-3-8 0,-5 0-448 16,-11 0-896-16,-19-3-257 15,-13 0-231-15,0 0-1017 0</inkml:trace>
  <inkml:trace contextRef="#ctx0" brushRef="#br1" timeOffset="122480.76">7713 9712 256 0,'0'0'1768'0,"0"0"1321"31,0 0-1977-31,0 0-504 16,0 0 400-16,0 0 232 0,0-13-95 15,0 10-273-15,0 3-200 16,0 0-32-16,0 0-8 16,0 0-136-16,0 0-24 0,0 0-87 31,0 0-121-31,0 0-72 0,0 0-8 15,0 0-56-15,0 0-40 16,0 0-24-16,0 0 0 16,0 0-56-16,0 0 40 0,0 3-48 15,0 7 0-15,0 3 176 32,0 5-48-32,0 5-56 0,-4-1 16 15,0 4 104-15,-4-1-8 16,4 3-56-16,1 1 24 0,-6 3 16 15,5 0-16-15,-4-1-8 16,4 1-56 0,-3-6 0-16,3 2 0 15,-1-3-80-15,1-6 0 0,4 0 8 16,-4-3-8-16,4-3-8 16,0-3-16-16,0-4 16 15,0-3 16-15,0-3-16 0,0 0 16 16,0 0 40-1,0 0 72-15,0 0 16 16,0-9-144-16,0-7-200 0,4-9 32 16,9-7-120-16,-2-7-320 15,1-5-480-15,0-7-817 16,0 0 425-16,-4 4 272 0,-8 5 392 31,0 1 360-31,0 13 319 0,0 5 137 16,0 4 0-16,0 7 193 15,0 5 103-15,0-2-112 16,0 6 160-16,0 3 96 16,0-4 72-1,0 4-96-15,0 0-224 16,0 0-104-16,0 0-40 16,0 0-48-16,0 0 80 0,0 0-80 15,-4 0 16-15,4 7 88 16,-4 2 80-16,4 7 104 0,0 0-40 15,0 6 16-15,0 0 8 16,0 7 80 0,0 3 9-16,-4 3 39 15,0 0-48-15,0 3-16 0,1 0 40 16,-6 0-32-16,1-3-48 16,0 0-96-16,5-7-56 0,-5 4-136 15,3-6 88 1,-3-1 24-16,4-3-120 15,1 1-8-15,-1-8 8 16,4 1 16-16,-4-3-8 0,4-3-8 16,0-4-56-16,0 0-144 15,0-3-248 1,0-3-168-16,0 0 192 16,0 0 64-16,-5 0 8 15,-3-3-65-15,4-6-1599 0,-3-4-2785 16</inkml:trace>
  <inkml:trace contextRef="#ctx0" brushRef="#br1" timeOffset="124633.86">7753 9683 1560 0,'0'0'656'0,"0"0"3865"16,0 0-3353-16,0 0 200 0,0-6-407 31,0 6-441-31,0 0-216 16,0 0-208-16,0 0-96 0,0 6 0 15,-4 10 8-15,1 3 96 16,-6 7 0-16,1 5 80 15,-3 5 32-15,-2 5 96 16,-2 6 24-16,2-2 80 16,-6 5-16-16,6-2-8 15,2 0-152-15,3-3-80 0,-1-8-79 16,5-2-41-16,0-6-32 16,4-7 40-16,0-6-48 15,0 0-465-15,0-6-495 16,0-7-392-16,0 0-432 15,0-3-2121-15</inkml:trace>
  <inkml:trace contextRef="#ctx0" brushRef="#br1" timeOffset="125045.45">7701 9715 2592 0,'0'0'1776'0,"0"0"-583"15,0 0-385-15,0 0 104 16,0 0 56-16,0 0-56 0,0 0-479 15,4-9-169 1,-4 9-8-16,0 9 32 16,-8 7 512-16,1 3-192 15,-2 10 8-15,1 3-8 16,0 9-96-16,1 3 177 0,3 7-177 16,-5 0-88-16,1 0-168 15,5-4-88-15,-1-8-112 16,0-11 24-16,-1-3-80 15,1-6 24-15,0-6-24 16,4-4-712-16,-4-2-1129 0,1-7-1271 16</inkml:trace>
  <inkml:trace contextRef="#ctx0" brushRef="#br1" timeOffset="127083.82">6833 8560 4560 0,'0'0'1777'0,"0"0"-385"15,0 0-112-15,0 0-503 0,0 0 591 16,24-67 496-16,-20 60-311 16,-4 4-513-16,0 0-352 0,0 3-344 31,0 0-240-31,0 0-104 16,-4 10-48-16,-5 12 48 0,-6 9 8 15,-2 11 120-15,2 9-16 31,-2 3-40-31,2 6-8 0,2 0 0 16,6 1 24-16,3-4-80 16,0-3 64-16,4-7-72 15,0-5 0-15,12-7 0 0,12-7-48 16,4-5-232-16,11-11-136 16,29-9-904-16,-3-3-1065 0,-14 0-1944 0</inkml:trace>
  <inkml:trace contextRef="#ctx0" brushRef="#br1" timeOffset="127461.84">7192 8928 4176 0,'0'0'3225'16,"0"0"-1657"0,0 0-751-1,0 0-481-15,0 0-64 0,0 0 32 16,0 0 208-16,0 0-40 15,-77 54-24-15,66-26-192 0,7 4-72 16,4-3-128-16,0 3-48 0,8-7-8 16,11-3 0-16,1-9-8 31,12-7-104-31,0-6-88 0,-4 0 72 16,0-16-32-16,-13-6 96 15,2-3 64-15,-13-4 0 0,-4-3 80 16,0 1 72-16,-21 2 0 31,-2 4 144-31,-1 5 448 16,-4 8-312-16,0 9 49 0,4 3-481 15,1 0-48-15,6 15-585 16,10 5-239-16,3-1-168 0,15-4-1104 16,14-2-993-16,3-10-2904 0</inkml:trace>
  <inkml:trace contextRef="#ctx0" brushRef="#br1" timeOffset="127941.18">7458 8797 7769 0,'0'0'1881'16,"0"0"-1105"0,0 0-776-1,0 0-64-15,0 0 64 16,0 0 272-16,-4 80-104 15,4-54-112-15,0-1-8 16,0-6-40-16,0-3 40 16,8-4-48-16,1-8-328 0,2-4-192 15,4 0 256-15,-2-4 104 16,2-11 96-16,2-7-104 0,-9 2-113 16,-1 1 281-16,-2 6 417 15,-1 4 175-15,-4 6 368 0,0 3-544 31,0 0-416-31,8 6-304 16,-1 13 296-16,6 0 0 0,-1 3 8 16,3-2 0-16,1-8 0 15,5-2-216-15,2-7-368 0,1-3 584 0,-4-3-8 16,1-13 8 0,-6-3 0-16,-7-10 56 31,-8-3 328-31,0 1 200 0,-12-4 192 15,-8 3 240-15,1 4 233 16,2 6-433-16,6 9-272 0,2 9-400 16,5 4-144-16,4 10-3137 15,0 9 513 1,4 3-3426-16</inkml:trace>
  <inkml:trace contextRef="#ctx0" brushRef="#br1" timeOffset="132219.37">7203 13300 1320 0,'0'0'7065'0,"0"0"-6064"0,0 0-937 31,0 0-64-31,-28 76 112 0,21-31 256 16,-6 15 272-16,1 25 240 16,5 26 8-16,-2 10 16 0,5 0-39 15,0-4-185-15,4-6-104 16,0 4-176-16,0-4-168 16,0 0 128-1,0 0-120-15,0-3-136 0,0 3-8 16,-11-6-32-16,3-6 32 15,-8-8-16-15,-1-21-64 0,6-16 32 32,-1-15-48-32,3-4-144 15,2-4-160-15,-1 4-176 0,-4-10-256 16,12-9-376-16,0-16-721 16,0-9 657-16,12-17-1377 0</inkml:trace>
  <inkml:trace contextRef="#ctx0" brushRef="#br1" timeOffset="133512.97">7164 13275 1384 0,'0'0'4193'0,"0"0"-3305"32,0 0-608-32,0 0-64 0,0 0 384 15,0 0 168-15,39 12-248 16,-23-9 241-16,8 0-257 15,0 1-168-15,4-1-152 0,4 0 96 0,3 3-168 16,5-3 8 0,1 4 64-1,6-4-72-15,5 0-48 0,4-3 16 16,0 0 0-16,-1 0-80 16,1 0 80-16,0 0-72 15,-4 0 88-15,-1 0-96 0,1 0 0 0,4 0 0 16,-5 0 8-16,9 0-8 15,0 0 0 1,4-6 0-16,4-1 272 16,15-5 184-16,-7-1 240 31,3 1 273-31,-2 2-441 0,-10 0-168 16,5 4-192-16,-4-3-96 15,0 5 56-15,-5 1-32 16,5 0-96-16,-1 0 128 0,6-1 16 15,-2 4-88-15,4-2 56 16,2-5-104-16,-2 4 56 0,5 0 0 16,-9-4 48-16,-3 4-104 31,4-3 0-31,-4 3 8 16,3-4 40-16,-7 1-56 0,8 3 0 15,-8-4 24-15,3 1 32 0,-3 3-56 0,0 0 48 0,-1 0 0 31,1 3 32-31,0-4-80 16,0 1 0 0,4 3 96-16,0-6-96 15,3 2 0-15,0 2 8 0,2-5 0 16,-2 1 112-16,1-1-64 16,4 4 136-16,-5-6 16 0,-3 6 64 15,8-4-104 1,-9 1-72-16,5 0 8 15,-4 3 8-15,4-1-104 16,-1 1 40-16,2 0-32 0,2 0-16 16,0-1 8-16,5 1 8 15,-5 0 88-15,2 0-24 0,-6 0-32 16,1 0 0-16,-4 0-40 31,-1-4-8-31,5 1 0 0,0 2 8 16,0-5 0-16,-1 3-8 15,1-1 8-15,-8 1-8 0,0 3 8 16,-4-3 0-16,-9-1-8 16,-3 4 0-16,-5-4 8 31,-6 4-8-31,-5 0 0 0,-13 0-88 16,1 0-232-16,-8 3-312 15,-3 0-328-15,-5 0-432 0,-4 0-545 16,0 0-511-16,-9 0-1561 15,1 0 1080 1</inkml:trace>
  <inkml:trace contextRef="#ctx0" brushRef="#br1" timeOffset="135157.87">13208 12966 992 0,'0'0'2528'16,"0"0"-631"-16,0 0-129 0,0 0-152 15,0 0-199-15,0 0-425 0,0 0-400 16,0 7-320-16,0 2-224 15,0 4 600-15,0 9 264 0,0 4-63 16,0 2-417-16,0 4-192 16,0 3 88-16,-4 0-72 0,0 0-112 15,-1 6 40-15,-3-3 24 32,-3 3 40-32,-2 4 104 0,2 3-56 15,-10 6 56-15,6 0 8 16,-5 6-128-16,4 6-8 0,0 11-112 15,8-8 0-15,4 1-16 32,4-3-23-32,0-13 55 15,0 9-56-15,4-2-72 0,4 2 8 16,-4-6 64-16,-4 1-64 16,0-1 0-16,0-3-8 0,-4-4 16 15,-12 2-8-15,0-5 8 16,-3 0-16-1,6 1 8-15,-2 3 0 16,-2-3-8-16,6-1 0 0,-2 1 0 16,5-4 0-16,-7-2 40 15,6-1-40-15,-6-6 8 0,6-3 0 16,-2-4-8-16,3-6 0 16,0-2-8-1,3-2 0 1,-2-2-112-16,7-3 64 0,-4-1-16 0,0 1-32 15,0 6 32-15,0-3-25 16,0 0-23-16,-4 0-56 0,0 0-16 31,4-3 184-31,-4-4-56 16,0 1-120-16,4-4 8 16,0-3-72-16,0 3 32 0,-4-2-8 15,5-4-72-15,-6 3 176 0,-3-3 16 16,-4 0 104-16,-3 0-16 31,-6 0 16-31,-6-3 0 31,-9-3 0-31,0-1-8 0,-8 4 8 16,-4 0 0-16,5-1 0 16,-5 1 0-16,4 3 16 0,4 0 40 15,-4 0-8-15,1 0-40 16,2 7-8-16,-2-1 0 15,-1 7 8-15,-3-4-8 0,-5 1 8 0,0-1 40 16,-16-2-40-16,0 2 0 16,-7-5 0-16,-9-2-8 15,-11-2-8-15,-17 0 0 16,-8 0 0 0,16 0 8-16,5 0 56 15,19-2-56-15,-3-2 128 0,3 1 96 0,8 3-64 16,16 0-48-16,13 0-32 15,3 0 24-15,-8 0-16 16,0 0-88-16,-8 7 8 0,8-1 8 31,5 0-8-31,-5 0 40 16,5 1-48-16,-2-1 0 0,2 0 0 16,-5 1-40-16,-4-4 40 15,0 3 0-15,-8-2 0 0,1-2 8 31,-5-2 0-31,1 4 56 16,3-4 32-16,-4 0-96 0,4 3 8 16,4-3-8-16,0 0 8 15,5 0-8-15,-1 0-8 16,0 0 8-16,4 0 0 0,5 0 0 31,-1 0 0-31,0 0 8 16,4 0-8-16,1 0 0 0,-6 0 8 15,6 3-8-15,-1 0 72 16,0 1-72-16,1-1-48 0,-2 3 48 16,2-2 64-16,-2-2-64 15,2 1 0 1,0 1 0-16,-2-1 8 16,2 0-8-16,2-3 8 0,2 3 8 15,-1 1 128-15,1-1-80 16,2 0-16-16,-3-3-40 0,1 3 56 15,-2 0-64 1,2 0 8-16,-5 1-8 16,0-1 16-16,1-3 40 15,-2 0-48-15,6 0 136 0,-5 3-48 16,0-3-23-16,4 0-73 16,1 3 48-16,-2 0-48 15,5 1 0 1,-3 2 48-16,3 0-48 15,1 1 0-15,-6-4 0 0,5 3 0 16,4 0 0-16,-3-3 48 16,7 4-48-16,-4-4 0 15,4-3 0-15,-4 3-8 0,0 1 8 32,0-2-8-32,1-2 8 15,3 7-8-15,-4-4 8 0,4-3-56 16,0 3 56-16,0 0 48 15,5-3-48-15,6 0 56 16,6 4 64-16,2-4 0 0,1 0 0 0,8 0-120 16,-4 0 48-1,4 0-32 1,-3 0-16-16,-1 0-8 0,-4 0-144 16,-8 0 8-16,4 0 96 15,-4 0-64-15,4 0 64 0,-4 0-16 16,4-7-33-1,8 1 89-15,0-3-312 16,16-20-192-16,12 6-1904 16,4-5-3449-16</inkml:trace>
  <inkml:trace contextRef="#ctx0" brushRef="#br1" timeOffset="137418.1">8175 14535 5881 0,'0'0'4545'0,"0"0"-3089"0,0 0-40 0,0 0 161 16,0 0-169-16,-4 3-336 31,4-3-344-31,0-6-488 16,0-7-72-16,0-6-160 15,0-4 88-15,9-2-96 0,2-7 0 16,10 1-8-16,-2-1-72 0,1 4-16 16,0 6 0-16,0 5 8 15,0 11-8-15,-1 6-104 0,1 3-16 31,5 19 88-31,-1 10 24 16,-9 10-104-16,2 2 96 0,-14 0 40 16,-3-3 24-16,0-2 48 15,-7-7 0-15,-14-10 0 16,5-7 8-16,1-5 152 0,3-7 72 31,-1-3-8-31,10-9-32 16,3-20-192-16,0-6-568 0,7-13 96 15,17-9-104-15,8-3-280 0,0 6-264 16,0 7 695 0,-4 15 425-1,-8 16 80-15,-1 13-8 0,-2 3 1 16,-6 22-73-16,2 13 384 16,-5 6 96-16,-4 7-96 0,-1-1-168 15,-3 1-56-15,0-10-152 16,0 0 104-16,0-12-112 0,0-4-72 15,-3-6-824 1,3-10-857-16,0-6-951 16,11-16 247-16,6-3-2384 15</inkml:trace>
  <inkml:trace contextRef="#ctx0" brushRef="#br1" timeOffset="137699.22">8757 14303 1560 0,'0'0'7818'15,"0"0"-6074"-15,0 0-704 0,0 0-24 16,-44 83-352-16,40-49-191 16,4-2-265-16,0 0-72 31,12-4-24-31,8-2-112 0,8-7-793 16,4-10-447-16,4-5 184 15,3-4 432-15,-3-16 144 0,-8-9 448 16,-8-7 32-16,-12-10 952 15,-8 1-336-15,-8 0 1280 16,-16 6-335 0,-4 9-169-16,-4 14-600 0,0 9-440 15,4 3-336-15,9 6-16 16,7 26-1256-16,8-3-1649 0,4-7-1607 16</inkml:trace>
  <inkml:trace contextRef="#ctx0" brushRef="#br1" timeOffset="138136.37">9108 14307 9402 0,'0'0'2576'0,"0"0"-1472"0,0 0-344 16,0 0-760-16,0 0 0 0,0 0-56 15,64 47 56-15,-53-9 0 16,-3 3 8-16,-3 3 0 16,-5-2-8-16,0-4 0 0,0-6-40 31,-5-13 16-31,1-3 24 16,-4-10 0-16,4-6 112 0,4-6 321 15,0-20-433-15,0-12-721 16,16-13 297-16,4-6-88 15,4-3 184 1,-3 3 200-16,2 12 128 0,-7 10 528 16,-1 13-48-16,-2 16 160 15,-1 6-512-15,-1 0-128 0,2 22 0 16,-2 6 473-16,2 4-121 16,-2 10-144-1,-7-4-104 1,0 3-48-16,0-3-56 0,-4 3-912 0,0-6-769 15,-8-13-2984-15</inkml:trace>
  <inkml:trace contextRef="#ctx0" brushRef="#br1" timeOffset="138344.23">9630 14471 8433 0,'0'0'5201'16,"0"0"-4416"-16,0 0-505 0,0 0 384 15,0 0 16-15,0 0-304 16,92-3-176-16,-53-3-200 16,5-1-776-16,11 4-1481 0,-10-3-567 15,-13 3-4954-15</inkml:trace>
  <inkml:trace contextRef="#ctx0" brushRef="#br1" timeOffset="138636.1">10291 13906 7561 0,'0'0'7682'0,"0"0"-5642"0,0 0-952 15,0 0-463-15,0 0-553 16,0 0-64-16,0 0-8 0,-8 95 176 31,4-31-32-31,4 0-40 16,-4 5-104-16,4-2 48 0,0-7-48 16,0 4-72-16,4-10-416 15,4-7-609-15,-4-12-159 0,8-9-1000 16,-4-11-729-16,-4-8-1816 0</inkml:trace>
  <inkml:trace contextRef="#ctx0" brushRef="#br1" timeOffset="139064.34">10171 14195 6793 0,'0'0'1944'16,"0"0"-1215"-16,0 0 119 15,-32-95-88-15,32 82-760 0,17 3-88 31,11 4-576-31,11 3 368 0,5 3 40 16,4 0 0-16,4 0 7 16,-5 3-39-16,2 3 232 0,-10 4 56 15,-7-3-112 1,-12-1-272 0,-4 3 224-16,-12-2-224 0,-1 2-296 15,-3-2 216-15,0 2 464 0,-7 4 0 31,-1-1 864-31,-4 8 320 16,0-1-135-16,8 3-313 0,-4 0-184 16,8-3-144-16,0-3-224 15,0-3-136-15,8-3 32 0,4-5-80 16,0-1-640-16,0-4 352 16,-8 0-720-16,4 0-217 0,-8-9 1081 15,0-8 144-15,-16 2 1625 31,-12-8-25-31,-8 1 488 0,-7-3-455 16,-6 3-225-16,6 5-328 16,6 2-448-16,10 5-391 15,11 4-241-15,16 6-593 0,0 0-1999 16,4 3-3497-16</inkml:trace>
  <inkml:trace contextRef="#ctx0" brushRef="#br1" timeOffset="139537.75">10944 14116 5217 0,'0'0'5721'16,"0"0"-4041"-16,0 0-432 0,0 0 169 0,0 0-425 31,0 0-392-31,0 0-408 16,-79-19-40-16,47 47 16 0,0 13-32 15,8 4-88-15,8 3-48 16,8-7 0-16,8-3 0 16,0-10-144-16,8-8-40 0,12-11-160 31,4-9 344-31,8-9 104 0,4-17-104 15,3-9-296-15,-7-6 16 16,-4 0 224-16,-8 3 56 16,-12 9 120-16,-4 7 360 0,0 9 280 15,-4 13-160-15,0 0-600 16,0 13-128-16,-8 12 128 0,4 10 0 31,0 0 8-31,4 0-8 16,0 0-8-16,12-13-784 15,8 1-216-15,0-14-944 0,12-9-577 0,-4-7-15 16,-9-11-1385-16</inkml:trace>
  <inkml:trace contextRef="#ctx0" brushRef="#br1" timeOffset="139683.65">11196 14138 5553 0,'0'0'5473'0,"0"0"-2456"15,0 0-1785-15,0 0-1152 0,0 0 296 0,0 0-64 16,4 98-56-16,7-59-136 15,1-5-72 1,4-5-48-16,5-3-464 16,-2-11-1184-16,5-15-1193 15,-4 0-208-15,-4-9-3408 0</inkml:trace>
  <inkml:trace contextRef="#ctx0" brushRef="#br1" timeOffset="139805.23">11183 13909 7521 0,'0'0'0'0,"0"0"-1744"16,0 0-961-16,0 0 193 0</inkml:trace>
  <inkml:trace contextRef="#ctx0" brushRef="#br1" timeOffset="140429.44">11307 14246 4745 0,'0'0'4600'0,"0"0"-2319"0,0 0-113 16,0 0-1279 0,0 0-465-1,56-76-120-15,-36 50-48 0,-1 4-24 16,-2 6 192-16,-2 10-216 16,-2 6-208-16,-6 3-160 0,1 19 160 0,-4 7 0 15,0 6 128-15,-4 3-56 31,0-6-64-31,0-4 8 16,0-6 0-16,0-9 0 0,0-3-16 16,5-10-192-16,2 0 80 15,9-23 48-15,4-5-752 0,4-4 344 47,0-3-224-47,-4 7 295 16,-4 8 401-16,-4 18 128 0,-5 2-31 0,10 9 87 15,-6 16 344 1,6 7-304-16,-2 0-224 0,2-4-168 16,-2-2-288-16,5-10-369 15,-3-7 137-15,2-9-184 16,1 0 24-16,-4-22-336 0,0-7 463 16,-4-6 721-16,-8-6 32 15,-4 6 489-15,0 7 471 0,0 6 816 16,-4 9 497-16,-4 13-1297 15,-4 0-712 1,4 6-288-16,-4 10-8 16,8 0-16-16,4 6 16 0,0-6 8 15,0 0 48-15,4-6-56 16,12-8-288-16,0-2-40 0,-1 0 128 16,2-2-24-1,-6-8 224-15,-2 3 272 16,-5 4 312-16,-4 3 72 15,4 0-304-15,-4 3-352 0,0 14 48 16,7 8-40-16,-3 0-8 16,5 7-240-16,6 0-1016 0,-3-4-1721 15,1-9-2864-15</inkml:trace>
  <inkml:trace contextRef="#ctx0" brushRef="#br1" timeOffset="140836.28">12108 13684 13242 0,'0'0'2825'0,"0"0"-2089"16,0 0-736-16,0 0-128 16,0 0 128-16,28 117 48 0,-24-60 8 15,3 10 0-15,-7-19-56 31,0 2-104-31,0-5-168 16,0-13-24-16,0-10-168 0,-4-9 112 0,1-10-32 16,3-3 384-16,0-9-24 15,7-14 24-15,10-6-480 0,7-2 480 16,0 3 232 0,-1 8 120-1,1 8 216-15,-4 5-216 0,0 7-80 16,-8 7-264-16,0 12 160 0,0 9 80 15,-12 4-88-15,0 6 80 16,-4 0-120-16,-16 4-40 0,-12-5 16 16,-8 2 56-16,0-4-152 31,-3-7-144-31,7-15-1000 0,12-10-1833 16,15-3-1648-16</inkml:trace>
  <inkml:trace contextRef="#ctx0" brushRef="#br1" timeOffset="141038.1">12566 13621 13314 0,'0'0'4137'16,"0"0"-3689"-16,0 0-448 0,0 0 0 16,-4 88 544-16,-4-33-175 31,-4 8-217-31,0 4-40 15,5-10-8-15,-6 6-104 0,5-6-128 0,4-6-769 16,4-7-759-16,0-15-1409 16,0-13-1920-16</inkml:trace>
  <inkml:trace contextRef="#ctx0" brushRef="#br1" timeOffset="141352.53">12646 14040 9378 0,'0'0'4296'0,"0"0"-3863"15,0 0-217-15,0 0 48 16,0 0-16 0,0 0-64-16,0 0 208 15,0 0 136-15,60 15-232 16,-41-21-296-16,1-10-120 0,-4-6-624 16,-7-3-120-16,-9-7-201 15,0 3 905-15,-13 10 160 0,-15 7 849 16,-4 12-65-16,-7 3 152 31,-1 22-80-31,8 7-280 0,4 3-256 16,16 3-120-16,8 0-64 15,4-3-136-15,16-3 0 16,16-7-144-16,8-6-536 0,19-12-576 16,-10-7-1929-16,-6 0-5201 0</inkml:trace>
  <inkml:trace contextRef="#ctx0" brushRef="#br1" timeOffset="146639.5">14980 12608 1280 0,'0'0'6017'16,"0"0"-4953"-16,0 0-88 16,0-22-191-16,0 18 423 15,0 1 48-15,0 3-464 0,-4 0-352 16,0 0-191-16,1 0-121 0,-13 12-32 31,-8 18 192-31,-8 7 312 16,4 14-88-16,0 6-144 0,12-2-112 15,4 2-168-15,12-10-88 16,4-3 32-16,20-9-32 0,8-6-176 16,15-16-8-16,9-7 184 31,8-6-184-31,0-22-160 0,-1-13 16 15,-7-16 224-15,-4-18 104 16,-16-24 192-16,-16 11 72 0,-16 5 96 16,-4 17 272-16,-24 22 16 31,-4 0 320-31,-8 3-175 16,-3 16-305-16,-6 13-344 0,2 6-64 15,0 22-80-15,-6 32-96 16,6 34-32-16,11 30-160 0,16 6-657 15,16-10-911-15,16-40-2137 16,0-33-1488-16</inkml:trace>
  <inkml:trace contextRef="#ctx0" brushRef="#br1" timeOffset="147165.71">15212 13421 10138 0,'0'0'2416'16,"0"0"-807"-16,0 0-121 31,-104-10-256-31,68 16-576 0,4 20-320 16,4 8-200-16,5 11-64 15,6 3-64-15,14 9 40 0,3 0-48 16,0-3 0-16,20-3-64 15,12-7-72 1,-1-9-296-16,9-16-216 16,3-9-8-16,6-10 424 0,-6-13 24 15,-2-19 208-15,-10-12 104 16,-6-4 384-16,-18-12 88 0,-7 3-80 16,-7-4 80-1,-21 11 32-15,-13 11 89 16,2 11-241-16,-10 9-280 15,6 16 48-15,3 3-224 0,8 22-256 16,4 25-792-16,12 36-817 16,12-7-2480-16,4-3-3160 0</inkml:trace>
  <inkml:trace contextRef="#ctx0" brushRef="#br1" timeOffset="147608.76">15176 14246 8449 0,'0'0'1881'16,"0"0"-1417"-16,0 0 624 0,-52 73 520 0,24-38-279 16,0 12-473-16,-4 1-248 15,17 0-184-15,-2-1-224 0,17-5-128 16,0-4-72 0,8-10-104-1,16-8-472-15,8-11-32 0,12-9-648 16,0-9 103-16,8-14 9 0,-9-15 392 15,5-13 752-15,-12-2 160 16,-12-14 464-16,-12 3 56 0,-12 0 296 16,-16 11 809-16,-20 8-513 31,-15 10-288-31,-5 16-184 0,-4 10-95 16,4 9-313-16,9 6-392 15,6 23-168-15,18 37-945 0,10-6-2079 16,13-2-3882-16</inkml:trace>
  <inkml:trace contextRef="#ctx0" brushRef="#br1" timeOffset="148065.59">15172 14890 8785 0,'0'0'5217'0,"0"0"-4672"15,0 0-345-15,0 0 600 0,-60 115 240 0,40-65-488 16,5 8-264-16,2-5-184 15,9 1 0-15,4-9-104 16,0-3-288 0,20-14-560-16,8-9-192 15,-1-12-352-15,14-7 375 0,-1-20 473 16,-1-12 88-16,5-12 456 16,-4-23 176-16,-4 4 1152 15,-16-4-55-15,-8 1 119 0,-12 18 200 31,-4 3 137-31,-28 14-897 16,-8 12-296-16,-8 12-200 0,-8 7-144 16,5 10-192-16,-1 18-232 15,5 33-792-15,10-4-2009 16,18-6-4865-16</inkml:trace>
  <inkml:trace contextRef="#ctx0" brushRef="#br1" timeOffset="148505.26">14957 15554 7281 0,'0'0'4337'0,"0"0"-2569"0,-69 76 361 31,46-38-609-31,3 13-512 16,16 3-656-16,4 3-216 0,0 4-136 16,12-4-784-16,12-7-336 15,0-8-144 1,8-17-281-16,0-15 465 0,7-10 296 0,-3-13 312 15,4-16 8-15,-4-18 312 0,-4-20 144 16,-8-22 8-16,-12-22 376 16,-8 12 440-16,-4 20 440 15,-25 35 297-15,2 25 439 0,-9 6-552 32,-8 3-383-32,-4 7-457 15,-4 3-328-15,5 20-272 0,-2 8-144 16,6 10-784-16,-1 16-1529 15,8-3-2720-15,12-10-2897 0</inkml:trace>
  <inkml:trace contextRef="#ctx0" brushRef="#br1" timeOffset="148940.73">14957 16246 9177 0,'0'0'1473'0,"0"0"-729"16,0 0 232-16,0 0-136 31,-13 99-312-31,2-61-55 0,-2 3-17 15,6-3-128-15,-1 0-128 16,8-6-64-16,0-7-136 16,11-6-168-16,10-9-520 0,14-7-185 15,5-3 97-15,8-6 0 32,4-10 416-32,-1-6 72 0,-2-1-136 15,-14-2 352-15,-14-7 72 16,-10 4 88-16,-11-7 752 15,-15 0 1208-15,-22 0-575 0,-27-3-273 16,-3 9-352 0,-5 10-296-16,-4 10-184 15,16 9-368-15,2 19-96 0,9 9-2376 16,25 4-4290-16</inkml:trace>
  <inkml:trace contextRef="#ctx0" brushRef="#br1" timeOffset="149165.67">15096 16704 14699 0,'0'0'2120'0,"0"0"-1256"15,0 0-96-15,-47 111-399 16,30-61-257-16,13 4-112 0,0 0-152 15,4-3-761-15,8-6-1191 16,20-17-1089-16,0-9-1232 0,0-12-2784 16</inkml:trace>
  <inkml:trace contextRef="#ctx0" brushRef="#br1" timeOffset="149307.04">15391 16849 7249 0,'0'0'2457'0,"-12"-82"703"31,-12 37 1145-31,-16 7-2672 0,-7 10-545 15,-5-1-480-15,-1 7-288 16,2-3-320 0,-5-7-200-1,17 3-2073 1,7 4-8553-16</inkml:trace>
  <inkml:trace contextRef="#ctx0" brushRef="#br1" timeOffset="151106.24">15227 16656 5297 0,'0'0'2872'0,"0"0"-1591"15,0 0-609-15,0 0 488 0,0-48 16 16,0 45-96-16,0 3-415 16,0 0-337-16,0 0-80 0,-11 3-104 15,-5 10 40-15,-8 3-80 16,0 9 112-16,-8 4 88 0,-4 9 128 15,4 6 192 1,-3 4-64-16,7 3-16 16,8 3-8-16,8 0-280 15,12-7-7-15,8-5-153 0,20-7-8 16,11-10-32-16,13-6-56 16,4-13-529-16,4-6-239 0,-1 0-272 31,-7-19-144-31,-8-3-625 15,-8-10-463-15,-12-2 240 0,-12-8 1175 16,-12-18 857-16,0-16 817 16,-17 2 183-16,-2 5 192 31,-5 12-104-31,-4 15 8 0,-12 4 33 16,-4 3-49-16,1 13-320 15,-6 6-448-15,-6 13-312 0,11 3-2080 16,12 0-4226-16</inkml:trace>
  <inkml:trace contextRef="#ctx0" brushRef="#br1" timeOffset="156861.24">7828 12934 1136 0,'0'0'5505'15,"0"0"-3721"-15,0 0-647 16,0 0-65 0,0 0 184-16,0 0 480 0,0 0-167 15,0 0-281-15,0 0-440 0,0-2-104 16,0-11-416-16,0-3-264 15,8-9-64-15,9-7-56 16,11-10-136-16,0-2 0 0,11-7-32 16,9 0 16-16,12 7 104 15,12 3 56-15,23 15 0 0,25 14 0 32,11 12 40-32,5 6 0 15,-1 19-64-15,-8 10 56 0,1 0-64 16,-9 3-120-16,1-3-96 15,-17 0-128-15,-2-6-56 0,-26-10-72 16,-15-7-56-16,-17-5-177 31,-6-4 73-31,6-3 296 16,1-3 160-16,8-16 144 0,-13-10 112 16,-2-12 0-16,-14-3 8 15,-6-11-8-15,-14 1 64 0,-3 0 144 16,0 10 336-1,-11 6 336-15,2 13 161 16,1 8-129-16,5 12-232 16,3 5-680-16,0 12 0 0,0 17-104 15,3 6 96-15,5 9 8 16,5 0 0-16,2 4 48 16,-2-7-48-1,2-2-96-15,-2-5-272 16,-2-8-184-16,1-7-104 0,-8-7-200 15,8-2 119-15,-8-10 209 0,0-3 384 16,0-19 136-16,0-10-40 16,4-6 48-16,4 0 0 0,0 3 104 31,4 6 424-31,-1 7 64 16,6 9-167-16,7 7-169 0,7 3-176 15,10 3-8-15,10 0-64 16,1 3 56-16,16 6-64 0,11 1 80 31,25-1-80-31,23-5 0 16,17-4 8-16,0 0 0 15,-2 0-8-15,-14 3 0 0,3 7 0 16,1-1 0-16,-4 7 232 16,3-6 224-16,-4-1-40 0,5 0-80 15,-1-5-136-15,1-4-40 16,-5 0-40-1,-7 0 48-15,-29 0-64 16,-23 0 24-16,-20 0-56 0,-16 0-64 16,-1 0 40-16,-7 0-48 15,0 0 0-15,-11 3 0 16,-10 0-96 0,-7-3-248-16,0 0-232 15,0 0-112-15,-28 0-528 0,4 0-1289 16,0 0-4697-16</inkml:trace>
  <inkml:trace contextRef="#ctx0" brushRef="#br1" timeOffset="160565.46">14916 12249 744 0,'0'0'5281'0,"0"0"-4329"15,0 0-584-15,0 0-88 32,0-10 144-32,-3 10 248 0,-9 0-56 15,-4 4-47-15,-4 8 63 16,-4 4 64-16,0 3 0 0,0 6-136 0,-4 7-288 15,5 7-32-15,-5 8-96 0,0 7-56 16,-12 16-24 0,-4 19-8-16,0-10 24 0,4-6 144 15,8-9 64-15,-4-4 113 16,-3 22-25-16,-13 14-168 16,8-4 0-1,9-22-40-15,10-16 136 0,9-13 0 16,1 13-112-16,-6 6-72 15,-3 23 24-15,1 12-88 0,-1 13 40 32,0-10-32-32,12-18-8 15,-4-1 64-15,0 1-120 0,0 12 96 16,1 12-88-16,-2-8 40 16,2-11 56-16,2 1-8 0,2 3 8 15,-2 3 136-15,-2 0-112 16,3 3 0-16,0 0 40 0,0-2-40 31,-1-1-48-31,2 3 40 16,-6 0 8-16,2 1 16 15,-1-1-48-15,4 0-48 0,4 3 24 16,4-2-64-16,4-1-8 16,0-3 0-16,16-16 17 0,0-16 31 31,-4-18-40-31,4-1 40 0,0 10-40 15,8 6-8-15,-4 10 0 16,-1-4 8-16,-2 1 0 0,-2-4 0 16,-2 1 0-1,-6-4 0 1,5 0 40-16,4 0-48 0,0 0-152 16,0 0-73-16,4 1 9 15,0-1 160-15,4 3-16 0,4-7 72 16,-4 2 8-16,8-4 0 0,0-4 40 31,3-2-48-31,5-4-56 16,12-3-248-16,4-3 40 0,12-3 160 31,-1-1 88-31,5-2-96 16,-5 3 112-16,5-4-8 0,-12-3-288 15,0 1 48-15,-4-7 120 16,-1-6 120-16,-3-4 8 0,8-2 0 15,-4-4 8-15,0-3 0 16,4 0 0-16,-1-6-8 16,-7-7-32-16,-4 0 24 0,-5-6 8 15,-3-3-248-15,-3 0 80 32,-2-1 112-32,-3-2 56 0,8 0 0 15,-1-1 0-15,6-2 56 16,2-4-56-16,1-3 0 0,4-3-8 15,-8-3 0-15,-1-4 8 0,-6-2 0 16,-10-14 0-16,6-18 48 16,-2-13 240-16,5-10 32 15,-8 17 32 1,0 21-168-16,-9 19-104 16,2 4 0-16,-2-7-16 0,5-2 64 15,-4-11-120-15,4 4 128 0,-4 0-8 16,-4-3 16-16,-4 0 112 31,-5-7 33-31,2-12-65 16,-1-10 56-16,0 3-72 0,0 13-104 15,-4 12-48-15,0 11-48 16,0-1 48-16,0-10 40 0,-4 4-8 31,0-3 88-31,0-13-32 16,0-9-24-16,-4-17-112 0,0 10 8 15,0 16 40-15,4 19 24 16,-4 10-72-16,-1-20-8 0,2-19 0 16,-13-24 16-16,4 2-16 15,-4 19 48-15,0 23-48 32,0 18-56-32,-4 4-40 0,1-7 88 15,-9-9-80-15,-4-9 16 16,4 2 72-16,0 0-8 0,0-2 8 0,8 2-8 15,0-3 16-15,4 1-16 16,-4-1-32 0,4 0 40-1,4 8 16-15,-4 1-8 0,0 7 96 16,1 4-40-16,3 3-64 16,-4-1-8-16,4-3-40 0,-1 7-24 15,-2-7-24 1,2 0 32-1,2 1 56-15,-6-4 8 16,2 4-152-16,-1-8 40 0,-4 5 8 0,0-1 88 16,0 4-80-16,0-1-80 0,0 3 128 15,-4 1 48-15,5 3-40 32,-1-1 40-32,-5-2 8 15,6 2 0-15,-5 5 0 0,4-2-8 16,0 1 16-16,0 0-16 15,0 3-88-15,-3-3-48 0,2 4 24 16,-3-1 104-16,4-4-40 16,-7 4 0-16,3 3 48 31,0 4 0-31,0-1-8 0,-4 7 8 16,5 0 8-16,-2 3-8 15,-3 3 0-15,4 4-8 0,-4-5 8 16,0 5 0-16,-7-4-152 15,-9 3 71 1,0 0 33-16,-7 1 40 16,-5 2-40-16,0 7-24 0,4 0 72 15,-4 3-440-15,-16 19-872 16,13 3-856-16,7 1-2273 0</inkml:trace>
  <inkml:trace contextRef="#ctx0" brushRef="#br1" timeOffset="161569.97">14650 11296 8809 0,'0'0'1457'16,"0"0"-297"-16,0 0-736 15,0 0-312-15,0 0-64 32,0 0-48-32,0 29 0 0,-4 0 248 15,-4 12-64-15,4 3 56 16,-4 4 32-16,8 2-160 16,0-2-64-16,0-7 0 0,0-6 8 31,0-9-48-31,8-7-8 0,-1-13 48 15,10-3 56-15,3-3 32 0,3-12 120 16,1-11-104-16,4-11-64 16,-4-4-80-16,-8-10 65 15,0 0-65-15,0 4 88 16,-8-4-88 0,0 10 40-16,-4 10 56 0,0 5 544 15,0 17 128-15,0 6-536 0,4 6-240 16,0 20-136-16,4 15 56 15,0 4 80-15,4 8 24 16,0-2-24-16,-1-3-104 0,6-13-176 31,-6-7 32-31,5-15-16 16,1-13 120-16,-2 0 144 0,1-28 88 16,4-14-40-16,-8-18 48 15,-4-23 64-15,-4 7 64 0,-8 6 0 31,0 6-80-31,0 17-32 16,0 0 64-16,0 2 48 0,-8 14-16 16,8 11 32-16,0 14-240 15,0 6-224-15,0 9-1840 16,-4 33 951-16,0-4-39 0,0 0-2969 0</inkml:trace>
  <inkml:trace contextRef="#ctx0" brushRef="#br1" timeOffset="167352.44">13928 10109 984 0,'0'0'392'16,"0"0"1152"0,0 0-216-1,0 0-391-15,0 0-545 0,-3-19 0 16,3 12 232-16,0 5 160 16,0-5-32-16,0 1 280 0,0 2-223 15,0-2-329-15,0 6 344 0,0-3-176 31,0 3-240-31,0-3-224 16,0 3-80-16,0-3-96 16,0 0 0-16,0-1 40 0,0 4-40 15,0-3 0-15,0 3 216 16,0 0 24-16,0 0-80 0,0 0-96 16,0 0 0-16,0 0-24 31,0 0-48-31,0 0-72 0,0 0 0 31,-4 3-24-31,0 10 96 16,0 3 0-16,-5 6 72 0,5 3 80 15,1 7-24-15,-5 3 112 16,8 3 153-16,-4 0-113 16,4 4-8-16,0-4-112 0,0 3-72 15,-4-3-8-15,4-3 0 16,0 3-80-16,-4-6 8 0,-1 0 0 15,2-1 56-15,-1-2-56 16,0-10-8 0,4 0 8-16,-4-9 0 15,4-4-8-15,0 0 0 0,-4-6-176 16,4 0 72-16,0 0 104 16,0 0 80-16,0-9-80 0,0-17-32 15,0-2-240-15,-4-14 168 0,4-8-56 31,0-4-368-31,0-3 39 16,-4-4 305-16,4 4 176 0,0 6 8 16,0 7 0-16,0 9 64 15,0 9 24-15,0 11 641 0,0 5-249 32,0 4-304-32,0 3 104 15,0-1-144-15,0 4-136 0,0-3 48 16,0 3-40-16,0 0 0 15,0 0-8-15,0 0 8 0,0 0 64 16,0 0-72-16,0 0-96 16,0 0 0-16,0 3-64 31,0 13 88-31,0 4 56 0,0 8 8 16,0 10 8-16,0 3 64 15,0 7-56-15,0 3 104 0,0 0-24 16,0 3 16-16,0-4-96 15,-4 1 40-15,4 0-40 16,-4-7 0 0,4-6 8-16,0 0-8 0,0-9 0 15,0-7-8-15,0-2-104 16,0-8-336-16,0-6-665 0,0-6-199 16,-8 0-1376-1,-4-6-4906-15</inkml:trace>
  <inkml:trace contextRef="#ctx0" brushRef="#br1" timeOffset="169175.27">13363 9229 6041 0,'0'0'1720'0,"0"0"-144"15,0 0-487-15,0 0-441 16,0 0 232-16,0-66 680 15,0 63-423 1,0 3-505-16,0 0-208 16,0 0-272-16,0 0-152 15,-8 19-128-15,-8 9 128 0,0 7 0 16,-4 9 8-16,-4 4 0 16,9 0-8-16,-2-4 16 0,6-2-16 15,3-11-8 1,8-8-104-1,0-7-280-15,0-7-48 0,0-9-16 16,15 0 328-16,-3-22 128 16,4-13-449-16,-4-13-327 15,-3-9 416-15,-6 0 216 0,-3 0 136 16,0 3 8-16,0 12 152 31,0 14 440-31,0 15 553 0,0 7-505 16,0 6-640-16,8 12-456 0,8 14 368 15,4 2 40-15,4 7 48 16,0 0 8-16,-1-6-8 0,-2-4-48 16,-1-9-104-1,-1-6-209 1,1-10-23-16,1-4 104 0,-2-15-128 16,-3-6 128-16,-4-3-8 15,0-4 240-15,-8 6 48 0,0 8 0 16,-4 1 176-1,0 11 288-15,0 6-464 16,0 0-136-16,-4 25-88 16,-12 7 224-16,0 10 0 0,-4 8 0 15,5 1-8-15,-6 0 8 16,1-7 8-16,5-9-8 16,2-9 8-1,6-11-8-15,-1-8 16 16,8-7 64-16,4-7 152 0,16-18-232 15,8-13-232-15,4-10-80 16,7-9 96-16,-3-6-96 16,0 3-72-16,-4 5 328 0,-4 8 56 15,-8 12 648-15,-9 16 352 32,-3 9 265-32,-3 10-857 0,-5 20-336 15,0 17 8-15,0 11 216 16,0 9-64-16,-9 4-128 15,5 5-8-15,-3-2-88 0,3-7 0 16,4-6-8 0,0-10-192-16,7-3-1185 15,14-10-607-15,-2-11-2241 0</inkml:trace>
  <inkml:trace contextRef="#ctx0" brushRef="#br1" timeOffset="169559.55">13821 9496 2776 0,'0'0'4209'15,"0"0"-3353"-15,0 0-512 16,0 0 376-16,0 0 369 0,0 0-393 31,28-3-376-31,-5-7-120 16,5-2-144-16,0-1-56 0,4 0-144 15,-4-6-384-15,0 0 24 16,-11-3-233-16,-10-3-39 0,-7 3 392 31,0-1 384-31,-20 7 424 16,1 3 689-16,-5 7 15 16,0 6-408-16,-1 3-280 0,1 17-208 15,9 5-72-15,7 7-48 16,4 6 16-16,4 0 0 0,0 0 56 15,8 0-32 1,20-12-96-16,12-1-56 16,8-9 0-16,23-7-632 15,29-9-704-15,-13-3-1337 0,-7-10-2976 16</inkml:trace>
  <inkml:trace contextRef="#ctx0" brushRef="#br1" timeOffset="170001.26">14598 9226 8481 0,'0'0'1201'0,"0"0"-705"16,0 0-288-16,-84-19 360 15,48 19 120 1,-3 0 80-16,3 13-264 16,4 9-168-16,4 7-136 15,4 6-112-15,13 6 16 0,-2 6-16 16,13-2-88-16,0-3 64 15,0-8-16-15,16-11-40 0,0-8 0 16,4-11-8-16,8-4 120 31,0-13 33-31,4-16-145 16,0-15 88-16,-4-23 0 0,-9-19-40 16,-6-15-56-16,-10 9 8 15,-3 18 0-15,0 24 112 0,-3 12-120 16,-1 3 104-16,-5-3 368 15,5 9 168 1,4 17-296-16,0 12-344 16,0 15-200-16,0 30 192 0,0 25-40 15,4 19 48-15,9-4 48 16,-2-9-48-16,-3-2-8 16,1-20 0-16,-2-4-192 15,1 4-856-15,0-19-721 16,4-3-463-16,0-10-1057 15,-4-12-3528-15</inkml:trace>
  <inkml:trace contextRef="#ctx0" brushRef="#br1" timeOffset="170226.31">14694 9194 9818 0,'0'0'2064'16,"0"0"-1944"-16,0 0-120 15,0 0 0-15,0 42 136 0,0-20 96 16,0 3-32-16,3 4 0 16,-3 3 64-16,4 3-40 15,-4 0-112-15,4 0-104 0,-4-3 56 16,5-1-64-16,-5-9-632 31,4-3-568-31,0-6-1073 0,-4-10-2271 0</inkml:trace>
  <inkml:trace contextRef="#ctx0" brushRef="#br1" timeOffset="170360.1">14714 9001 9378 0,'0'0'1504'0,"0"0"-1504"15,0 0-1064-15,0 0-929 0,0 0 897 16,0 0-1945-16</inkml:trace>
  <inkml:trace contextRef="#ctx0" brushRef="#br1" timeOffset="170690.22">14830 9251 384 0,'0'0'6473'0,"0"0"-4841"15,0 0-1136-15,0 0-416 0,0 0-80 31,0 0 1025-31,3 99-177 16,-3-55-320-16,-3 1-144 16,-2-1-160-16,5-5-168 0,0-11 48 15,5-6-88-15,6-9 40 16,5-10-48-16,8-3 120 16,0-6 256-16,4-19-104 0,-4-14-128 31,-5-8 64-31,-6-10 32 0,-6-4-120 15,-7 4 249-15,0 3 87 0,-11 13-112 16,-2 12-72-16,6 14-280 16,-1 15-128-16,4 22-2721 15,-1 9 1297-15,5 1-1609 0</inkml:trace>
  <inkml:trace contextRef="#ctx0" brushRef="#br1" timeOffset="171275.36">15072 9264 6489 0,'0'0'1928'16,"0"0"-567"-16,0 0-201 16,0 0-208-16,0 0-584 31,0 0-368-31,56 16 56 0,-49 19-48 15,-2 7 56-15,-1 2-8 16,-4-3-16-16,0-6-32 0,0-6-8 16,0-10 48-16,0-10-48 31,0-5-16-31,0-4 16 16,0-4 240-16,4-21-240 0,8-13-128 15,0-7 32-15,7-6 8 16,-2 4 8-16,-2 2 80 0,2 13 8 0,-10 10 448 15,-3 13 384-15,0 9-528 16,0 9-312 0,5 20 0-1,-6 6 16-15,5 12 57 0,-4 5-65 16,-4-5 32-16,0-3 8 16,0-5-32-16,0-14-8 0,0-6-8 0,-4-10-96 15,4-9 96-15,0 0 56 31,0-22-56-31,4-16-641 16,16-9-23-16,1-11 360 0,-2-5 120 16,5 6 184-16,-4 3 32 15,0 12 216-15,-4 17 480 0,3 9 137 16,2 16-601-16,7 0-256 16,-1 29 32-16,5 12 176 0,0 7-56 31,0 9-144-31,-4 3 88 15,-13 1-104-15,-6-7-48 0,-9 6-1089 16,-12-16-1087-16,-8-15-4593 0</inkml:trace>
  <inkml:trace contextRef="#ctx0" brushRef="#br0" timeOffset="189274.83">12506 13186 1896 0,'0'0'888'15,"0"0"1449"1,0 0-929-16,0 0-992 16,0 0-224-16,0 0 168 0,0 0 312 15,-8 18 593-15,8-11-537 0,-3 3-240 16,3-4-80-16,-4 3-32 15,4 1-72 1,0-1 200-16,-5 4-112 16,1 3-16-16,0 3 40 15,4 3-16-15,-4 7 65 0,0-1-169 16,1 4-56-16,-1 0 32 16,0 3 8-16,4 0-56 0,-5 0 24 31,5 3-96-31,0 3 104 15,0 0-96-15,5 7 0 0,-1 3-80 16,3 0 64-16,1-4-40 16,-4 1 24-16,0-4-80 0,1-3 96 15,2-2-56-15,1 2 0 32,-4 3-16-32,0-3-64 15,5 1 88-15,-6-1-72 0,1-3-16 16,-4-3-8-16,0 3 48 0,0-3-8 15,0-3-40 1,0 3 0 0,0 0 56-16,0-3-56 15,0-1 0 1,-4 4 8-16,4-6-8 16,0-1 0-16,0 1 0 0,0-3 8 0,0-1 0 15,4-3 0-15,-4 0-8 16,4 0 16-16,-4 0-8 15,0-2 0-15,0 5 8 0,0-3-16 16,0 0 88-16,0 1-48 16,0-4-32-16,0-4-8 0,0-5 16 15,0-3 40-15,0-1-56 16,0-3 0-16,0-3 0 0,0 0 0 16,0 0-56-16,0 0-64 31,0 0-104-31,0 0-72 0,0 0-88 15,0 0-288-15,-4 3-640 16,-3 0-849-16,-2 1-2344 0</inkml:trace>
  <inkml:trace contextRef="#ctx0" brushRef="#br0" timeOffset="192724.37">11681 13366 672 0,'0'0'240'15,"0"0"3737"-15,0 0-2889 16,0 0-328-16,0-9 280 15,0 6-80 1,0 0-103-16,0-1-185 0,0-2-440 16,0 3 528-16,0-3-264 15,0 2 264-15,0 1 96 0,0 0-456 16,0 0 65-16,0 3-73 16,0 0-88-16,0 0-200 0,0 0-48 15,0 0-48 1,0 0-16-16,0 0 8 15,0 0-80-15,0 0-64 16,0 0-40-16,0 6-16 16,0 7 200-16,0 6 0 0,0 6 0 31,0 4 64-31,0 0-16 0,0 2 32 16,0 1 48-16,0 3 48 15,0-3-56-15,0 3-24 16,0-7-88-16,0 7 96 0,0-3-16 15,0 3-88-15,0 6 64 32,4 0-8-32,-4 7 40 0,5-1 64 15,-5-2 112-15,0-4-80 16,0-3-104-16,0 1-80 16,0-8 40-16,4 1 8 0,-4-4-56 15,0 1 8-15,4 0-8 16,-4-1 0-16,0 4 8 0,0 0 0 15,0 3-8 1,0 0 0-16,0-1 16 16,0 1-8-16,-4 0 0 15,4-3 0-15,-4 3 40 0,4-3-40 16,0-1-8 0,0-2 8-16,-5-3 8 15,5-4-16-15,0 3 8 0,-4-3-8 16,4 4 8-16,0-1-8 15,0 4 0-15,0-1 16 0,-4 1-16 0,4 3 8 16,-7-4 56 15,7 1-64-31,-4-4 8 0,4-2 64 16,0-1-72-16,0-7 0 16,0 5 16-16,0-8-8 15,0 4 0-15,0-3 0 0,0 0 48 16,0-1-56-16,0-2 8 31,-4 0-8-31,4-1 16 0,-4-3-16 16,4-3 0-16,0 1 0 15,0-4 0-15,0 0 0 16,0 0-16-16,0 0-32 0,0-10 48 16,-9-15-1560-16,5-1-825 15,-3 4-2608-15</inkml:trace>
  <inkml:trace contextRef="#ctx0" brushRef="#br0" timeOffset="194324.57">11020 13319 1064 0,'0'0'2184'16,"0"0"-295"-16,0 0-1025 0,0 0 328 16,0 0-520-16,0 0-432 15,0-19-240-15,0 19-8 32,0 0-80-32,0 6 88 0,0 7 232 15,0 2 104-15,0 5 56 0,0-1 97 16,0 6-73-16,0 0-104 0,0 4 176 15,0 6 0 1,0 3-96 0,-4 1 64-16,4 2-40 15,0 0-160-15,-3 3 0 0,3 1 16 16,-5-1-88-16,5 4 48 16,-4 0 40-16,4 2-15 0,0-2 167 0,-4 2-72 31,4 2-48-31,-4-2-80 15,4 1-32-15,0-3-48 16,0-7 8-16,-4 1-48 0,4-8 8 16,0 1 8-16,0 0-24 15,0-3-80-15,0 2 32 0,0 1 24 32,0 1 40-32,0-1-112 15,0 0 16-15,0-1 56 0,0-2-64 16,0 3-8-16,0-3 48 15,-4 3-40-15,1-1 96 0,-1-2-96 16,-1 3 64-16,1 0-72 31,4-3 72-31,-4 3-72 16,4-6 0-16,0-1 16 0,0-6 16 16,0 4-16-16,0-4-16 15,0-3 8-15,0 3 0 0,-4 0-8 0,4-3 8 16,-4 3 8-1,4-5 32 1,0-5-40-16,0-2-8 16,0-1 8-16,0-5-8 0,0-4 0 15,0 0 16-15,0 0 72 16,-3-10-88-16,-1-6-568 0,-5-6-4465 16</inkml:trace>
  <inkml:trace contextRef="#ctx0" brushRef="#br0" timeOffset="197956.28">7634 14224 3504 0,'0'0'5978'0,"0"0"-4882"16,0 0-912-16,0 0-184 16,0 0-80-1,0 0 80-15,7 19 104 16,-3-7 32-16,5 1-40 16,-5 0 16-16,3 0-32 0,5-4-16 15,4-3-8-15,0-3-56 16,4-3-256-16,4 0 256 0,4-12-48 31,4-7 48-31,0-7-152 16,4-9 64-16,-5-2 88 15,1-2 464-15,-8 1-352 0,1 3 248 16,-6 10-32-16,-7 2-40 16,4 14-80-16,-5 0 16 0,6 2-24 15,-2 4-200-15,5 3-64 31,8 0 16-31,0 0 40 0,4 0 8 16,4 6-8-16,4 7 8 0,-4 0-104 16,0 9 24-16,-8 0-200 15,0 7 152-15,-5-4 80 16,-3 1-8 0,-3-4-16-16,-2-6 8 0,2-4-32 15,-2-5-168-15,-3-7-40 16,8 0-48-16,0-7-120 0,-1-11 472 15,5-8 0-15,1-6 0 16,-5-3 344-16,-1-3 8 0,-2 4-248 47,-2 2 176-47,1 6 256 16,0 7-200-16,4 3-80 0,-4 10-40 15,8-1-216-15,4 7-56 16,0 0-48-16,0 10-32 15,3 3 8-15,1 3 120 0,0 3 0 16,-4-3 0-16,0-1-64 16,0 2-56-16,0-5-104 0,-5 1-56 15,-3-1-40-15,1-2-152 16,-6-4 216-16,-2 0 56 31,2-6 0-31,2 0-320 0,-6 0 520 0,6-12-88 16,2-4 96-16,5-10 256 15,-4 1-256-15,3-3 520 0,1-1-520 16,-3 4 664-16,3 6-200 16,-5 3-208-1,-2 6-120 1,2 10-136-16,1 0-128 0,4 6 128 16,0 14 0-16,4-1 168 0,-1 3-104 15,1 0-48-15,4-3-16 0,-4 0 0 16,-4-6 0-16,-3-1-232 31,-6-5-80-31,-6-4 136 16,-2-3-568-16,5 0 368 0,-4-15 376 15,0-11 8-15,4-6 128 0,0-3-48 16,4-6 304-16,-1 9 224 16,2 10-96-16,-1 6 88 31,0 16-480-31,4 0-128 0,-1 9-128 15,1 11 128-15,5 2 176 16,3 0-72-16,-5-3-40 0,-3-3-64 16,0-6 8-16,-8-7-16 15,-4 0-192-15,-8-3-488 32,0 0-352-32,0 0-889 0</inkml:trace>
  <inkml:trace contextRef="#ctx0" brushRef="#br0" timeOffset="199976.98">12901 15795 4000 0,'0'0'4009'0,"0"0"-2488"31,0 0-593-31,0 0-224 0,0 0-120 16,0 0-88-16,4-3 72 16,-4 3 96-16,0 0 241 15,0 0-41-15,0 0-192 0,0 0-240 16,0 0-152-16,0 0-104 31,0 0 16-31,-8 0-80 0,-5-3-24 16,-6 3-88-16,-5 0 8 15,-4 0-8-15,0 0 16 16,-4 0 72-16,0 0 0 0,0 6-80 16,1-3 80-16,-1 4-72 15,4-1 48-15,0 1-64 0,-4-1 8 16,4 0 48-1,-4 1 16-15,0-1-72 0,4 1 104 16,-3-5-40 0,-5 5 8-16,4-4-72 0,-4 3 56 15,1 1-40 1,-6-1 64-16,1-3-80 16,5 4 48-16,-1-4-48 0,4 3 16 15,0-3-16-15,-3 0 8 16,7-3 0-16,-4 3 8 15,4-3-16-15,-4 4 0 0,0-1 0 32,-4 0-8-32,0 4-104 0,-4-1 40 15,1-3 16-15,-2 3 56 32,-2-3-80-32,3 1 80 15,0-4 8-15,8 3 40 0,-4-3-48 16,8 0 0-16,0 0 40 15,-4 0-40-15,4 0-24 0,-3 0 24 16,4 3 0-16,-6 0-48 16,1 1-16-16,0-4-8 15,4 2 64-15,1 2-8 0,3-4-32 16,4 3 48-16,-4-3-8 31,4 0 8-31,4 3 0 0,-8 0 0 0,4 1 0 16,0-4 8-16,5 3-8 15,-2-3-8-15,2 0 8 16,10 0-72-16,1 0 64 0,4 0-136 16,0 0-48-1,0 0-136 1,0 0-48-16,0 0-152 0,0 0-240 0,-4 0-713 16,4 0-183-16,0 0-760 15,-4 3-1953-15</inkml:trace>
  <inkml:trace contextRef="#ctx0" brushRef="#br0" timeOffset="200502.13">11060 15687 1168 0,'0'0'6953'0,"0"0"-5448"16,0 0-705-16,0 0-440 0,0 0-280 15,0 0-80-15,0-6-8 32,-12 19 8-32,-4-1 112 15,-8 8 120-15,-3 2 280 0,-5 0 24 0,-5 6-32 16,1-2-160-16,1 0-24 15,-1-1-88-15,8-6-96 0,4 0-64 16,5-3 0 0,2-1 0-1,10-2-72 1,-2 0 0-16,5 0-8 16,4-1-64-16,0 1 0 0,0 0-40 15,13-1 112-15,-2-2 280 16,6 3 121-16,-2 3 39 0,9-4-168 15,-8 4-152-15,8 0 16 16,4 0-128-16,0 0 72 16,7-1-24-16,1 2 8 0,8 1-64 15,0 2 16-15,-5-1-8 0,-2 3-8 32,-9-3-264-32,-13-3-96 15,-7-4 80-15,-8 1-48 16,0-3 0-16,-32 2-137 0,1-5-1391 15,3-4-5330-15</inkml:trace>
  <inkml:trace contextRef="#ctx0" brushRef="#br0" timeOffset="204095.78">10741 12880 4889 0,'0'0'1688'15,"0"0"8"-15,0 0-87 0,0 0 143 0,0 0-496 16,-28-31 169-16,25 28-369 16,3 3-320-1,0 0-208-15,0 0-272 16,0 0-112-16,0 0-144 16,0 0 8-16,0 0-8 0,0 0-104 15,0 0-56-15,0 12 48 16,0 5 112-16,7 5 16 0,1 3-8 31,1 4 40-31,-2-4-48 16,5 0-24-16,1-5 24 15,-6-8 0-15,1-2 8 0,-4-4-8 16,0-3-256-16,0-3 104 16,8-6 152-16,0-10 464 0,4-13-288 31,0-6-72-31,8-9-8 0,0-3-48 15,0-7-48-15,-1 2 16 0,1 8-16 16,-4 9 56-16,-8 10-48 16,-4 12-8-16,-3 10-16 15,-2 3-296-15,-3 0-1600 16,4 9-217 0,-4 20 1177-16,0-1-1320 0,-12-2-4706 15</inkml:trace>
  <inkml:trace contextRef="#ctx0" brushRef="#br0" timeOffset="204839.6">11434 12814 2712 0,'0'0'5769'0,"0"0"-4200"31,0 0-881-31,0 0-328 0,0 0-168 15,0 0-192-15,0 0 0 16,9 32 104-16,-5-7 144 0,3 4-64 16,1-1-24-16,5 1-32 15,-2-4-48-15,1-3-64 32,4-5 32-32,-4-5-48 0,4-9-144 15,-4-3 144-15,8 0 568 0,-1-15 344 16,6-11-95-16,-1-3-361 0,4-12-112 15,-4-6-136-15,-1-8-208 16,1-2-72-16,-8 0 72 16,0 10 112-16,-4 12-112 15,-4 16 72 1,-8 9-72-16,4 10-304 16,-4 6-1897-16,4 13-575 0,-4 1 79 15</inkml:trace>
  <inkml:trace contextRef="#ctx0" brushRef="#br0" timeOffset="205544.22">12551 12582 8241 0,'0'0'2329'0,"0"0"-929"16,0 0-768-16,0 0-552 0,0 0 0 31,0 0-80-31,-13 76 96 16,13-41-48-16,0 4-40 0,4-5 56 15,0-8 32-15,4-7-96 16,0-7 0-16,-4-5-88 31,4-7 88-31,4 0 784 0,4-22 641 16,4-7-593-16,8-16-360 16,4-9 8-16,0-3-160 0,-1-6-24 15,1 6-16-15,0 6-104 0,-12 13-56 16,-4 15 72-1,-12 11-16 1,-4 9-176-16,0 3-664 0,0 15-1376 16,-8 8-345-16,0-1-1567 15</inkml:trace>
  <inkml:trace contextRef="#ctx0" brushRef="#br0" timeOffset="206434.72">15327 11706 7193 0,'0'0'2152'0,"0"0"-1903"31,0 0-201-31,0 0-48 0,0 0 184 15,-24 76 88 1,20-54-144-16,-3-3 0 16,2 1-72-16,5-8 104 15,0-2 16-15,0-7-48 0,5-3 48 16,10 0 576-16,9-3 152 16,0-13-64-16,8-3-23 0,4-10-137 0,0-9-224 15,3-3-104-15,2-7-136 16,-2-3-120-16,-3 7-24 15,-8 6-56-15,-4 9-8 0,-8 10-8 32,-9 13-56-32,-7 6-808 15,-7 6-1769-15,-13 16 649 0,-4-2-1929 16</inkml:trace>
  <inkml:trace contextRef="#ctx0" brushRef="#br1" timeOffset="-207342.42">20806 9928 6593 0,'0'0'1432'16,"0"0"-344"-16,0 0-487 0,0 0-193 15,0 0 120-15,0-45 32 32,0 39-144-32,0-7 176 15,0 7 320-15,0 0-320 0,0 3 121 16,0 0 39-16,0 3-216 16,0-4-232-16,0 4-192 0,0-3-64 15,0 3 40-15,0-3-80 16,0 3 56-1,0 0 16-15,0-3-72 16,0 3 56-16,0 0-64 0,0 0 48 16,0 0-40-16,0 0 32 15,0 0-40-15,0 6-96 16,0 10-24-16,0 6 120 16,-5 4 56-16,5 5-48 15,0 4 40-15,0 0-32 16,0-3-16-16,0 0 104 0,13-1-56 15,-6-5-48-15,1-1-8 16,-4-3 8-16,1-6 0 16,-5-3 0-1,0-3 0-15,0-7 0 16,0 0-8-16,0-3 8 0,-9 0-8 16,1 0 8-16,-3-6 64 15,2-13-64-15,-2-7-48 16,7-5 40-16,0-5-48 0,4-2 8 31,0-6-40-31,0-1 8 16,0 4 72-16,0 0 8 0,0 3 0 15,4 9 48-15,0 7 200 16,-1 6-64-16,-3 10 240 16,4 2-80-16,-4 4-144 0,0 0-56 31,0 0-136-31,4 0 56 0,-4 0-56 15,0 0 0-15,0 0-8 0,0 0 0 16,0 0-16-16,0 0-40 16,0 0-112-16,0 10 56 15,0 6 112-15,-8 9 64 16,5 4 16 0,-1 3-32-16,0-1 16 0,4 4 0 15,0 0-64-15,0 0 16 0,0 0-8 16,8-3 8-16,-8-4-16 15,0 14-704-15,-12-10-1400 16,-8-10-2961-16</inkml:trace>
  <inkml:trace contextRef="#ctx0" brushRef="#br1" timeOffset="-202728.94">10753 14944 3568 0,'0'0'184'0,"0"0"1529"16,0 0 95-16,0 0-768 15,-4 0-184-15,0 0-39 16,4 0-33-16,0 0-304 16,0 0-200-1,0 0-112-15,0 0-64 16,0 0 16-16,-4 0-40 0,1 0-64 16,-1 0 64-16,-5 0 48 0,-3-3 208 31,0 3-8-31,0 0 88 15,1 0 48-15,-2 0-63 0,-2-3-41 16,2 3-16-16,2 0-144 16,-1 0-112-16,-1 0-80 0,2 0 0 15,3 0 40-15,-4 0-40 32,0 0-8-32,0 0 72 0,-4 0-64 15,0-3 0-15,4 3 64 16,-3 0 24-16,-6 0 56 0,5 0 0 15,1 0-32-15,-2 0-16 16,-2 0-32-16,2 0-64 31,2 0 0-31,-1 0 0 0,4 0 128 16,-4 0-48-16,4 0-88 16,-4 0 104-16,0 0-32 15,0 0-56 1,0 0-8-16,0 0 72 0,1-3-8 15,-6 3 24-15,6 0-40 16,-5 0 48-16,3 0-8 0,-2-3-48 16,-1 3-48-16,8-4 16 15,-4 1 56-15,-4 0-8 16,4 0-48-16,1 0-8 0,-6 3 72 16,5-4-80-1,-7 4 0-15,2 0 0 16,1 0 8-16,1 0 8 0,-1 0-16 15,3 0 8-15,2 0 40 16,-2 0 16-16,2 0-64 16,2 0 0-16,-2 0 24 0,-5 0-24 31,4 0 8-31,-4 0-8 0,1 0 0 16,-5 4 0-16,-1-1-8 15,5 3 0-15,-3-3-120 16,-1 4 72-16,4-4-24 0,-4 0 80 15,4 0 16-15,4 0-16 32,-3 1 0-32,-2-4 8 0,1 3 0 15,1-3 0-15,-2 0 0 16,1 0-16-16,-3 0 0 16,-1 3-48-16,-4-3 48 0,4 0-88 15,-4 0 96-15,4 3 0 0,4-3-8 16,0 0 8-16,0 4-8 15,4-4 0 1,-4 0-96-16,5 2 32 16,-9-2 64-16,3 3 0 15,-2-3-64-15,-1 7 64 0,-4-4-96 16,0 0 16 0,4 1-48-16,-4 2 16 15,5-3 40-15,-1-3 32 0,0 3 32 16,-1-3-48-16,6 0 56 15,-1 0 0-15,0 0 0 16,4 0 0-16,-4 0 8 0,0 0 40 31,-3 3-40-31,-2 1 8 0,5-4-8 32,1 3 72-32,-5 0-72 15,7 3-16-15,2-6 16 16,-2 4 8-16,6-2-8 0,-6-2 0 15,2 4-8-15,-5-4-48 16,1 3 48-16,-6-3 16 0,5 3 40 16,-4-3-40-16,-4 3-16 31,5 1 8-31,-1-1-56 16,3 0 56-16,-3-3 0 0,5 3-8 15,-1 0 8-15,1-3 0 0,2 0 0 16,-7 0 8-16,5 0 0 0,-5 0 0 15,-1-3 48-15,1 0-56 16,-4 3-8-16,5 0 8 16,-1 0-8-16,0 0 0 0,0 0 8 15,0 0 8 1,8 0-8 0,0 0 8-16,4 0-8 0,1 0 56 0,2 0-40 15,-3 0 72-15,5 0-40 16,-2 0-48-16,-3 0 8 15,1 0-8-15,-2 0 0 0,6 0-16 32,-1 3-96-32,-5-3 48 0,2 0 8 15,3 0 56-15,0 0 16 16,3 0-16-16,2 0 16 16,3 0-8-16,0 0-8 0,0 0-80 15,0 0-416-15,0 0-720 31,0 0-665-31,0 0-887 0,0 3 319 16,0 0-4000-16</inkml:trace>
  <inkml:trace contextRef="#ctx0" brushRef="#br1" timeOffset="-202184.06">7960 14801 4905 0,'0'0'2240'0,"0"0"-968"0,0 0-512 16,0 0-295-16,0 0 95 0,0 0-32 15,0 0-272-15,0 0-112 16,0 0-40-16,0 0 104 0,-4 7 224 31,-8 3 88-31,-8 5-16 16,1 1-64-16,-5 10 24 0,-4-1 9 15,-4 4-193-15,4 3 32 16,-4-1-32-16,4-9-40 0,0 1-104 16,9-8-8-16,2-2-80 31,6-10 40-31,7 4-88 15,-1-7 72-15,1 3-24 0,4-3 0 16,0 0 16-16,0 0 32 16,0 0-56-16,0 0-40 0,0 0-128 15,0 0 32-15,9 6 96 32,2 0 184-32,1 1 0 15,4 3-72-15,4 2 0 0,4 1 16 0,4-1-48 16,4 1 64-16,3 0-96 15,1 3 80-15,1-4-128 0,-9 4-200 16,-9 0-448 0,-11-3-736-1,-12 9-153-15,-19-6-743 16,-1 0-5474-16</inkml:trace>
  <inkml:trace contextRef="#ctx0" brushRef="#br1" timeOffset="-200030.18">7482 16446 8513 0,'0'0'5057'0,"0"0"-3920"0,0 0-777 15,0 0-144-15,0 0 272 16,0 0 248-16,0 3-72 16,0-3-8-1,0 0-48-15,-8 0-7 16,5-6-193-16,-6-10-312 0,5-3 32 16,0-6-120-16,4-4 0 15,0-9-8-15,20 0-128 16,8-3 8-16,8 2 120 0,7 2 64 31,13-2 72-31,12 4-24 16,12 7-104-16,16 6 120 0,16 12-112 15,6 10 56-15,-2 19-72 16,0 16 0-16,-4 6-8 16,15 7 8-16,0 3 0 0,12 6-64 15,5 0 64 1,11 1 0-16,5 1 0 15,11-5 0-15,4 1 24 0,4-1-8 16,-3-7 40-16,-9-3-56 16,-12-5-152-16,-11-11 80 15,-20-6-128-15,-12-9-136 16,-29-3-8-16,-19-7 79 16,-20-3 161-16,-5 0 64 15,2-10 40-15,-2-6 0 0,5-6-144 16,-9-6-128-16,-3-11-232 15,-8-8-88-15,-7-4 48 16,-6-3 280 0,-11 6 264-16,0 7 152 15,0 6 432-15,-7 10-40 0,-1 6-144 16,3 3-56-16,5 7-240 16,0 2-96-16,0 7-16 15,16-3-128-15,5 3 8 0,2 3-16 31,5 19-8-31,4 4 152 0,-4 15 16 0,0 7 64 16,-4 6-16 0,4 3-56-16,-4 3 0 15,-5 0-8-15,5 4-8 16,-3-4-160-16,-2-2-56 0,1-1-80 16,0-3-32-1,-4-7 160 1,-4-5-56-16,-4-8-8 0,-4-11 48 0,0-11 88 15,-4-5 24-15,0-7 80 16,0 0 448-16,4-13 224 16,0-13-672-16,8-11-16 15,7-15-344 1,9-1 48-16,4-1-24 0,4 3 88 16,4 6 16-16,0 11 32 0,8 12 0 15,-1 5 0-15,6 11 200 16,-1 6 72-16,7 0 384 15,0 16-112 1,10 16 32-16,2 22-56 16,21 22-32-16,20 28-112 0,7 11 24 15,0-4-128-15,-3-13-16 16,-4-15 40-16,3-1-88 47,13 1 56-47,7-1-64 0,20 4 64 15,9 3 24-15,19 3-16 16,8 1 224-16,13 1 24 0,11 2-80 16,0-1-88-16,0-9 17 15,0-4-97-15,-16-11 88 16,-7-8-24-16,-17-12-56 0,-32-17-80 16,-31-17-48-16,-40-17-601 15,-40-4-4240-15</inkml:trace>
  <inkml:trace contextRef="#ctx0" brushRef="#br1" timeOffset="-192559.2">19016 13344 5457 0,'0'0'4945'0,"0"0"-2601"0,73-82-359 0,-42 50-449 16,-7 3-320-16,-8 4-112 15,-4 3 1-15,-8 2-433 16,-4 8-24 0,-12-1-440-16,-28 4-200 15,-31 6-8-15,-9 3 0 0,4 3-72 16,8 13 72-16,13 2 0 0,-5 8 0 16,4 9-16-16,12 3-32 15,17 7 0 1,14-1 0-16,13 3-16 15,40 11-8-15,28 5-120 16,32 1 96-16,-5-7-48 16,-11-16 40-16,-24-18 16 0,-24-4 80 15,3-1-32-15,1 5 32 0,-12 2 8 32,-20-3-80-32,-8 1 80 15,-31 2 24-15,-29 3 272 16,-37-2 40-16,-17-7-128 0,2-6 8 15,28-10 48-15,32-3-40 16,28-3-64-16,0-13-160 0,17-9-336 31,27-29-368-31,23 3-1929 16,17 0-4272-16</inkml:trace>
  <inkml:trace contextRef="#ctx0" brushRef="#br1" timeOffset="-192296.54">19686 13382 4945 0,'0'0'5713'0,"0"0"-3369"0,0 0-671 16,-111-13-233-16,59 13 40 0,0 10-303 16,0 12-433-1,4 10-264-15,13 10-304 16,7 5-24-16,11 4-104 15,17-1-40-15,9-2-8 16,23 0 0-16,19-7 96 0,9-9-96 16,8-10-72-16,0-6-120 0,3-16-368 31,-15-3-1297-31,-16-13-3720 0</inkml:trace>
  <inkml:trace contextRef="#ctx0" brushRef="#br1" timeOffset="-191757.51">20303 13262 4232 0,'0'0'10795'16,"0"0"-8971"-16,0 0-1328 15,0 0-488-15,0 0-8 0,0 0 344 16,-60 82-80-16,32-34-80 16,1 9-64-16,3 0-64 0,4 3-48 31,5-9 0-31,6 0-8 31,9-13-104-31,0-12-192 0,13-7 0 16,2-13 80-16,5-6 216 15,-4-3 144-15,0-19-24 0,-12-13 240 16,-4-7 304-16,-8-5-47 16,-20-1 7-16,-11-3-120 15,-13 7-104-15,-1 6-96 0,-3 6-96 16,13 10-64-16,7 13-144 16,20 2-280-16,12 7-1088 0,28 16-2513 15,8 6-24 1,11 4-3456-16</inkml:trace>
  <inkml:trace contextRef="#ctx0" brushRef="#br1" timeOffset="-191344.84">20758 13481 128 0,'0'0'5513'15,"0"0"-2617"-15,-12-80-855 16,-16 45 31-16,-8 10 153 0,-4 0-929 15,-3 12-480-15,3 10-272 32,3 3-248-32,5 12-192 15,13 17-104-15,7 6 8 0,8 6 24 16,4 0-32-16,4-2-8 16,20-11-96-16,4-6-136 0,4-12 16 15,-1-10 224-15,9-3 224 31,-3-22-48-31,-2-11 8 0,-7-5-120 16,-5 0 0-16,-2-1 80 16,-10 7 184-16,-2 10 89 0,-9 9 255 15,4 10-96-15,-4 6-576 16,4 6-112-16,0 20-88 0,-1 6 200 16,10 6 48-16,2 9-40 15,10-2-8 1,6 3 0-16,5-11-304 15,-4-2-336-15,0-6-161 0,-4-7-823 16,-12-9-2641-16,-8-10-4289 16</inkml:trace>
  <inkml:trace contextRef="#ctx0" brushRef="#br1" timeOffset="-190575.25">21256 12776 7177 0,'0'0'4401'0,"0"0"-1232"0,0 0-1425 16,0 0-176-16,0 0-319 16,0 0-417-16,0 0-488 31,0 0-344-31,12 19-40 0,-8 73 40 16,4 19 232-16,3 13-56 0,6-13-88 15,-2-16-8-15,2-6-72 0,-6-19-8 16,-2-19-104-16,-1-13-416 15,-8-9-352 1,0 6-633 0,0-7-1095-16,0-9-1905 0</inkml:trace>
  <inkml:trace contextRef="#ctx0" brushRef="#br1" timeOffset="-190413.59">20917 13198 10778 0,'0'0'2624'0,"0"0"-1567"16,0 0-625-16,0 0-256 16,123-6 88-16,-35 18-264 0,32 7-80 15,15 4-1217-15,-31-7-879 32,-21-10-2593-32</inkml:trace>
  <inkml:trace contextRef="#ctx0" brushRef="#br1" timeOffset="-190197.57">22017 13119 10138 0,'0'0'3969'31,"0"0"-3009"-31,0 0-88 0,-108-48 208 16,61 48 72-16,-6 4-247 16,6 21-489-16,3 9-192 0,12 18-168 15,13 5 32-15,6 9-88 0,13-2 0 16,13-1-8-1,14-6-632 1,9-12-529-16,8-13-359 0,12-13-848 16,23-26 159-16,-11-15-159 15,-13-13-3466-15</inkml:trace>
  <inkml:trace contextRef="#ctx0" brushRef="#br1" timeOffset="-189867.05">22208 12862 10882 0,'0'0'4329'0,"0"0"-2193"15,0 0-1072-15,0 0-1048 16,0 0-16-16,0 0 0 16,-12 142 120-16,37-34-8 0,-2 7-96 31,-3-23 57-31,-5-29-73 16,-10-28 0-16,-5-6-249 0,0-7-111 15,0 0-72-15,0-6 120 16,0-16-8-16,4 0 312 0,8-29-104 15,12-12-1048-15,11-9 216 32,9-8 944-32,0 5 88 0,0 8 968 15,-13 16 112-15,1 17 96 16,-11 12-631-16,-1 12-633 16,-1 23 96-16,-2 10 72 0,2 12-24 0,-3 6-144 15,-8 13-40 1,-8 20-1129-16,-12-17-1599 0,-8-12-4706 0</inkml:trace>
  <inkml:trace contextRef="#ctx0" brushRef="#br1" timeOffset="-189475.23">18718 14189 6649 0,'0'0'2905'16,"0"0"-1833"-16,0 0-744 31,0 0-104-31,103 12 2096 0,33-12 73 16,35-12-529-16,29 2-511 15,2-3-209-15,6 4-264 16,15 3-128-16,12 2-184 0,24 1-216 16,12 3-136-16,12-3-216 15,-1-3-40 1,-14-4-640-16,-25 4-240 0,-52-1-344 15,-47-2-865-15,-60 6-887 16,-41 3-1337-16</inkml:trace>
  <inkml:trace contextRef="#ctx0" brushRef="#br1" timeOffset="-189133">19068 14373 10418 0,'0'0'2160'0,"0"0"-1336"16,0 0-568-16,0 0-128 0,0 0 1177 15,172 76 647-15,19-66-400 31,56-7-623-31,32-3-137 0,11-7-136 32,-10-5-40-32,7-1-184 15,-12 3-184-15,-21 4-200 16,-27 6-48-16,-55 0-96 0,-52 0-96 16,-53 0-56-16,-35 4-312 0,-20-2-240 15,-4-2-432-15,-36 0-889 0,-11 0-1688 16,-17 0-152-16</inkml:trace>
  <inkml:trace contextRef="#ctx0" brushRef="#br1" timeOffset="-180822.25">20567 9925 1592 0,'0'0'5321'0,"0"0"-4089"16,0 0-48-16,0 0-135 31,0 0-201-31,0 0 104 16,7-16 16-16,-7 16-47 0,0 0-337 15,0 0-232-15,0-3-104 0,0 3-144 16,0-3-40-16,0-7-64 0,0 0 0 15,0-2 8 1,0-4-8 0,0-6-8-16,0 0 8 15,0-4-64-15,0-6 16 0,8 4 32 0,-4-1 8 16,9 1 8-16,-2 2 0 16,2 4 8-16,2 3 8 0,5 3-16 31,0 0 8-31,4 4-8 15,4-1 0-15,-4 0 0 16,8 0 0-16,-4 4 8 0,0-1-8 16,0 1 8-16,4 0-8 15,-4 2 8-15,3 1-8 0,-3 2 8 32,-1 1 0-32,1 3-8 15,-4 0 8-15,1 0 0 0,-1 7-8 16,-1 2-8-16,5 4-8 15,0 0 16-15,4 2-8 0,-1 1-48 16,-3 3 48-16,-3 0 8 16,-5 1-120-16,-9 2-32 31,-7 0 24-31,0 6 0 0,-4 1 48 16,0 0 72-16,0 2-56 0,-4 1 64 15,0-3 0-15,4-1 0 0,-3 4 0 16,3-7 0-1,0 4 0 1,0-4-8-16,0 1 8 16,-4 2 0-16,-4 1 0 0,-8 3 0 15,-1-1-8-15,-2 5-40 0,-1-2 40 16,-5 1-120-16,2 0 16 16,-1-3-32-1,4-7 7-15,-4 1-63 16,-3-7-48-16,-1 0 120 15,0-7 120-15,-4 1 0 0,-4-6 0 16,0 2 0-16,4-6 8 0,0 0 0 0,0-3 56 16,4 0-56 15,5 0 96-31,-1 0-40 16,0-9 72-16,3-7 56 0,2 0 65 15,-1 0 71-15,0-6-32 16,-3 3 56-16,-2-7-16 0,1 4-88 15,-8-3-48-15,1 0 64 32,-1-1 120-32,0 1-176 15,4 0-40-15,4-1-48 0,5 0 0 16,2 1-104-16,9-4 104 16,8-6-32-16,0-2 16 0,12-2-88 0,12-8 8 15,4-4 40 1,8-3-56-1,8 0-72-15,-4 6 64 16,3 4-176-16,-7 3-200 0,-4 6-376 0,-4-3-1256 16,-12 6-1873-1,-4 9-4185-15</inkml:trace>
  <inkml:trace contextRef="#ctx0" brushRef="#br2" timeOffset="-157265.22">7761 12090 1032 0,'0'-10'6081'0,"0"4"-4521"15,0-3-303-15,0-1-409 31,0 1 48-31,0 2 208 0,0 1 136 16,0 3-343-16,0-1-273 16,0 4-192-16,0 0-96 0,0 0-144 15,0 0-192-15,-4 0 48 16,0 10-32-16,-3 12-16 31,-2 10 176-31,5 3-64 0,-4 3-48 0,8 0-16 16,0-3-40-16,0-3 0 15,8-10-8-15,8-6 8 0,4-7 56 16,8-5-56-16,0-4 8 16,3-13 80-1,5-13-88 1,0-5-8-16,-4-7 0 0,-4-4-112 0,-8 5 56 16,-4-5 56-16,0 10 0 15,-9 10 0-15,-3 9 8 0,1 7 120 16,-1 6-48-16,-4 0-80 31,4 3-176-31,4 13 80 0,3 6 96 16,2 4-8-16,2-1 16 15,2-2-8-15,3-5 0 0,-5-2 0 16,6-9 8-16,-2-4 0 16,5-3-8-16,-4 0 64 31,-4-22-56-31,0-4 0 0,-8-9-8 15,-4-6 0-15,-4-7 8 16,0 4-8-16,-4-1 8 0,-4 8 384 16,-4 11-96-16,4 10-72 31,4 6 248-31,4 10-472 16,0 7-752-16,0 12-384 0,12 16 704 0,12 19-1416 15,0-10-1193-15,0-6-4121 16</inkml:trace>
  <inkml:trace contextRef="#ctx0" brushRef="#br2" timeOffset="-157009.52">8554 12074 3928 0,'0'0'5786'0,"0"0"-4162"15,0 0-1160-15,0 0-368 31,0 0 88-31,0 0 56 16,0 0-8 0,64 26-56-16,-57-1 144 15,-3 4 24-15,-4 6 40 0,0-1-63 16,-7 1-65-16,-18 0-24 16,-6 0-64-16,-1-3-64 15,4-6-104-15,4-8-1401 0,12-5-775 16,4-13-4081-16</inkml:trace>
  <inkml:trace contextRef="#ctx0" brushRef="#br2" timeOffset="-156334.5">9136 11903 5473 0,'0'0'6761'0,"0"0"-5353"0,0 0-543 0,0 0-593 16,0 0-272-16,-4 6-96 16,4 17 96-16,8 2 72 0,-1 3-72 15,1 4 8-15,1-3 48 32,2-4-48-32,-3-3 8 0,0-6 32 15,1-6-48-15,-6-7-8 16,9-3-96-16,-4 0-72 15,8-16 168-15,1-12-216 0,-2-7 48 16,1-4 88-16,-4 1 72 31,-4 7 16-31,-1 5 240 0,-2 10 648 16,-1 10 144-16,-4 6-552 16,4 0-480-16,4 13-176 15,3 9 176-15,2 6 0 0,2 1 0 0,2 0 8 16,3-4 8-1,-5-3-8-15,2-9-8 0,2-3-8 16,-3-8-96 0,0-2 40-16,0 0-40 15,0-9 96-15,-4-13 8 0,0-10 16 16,-4-9 32-16,-5-7-40 0,-3-2-8 31,0 5 96-31,0 4 176 16,0 9 32-16,0 7 64 0,0 12-32 15,0 3-72-15,0 10-264 16,0 0-664-16,0 23-1928 16,9 5 551-16,-1 1-1207 0</inkml:trace>
  <inkml:trace contextRef="#ctx0" brushRef="#br2" timeOffset="-155292.75">8434 12065 3512 0,'0'0'5497'0,"0"0"-4112"16,0 0-561-16,0 0-112 15,0 0 488-15,0 0-127 0,0 0-337 16,-7-19-432-16,7 19-200 31,0 0-104-31,0 0-64 0,-5 15 64 0,1 8 264 16,0 8 288-16,-4 8-176 15,1-2-16-15,-2 5 8 16,1-1-128-16,1-3-56 0,3-3-184 16,0-3 0-1,4-7 0 1,0 1-112-16,0-4-864 0,11-6-1713 16,1-10-3320-16</inkml:trace>
  <inkml:trace contextRef="#ctx0" brushRef="#br2" timeOffset="-154451.72">9709 12020 6433 0,'0'0'6033'15,"0"0"-4376"-15,0 0-417 0,0 0-768 16,0 0-40-16,92-57-72 16,-57 57-240-16,-3 0-16 15,-4 13-56-15,-11 9-48 0,-10 0 48 16,-7 7-40-16,-7 0 128 16,-18-4 200-16,1-3 0 0,5-6 0 0,6-7-80 31,6-2-120-31,7-7-24 15,0 0-112-15,24 0 8 16,15-3 40-16,14-10-40 0,10-3-8 16,21-6-376-16,-16 3-1304 0,-17 0-3449 15</inkml:trace>
  <inkml:trace contextRef="#ctx0" brushRef="#br2" timeOffset="-154197.93">10519 11928 13826 0,'0'0'2529'15,"0"0"-1921"-15,0 0-416 0,0 0-64 16,0 0-56-1,0 0 0 1,-32 83 40-16,8-51-112 16,-1 5-208-16,-10 5-1264 0,3-10-2881 15,8-7-4145-15</inkml:trace>
  <inkml:trace contextRef="#ctx0" brushRef="#br2" timeOffset="-153664.79">10654 11712 9394 0,'0'0'2912'15,"0"0"-567"-15,0 0-953 16,0 0-944-16,0 0-440 15,3 29-8-15,1 6 264 0,0 9-88 32,5 1-120-32,-1-4 16 15,3 0-72-15,6-9-216 0,2-3-192 16,-3-14-224-16,5-5 272 0,-6-10 224 16,9-3 128-16,0-16-136 15,-1-13-336-15,5-6-40 16,-4-3 215-1,-3-4 225-15,-2 10 80 16,-10 10 649-16,-2 12 511 0,-3 13-448 16,0 3-712-16,0 20 8 0,9 12-8 15,2 2 0-15,5 5 0 16,4-7 0 0,3-7 8-16,6-12 0 15,-1-9-8-15,0-7 72 16,0-23 80-16,-9-12 24 0,1-15 336 15,-11-4 88-15,-6-23-208 16,-7 8-64-16,0 2 49 16,-12 3-57-1,4 30-40-15,-4 2-144 0,9 22-136 16,-6 32-1433-16,9 17-2679 16,-4 5-2410-16</inkml:trace>
  <inkml:trace contextRef="#ctx0" brushRef="#br2" timeOffset="-152923.18">11415 11960 1696 0,'0'0'10154'15,"0"0"-7617"-15,0 0-849 0,0 0-504 0,0 0-400 16,36-82-440 0,-8 72-240-1,0 7-32-15,3 3-72 16,-3 0 0-16,-1 0-8 0,-6 15 8 15,-10 5-120-15,-2-1 40 16,-9 3 64 0,0 0-48-1,-9 4 64-15,-6-4 88 0,-2-3-16 16,10 0-8-16,-1-3-64 0,8-3 0 16,0-1-8-16,8 4 8 0,8-3-8 15,-4 3-56-15,4-1-64 16,-8 1 8-16,-8 0 16 15,0-3 56 1,-20 6 48-16,-12-3 48 16,-12 3 80-16,0-3-8 15,4-1-112-15,5-8-8 0,10-7-1056 16,14-3-3289-16,7-13-8169 0</inkml:trace>
  <inkml:trace contextRef="#ctx0" brushRef="#br2" timeOffset="-152741.18">12076 12049 776 0,'0'0'13355'0,"0"0"-11403"15,0 0-1048-15,0 0-384 0,0 0-520 16,0 0-1168-16,11-19-3681 15,2 19-120-15</inkml:trace>
  <inkml:trace contextRef="#ctx0" brushRef="#br2" timeOffset="-152583.96">12518 12026 6129 0,'0'0'8178'0,"0"0"-6786"16,0 0-440-1,0 0-584-15,0 0-368 16,0 0-488-16,112-18-1720 16,-84 18-2609-16</inkml:trace>
  <inkml:trace contextRef="#ctx0" brushRef="#br2" timeOffset="-152443.18">12980 12004 4560 0,'0'0'7146'0,"0"0"-5490"0,0 0-591 16,0 0-729-16,0 0-336 16,0 0-889-16,112-13-1207 0,-76 13-2425 0</inkml:trace>
  <inkml:trace contextRef="#ctx0" brushRef="#br2" timeOffset="-152208.79">13434 11950 4905 0,'0'0'6761'16,"0"0"-4881"-16,0 0-1015 0,0 0-329 16,105-47-176-16,-70 44-360 15,5-4-136-15,-1 7-1561 0,2 0-639 16,2 0-265-16,-3 0 185 0,4 0 671 16,-8 0 1745-16,-4 0 1433 15,-12 0 871 1,-4 0 337-1,-4 0 47-15,0-3-751 0,-5-3-873 16,6 0-624-16,-5 2-440 0,-5-2-1080 16,1 3-4737-16</inkml:trace>
  <inkml:trace contextRef="#ctx0" brushRef="#br2" timeOffset="-148872.89">6008 14303 10098 0,'0'0'2168'16,"0"0"-912"-16,0 0-856 31,0 0-239-31,0 0 143 0,-32 0-32 16,32 0-176-16,0 0-88 15,4 4 48-15,20-2 32 16,4 1 504-16,19 1-48 0,26-4-104 16,14 0 0-16,5 0-8 15,-17 0-160 1,-7 0-80-16,-29 0-144 0,2 0 48 15,-9 3-96-15,-8 0 8 0,-13-3-8 16,-7 3 0 0,0-3-64-16,-4 0 64 0,4 0 0 15,1 0 120 1,-1-6-120-16,3-4-616 16,9 1 8-16,-4-1-224 0,0 4-1000 15,-4 3-849-15,-8 3-1392 16,-16 0-232-16,-4 0 1226 15</inkml:trace>
  <inkml:trace contextRef="#ctx0" brushRef="#br2" timeOffset="-148550.49">6438 14129 9642 0,'0'0'3128'31,"0"0"-1207"-31,0 0-785 0,0 0-456 16,0 0-336-16,0 0-136 16,0 0-200-16,0 0 0 15,8 31 136-15,16-8-40 0,12-1-16 0,4 0 112 16,4 0-120 0,-5-3 24-1,-3 0-88-15,-8 1-8 16,-12-5 0-16,-8 7 0 0,-8 4 8 15,-8 5 256-15,-16 8 104 16,-12 2-39-16,-8 3-153 0,1 1-96 16,3-7-88-1,20 3-721-15,12-15-1751 16,8-14-3777-16</inkml:trace>
  <inkml:trace contextRef="#ctx0" brushRef="#br2" timeOffset="-142992.31">8072 11569 2712 0,'0'0'5497'15,"0"0"-4577"-15,-8-28-87 0,8 15-497 16,0 0-16-16,0 1 464 0,0-1 88 16,4 7-248-16,0 0-72 31,-4-1 16-31,0 7-191 15,3 0-249-15,-3 0-120 0,0 0-8 16,0 0-112-16,0 13 104 16,4 6 8-16,0 0 64 0,1 6-56 15,-5 4 48-15,4-4-48 32,0 0 32-32,0-2-40 0,-4-7 0 15,7-3 8-15,-3-7 0 16,1-3 8-16,7-3-8 15,3-3 112-15,5-20 96 0,12-8-80 16,0-7 96-16,-4-10 40 31,4-3 8-31,-8 4-72 0,0-1-80 16,-9 10-72-16,-2 6-48 16,-1 13 40-16,-9 10-48 0,-3 5 0 15,4 4-936-15,9 26-1609 0,-2 6 985 16,-3-4-1625-16</inkml:trace>
  <inkml:trace contextRef="#ctx0" brushRef="#br2" timeOffset="-142204.65">9411 11341 4440 0,'0'0'4913'0,"0"0"-3216"16,0 0 31-16,0 0-600 0,0 0 57 31,0 0-305-31,0 0-448 0,0 0-280 16,-9-35-152-16,9 35-64 16,9 9-24-16,2 4 88 15,1 6 8-15,4 3 40 0,0 4-48 16,-4-4 0-16,0 4 0 31,-4-11 8-31,0 1 8 0,-4-6-8 16,4-1-8-16,-8-6 16 0,4-3-16 15,4 0 8 1,8-3 64-16,8-16 32 0,4-7-32 0,8-8 8 16,-4-4-8-1,-1-7 80 1,-6 4-96-16,-10 3 16 0,-2 3-56 15,-6 13 40-15,-3 3-56 16,-4 12 0-16,0 7-544 16,12 3-2345-16,4 14-255 0,-4-2-889 15</inkml:trace>
  <inkml:trace contextRef="#ctx0" brushRef="#br2" timeOffset="-141485.78">10789 11217 9794 0,'0'0'1760'0,"0"0"-704"0,0 0-728 15,0 0-304-15,0 0-24 16,0 0 0-16,28 22 72 0,-8 4 96 16,0 2-120-16,-4 4 0 31,-5-3 8-31,2-1-40 15,-6-3-16-15,1-6 8 0,-4-6 64 16,1-6-72-16,-5-5 0 16,4-2 184-16,3 0 553 0,5-18 487 0,12-5-784 15,0-12-160 17,0-6 96-32,0-3 16 0,-4-4-208 15,0 4-72-15,-8 6-64 0,-5 6-40 16,2 13-8-16,-5 9-80 15,4 10-1008-15,3 16-3801 0,2 3 2672 16</inkml:trace>
  <inkml:trace contextRef="#ctx0" brushRef="#br2" timeOffset="-140600.28">14841 10935 5233 0,'0'0'3896'0,"0"0"-2983"31,0 0-457-31,0 0-128 16,0 0 496-16,0 0-144 0,0 0-448 0,0 0-56 16,8 50 152-16,-8-24 8 15,0-1-88-15,0-3-168 0,0-2-8 16,4-11-16-1,8 0 24 1,0-9 169-16,4 0 607 16,7-9-120-16,5-17-280 0,0-9-160 0,4-6-96 15,-4-7-64-15,-4-2-40 16,0 2 0 0,-4 3-88-16,0 8-8 15,-5 8 56-15,-2 7-56 16,-5 12 0-16,-1 10-456 15,-3 0-1968-15,-4 32 743 0,-4-3-975 16,-11-1-3530-16</inkml:trace>
  <inkml:trace contextRef="#ctx0" brushRef="#br2" timeOffset="-119120.88">23566 7121 8025 0,'0'-9'2409'0,"0"-1"-1041"16,0 4-600-16,-3-1 344 16,-1 4 345-16,-8 3-665 15,0 0-424-15,-4 0-176 0,-8 7 16 31,0 12 192-31,-12 3 24 16,1 13-56-16,-6 6 56 0,-2 13-64 16,-1 6-39-16,4 4-73 15,4 0-32-15,12 2-32 0,12 1-136 16,12-7 0-16,4-6-48 16,24-10 0-1,17-5 8-15,6-11-8 16,16-15-40-16,25-13 32 0,-8-3-176 15,-8-16 88-15,-12-13 0 16,-25-3 16-16,1-16 80 16,-1-19-128-16,-7-19-216 15,-12-22-217-15,-16-3 41 16,-4 22 216-16,-19 22 80 16,-5 29 224-16,-4 6 0 0,-12 3 104 15,0-3 288-15,-7 10 576 16,7 12-543-16,-1 13-281 15,2 9-128 1,7 23-8-16,0 13 40 16,12 9-48-16,5 9 0 0,15 1 136 15,0-1-80-15,7 1 32 0,17-4 48 16,12-3-48 0,4 0-16-16,4-3-64 0,3-6-8 31,5 3-744-31,-12-13-1801 15,-12-13-4120-15</inkml:trace>
  <inkml:trace contextRef="#ctx0" brushRef="#br2" timeOffset="-118740.64">23973 7365 9217 0,'0'0'3881'16,"0"0"-1616"0,0 0-585-16,0 0-448 0,0 0-39 15,0 0-625-15,0 0-528 0,-23-25-40 16,10 60-8-16,1 10 8 16,0 9 0-16,8 3 0 0,4 0 0 15,0 0 0-15,4-13-8 16,8-8-144-1,0-14 8-15,4-9 0 16,0-10 24-16,4-3 120 16,4-20 56-16,4-11-48 0,-5-10 80 15,-2-13-40-15,-5 0-40 16,-4-1 144-16,-9 8-88 0,-3 9 96 31,0 12 48-31,-3 7-208 16,-9 16 0-16,-4 6-944 15,4 16-2089-15,-1 1-2576 0</inkml:trace>
  <inkml:trace contextRef="#ctx0" brushRef="#br2" timeOffset="-117958.55">24408 7489 4849 0,'0'0'4857'16,"0"0"-3825"-16,0 0-544 15,27-76-64-15,-22 54 376 16,-1 0 104 0,-4 0-344-16,0 3-103 0,-9 3-25 15,-7 3-168-15,-8 3-64 16,-4 10 32-16,-4 7-80 0,1 12 80 31,-1 13-16-31,4 6 0 16,12 6-96-16,4 4-24 0,12-4-16 15,0-2-72-15,12-8 0 16,12-8 40-16,7-10-48 0,2-10-8 16,3-6 0-16,-4-13 0 15,-4-12-72-15,-5-10 72 0,1-6 8 32,-11-4 8-32,-6 4 160 15,-3 6 216-15,0 10 200 16,-4 9 384-16,0 12-399 0,0 4-569 15,0 13-216-15,8 16 216 16,-3 6 0-16,6 3 8 0,-3 3-8 31,4 1 0-31,-4-10-120 16,4-7-289-16,-5-6-199 16,2-10-64-16,-1-9 104 0,3-3 208 0,6-19-128 15,3-10-264-15,-1-9-104 16,-2-3 223-16,-2 2 633 15,2 4 384 1,-10 16 569-16,1 6 687 16,-4 16-736-16,0 0-904 0,4 19 0 15,0 10 40-15,0 6 16 0,1 2 24 16,-2-2-72-16,5 0 0 16,0-9-8-1,-4-1-272-15,0-12-208 16,3-10-352-16,2-3 32 15,6-9-184-15,-2-23-617 0,3-7-231 16,-1-11 47-16,-2-1 1585 16,-2 10 200-16,-6 6 1953 0,-2 16 543 31,-7 13-247-31,4 6-1281 16,-4 6-920-16,0 20-32 15,4 5 240-15,4 10-104 0,1 4-96 16,2-1-8-16,6 1-48 15,2-4-256-15,5-9-1128 0,4-10-969 32,-4-12-15-32,-5-10-2449 0</inkml:trace>
  <inkml:trace contextRef="#ctx0" brushRef="#br2" timeOffset="-117747.81">25359 6893 7705 0,'0'0'6666'15,"0"0"-4050"-15,0 0-535 16,0 0-1249-16,0 0-680 16,0 0-144-16,-15 44-8 0,7 32 8 0,4 26 64 15,-1 9-8-15,5-6-56 16,0-23-8 0,0-24 48-16,0-17-48 15,0 0-640-15,0-3-297 16,0 10-871-16,0-13-2825 15,0-16-4001-15</inkml:trace>
  <inkml:trace contextRef="#ctx0" brushRef="#br2" timeOffset="-117570.41">25001 7267 11882 0,'0'0'2785'0,"0"0"-1785"31,0 0-776-31,135-28-168 0,-62 24-56 16,2 4 0-16,24 0-784 15,-35 13-1673-15,0-3-3800 0</inkml:trace>
  <inkml:trace contextRef="#ctx0" brushRef="#br2" timeOffset="-117396.08">25651 7267 4584 0,'0'0'8178'0,"0"0"-5041"15,0 0-1521-15,0 0-960 0,0 0-552 16,0 32-24-16,3 0 112 16,-3 6 121-16,0 3-201 15,0 3-24 1,0-2-88-16,0-7-385 16,0-3-679-16,0-13-720 0,0-6-1209 15,0-13-2120-15</inkml:trace>
  <inkml:trace contextRef="#ctx0" brushRef="#br2" timeOffset="-117244.77">25766 7137 13538 0,'0'0'3825'0,"0"0"-2649"0,0 0-719 16,0 0-457-16,0 0-104 15,0 0-1561-15,0 0-3048 31,0 0-896-31</inkml:trace>
  <inkml:trace contextRef="#ctx0" brushRef="#br2" timeOffset="-117031.72">25997 6724 7393 0,'0'0'7714'0,"0"0"-5426"0,0 0-615 16,0 0-585-16,0 0-512 15,0 0-568-15,0 10-8 0,0 41 0 16,0 28 0-16,0 39 0 16,0 9 0-1,0-4 0-15,0-27-440 16,0-33-608-16,0-22-737 0,4 7-647 16,0-13-1977-16,1-7-2225 15</inkml:trace>
  <inkml:trace contextRef="#ctx0" brushRef="#br2" timeOffset="-116839.54">25766 7052 9618 0,'0'0'2088'0,"0"0"-1160"31,107-7-64-31,-19 7 97 0,28 0-73 15,-9 0-584-15,-19 0-304 16,-32-3-648-16,-20-7-2033 0,-5-2-2464 16,-6 2-1776-16</inkml:trace>
  <inkml:trace contextRef="#ctx0" brushRef="#br2" timeOffset="-116449.4">26416 6969 5265 0,'0'0'4625'0,"0"0"-1937"0,0 0-599 0,0 0-1217 15,0 0-512-15,-68 76-32 16,63-28-128-16,5 6-104 0,0-4-24 15,0-2-72-15,5-10 0 16,7-13-432 0,3-12-32-1,9-13 112-15,4-3 248 0,0-29 104 0,4-9 0 16,0-13 0-16,-4-3 200 16,-8 6 584-16,-4 7 384 0,-9 15 561 15,-2 13-201-15,-5 13-656 31,0 3-872-31,0 19-120 16,0 32 48-16,0 28 72 0,0 33 8 16,-8 18 0-16,0 0-8 0,-4-6-144 15,0-17-416-15,0-8 312 16,0-23-32-16,-4-16-16 31,-4-18 104-31,-8-8 104 0,-8-2 80 16,-15 0 8-16,-9-10 64 15,-3-12 32-15,-2-10 72 0,6-10-168 16,-6-56-168-16,18 5-1561 31,11-5-6520-31</inkml:trace>
  <inkml:trace contextRef="#ctx0" brushRef="#br2" timeOffset="-115839.68">27109 7061 12042 0,'0'0'2305'31,"0"0"-705"-31,0 0-584 15,-92 13-440-15,56 19-304 0,4 9-104 16,4 9-88-16,4 1-80 16,9 0-8-16,11-10-152 0,4-9-184 15,8-7-200 1,20-12-8 0,7-10-24-16,14-3 112 0,-6-18 24 15,-3-14-176-15,-5-25 512 16,-11-1 104-16,-11-5 256 15,-13-1 280-15,0 20 296 0,-16-1 168 16,-9 20-120-16,6 6-368 31,3 9-512-31,8 10-80 0,8 0-1352 16,0 0-688-16,20 4 367 0,20-1 593 16,12-3-104-16,8 0-161 15,3-7 33-15,-3-15 1392 0,-5-6 600 16,-7-4 1777-1,-12 0 655-15,-12 7-231 16,-8 3-689-16,-8 12-143 16,-8 7-713-16,-8 3-640 15,-12 3-512-15,-11 19-104 0,-6 13-64 16,5 19-56-16,9 35 72 0,7 28-32 31,16 11 72-31,0-5 0 16,0-9 0-16,3-21-56 0,-3-1-368 15,-3-13-184-15,-17-12-376 16,-4-13-1009-16,0-20-1927 16,4-14-1802-16</inkml:trace>
  <inkml:trace contextRef="#ctx0" brushRef="#br2" timeOffset="-115647.74">27084 7404 10906 0,'0'0'5313'15,"0"0"-4345"-15,0 0-224 0,133-45-328 0,-62 36 281 0,32 2-289 32,-6 1-272-32,18 3-136 0,-35 3-1089 15,-37-3-4800-15</inkml:trace>
  <inkml:trace contextRef="#ctx0" brushRef="#br2" timeOffset="-115075.92">28320 7283 2656 0,'0'0'9346'15,"0"0"-7730"-15,-8-101-615 0,-8 56-241 16,0 4 304-16,-7 9 136 16,-10 3-111-16,1 14-681 15,-7 8-296-15,-9 7-48 0,4 13 32 16,-3 19 24-16,6 6-112 31,5 9 72-31,5 7-40 0,15 1-40 16,7-1-8-16,9-7 0 15,0-5-88-15,21-14-8 16,14-9-64-16,5-13 64 0,8-6 104 16,4-25 8-16,3-23 72 15,5-38 168 1,-4-34 24-16,-12-20 64 0,-16 0-280 15,-16 7 112-15,-12 16 56 16,0 24-56-16,0 24 224 16,0 31 120-16,-4 21 8 15,0 5 48-15,0 12-192 16,-4 3-376-16,-4 42-360 16,-4 34 240-16,8 42 120 0,4 12 40 15,4 4-40-15,20-11-168 16,0-21-344-16,4-19-304 15,-4-25-504 1,-1-24-729-16,26-17-335 16,-10-8-2169-16,5-12-1464 0</inkml:trace>
  <inkml:trace contextRef="#ctx0" brushRef="#br2" timeOffset="-114711.18">28758 7000 2712 0,'0'0'7282'15,"0"0"-4210"-15,-20-82-727 31,1 57-849-31,-9 9-384 0,-4 9-416 16,-5 7-375-16,-6 13-153 16,3 22-152-16,-4 6 40 15,12 7-56-15,4 3 8 0,17 0-8 16,-1-7 0 0,12-9-88-16,0-10-72 15,19-15 80-15,9-10 80 16,4-6 72-16,4-23-24 0,-4-9 48 15,-4-6-88-15,-12-4 184 16,-4 7 200-16,-5 9 168 0,-2 12 160 16,-5 11-48-1,0 9-624-15,0 7-48 16,0 18-264-16,0 10 216 16,4 13 40-16,8 5 8 0,8 1-256 15,3-3-192-15,1-9-408 16,8-14-200-16,4-12-225 0,0-16-439 31,8-29-1025-31,-8-18-1664 16,-8-4-1256-16</inkml:trace>
  <inkml:trace contextRef="#ctx0" brushRef="#br2" timeOffset="-114525.95">29030 6642 6769 0,'0'0'4697'0,"3"-108"104"16,-3 95-2737-16,0 3-7 31,0 8-825-31,0 2-920 15,0 12-312-15,-3 32-136 0,-10 30 136 16,5 24 48-16,4 10-32 16,4 0 32-16,0-13-48 0,8-9 0 15,-4-20-256-15,-4-14-640 16,0-21-472 0,0-15-913-16,0-3-2376 15,0-13-2656-15</inkml:trace>
  <inkml:trace contextRef="#ctx0" brushRef="#br2" timeOffset="-114357.27">28751 6864 12066 0,'0'0'2945'0,"0"0"-1001"16,0 0-664-16,0 0-759 0,0 0-321 16,127-29-160-16,-35 42-40 15,19 6-929 1,12 7-1159-16,-7-13-1129 15,-36-4-1088-15,-25-6-1832 0</inkml:trace>
  <inkml:trace contextRef="#ctx0" brushRef="#br2" timeOffset="-113998.28">29698 6899 10122 0,'0'0'3088'16,"0"0"-1167"-16,0 0-737 31,0 0-64-31,0-82-216 16,-7 62-215-16,-9 8-121 0,-8 2-136 15,-8 7-280-15,-8 3-152 16,-12 16 56-16,0 16-40 0,0 12 32 16,5 7-48-16,3 9-32 15,12 0 32-15,12 1 48 16,12-4-48 0,4-13 0-16,4-12-128 0,16-13 80 15,12-19 40-15,12-6 8 16,8-26 120-16,-1-9-112 0,2-16-8 15,-10-1 0 1,-3 1 8 0,-8 10 56-16,-12 15 248 0,-4 13 80 15,-12 16-168-15,0 3-224 0,0 28-144 16,0 11 136-16,0 8 0 16,8 7 8-16,4 3 0 0,11 4-224 31,18-8-656-31,-9-11-1449 15,-1-20-3288-15</inkml:trace>
  <inkml:trace contextRef="#ctx0" brushRef="#br2" timeOffset="-113848.56">30196 6702 7841 0,'0'0'7970'16,"0"0"-6266"-1,0 0-1704-15,0 0-688 16,-43-3-1840-16,11 3-2001 0</inkml:trace>
  <inkml:trace contextRef="#ctx0" brushRef="#br2" timeOffset="-111342.98">22475 7153 120 0,'0'0'9658'0,"0"0"-7410"31,0 0-544-31,0 0-271 16,0 0 47-16,0 0-440 0,12-22-368 15,-12 22-376-15,0 0-143 16,-12 16-33-16,-8 6-64 0,-12 16 104 16,-7 7-24-16,-6 11-72 15,-10 5-56-15,-5 2 40 0,-3 1-40 32,-6 0 56-32,-2-4-64 15,3-6 0-15,1-10 56 16,3-6-48-16,8-12 0 0,4-7 72 15,5-10-80-15,6-9 64 16,5 0-64-16,5-13-128 0,6-9 8 31,6-13-264-31,10-6-185 16,9-6 97-16,0-8 72 0,9-2 208 16,10 3 64-16,9 7 120 0,0 12 8 15,4 6 56-15,4 17 144 16,5 2-32-16,10 10 72 15,5 0 56-15,3 16 24 16,5 10-39 0,0 8-57-16,-8 8-56 15,0 2-64-15,-13 10-32 0,-11-3-56 0,-8 6 64 32,-7 0-32-32,-6-3-40 15,-3-3 96-15,-8-7-56 0,0-6-40 16,0-3 56-16,0-13-64 15,0-5 0-15,0-5-528 0,0-12-785 16,-4-3-1487-16,-4-16-3026 0</inkml:trace>
  <inkml:trace contextRef="#ctx0" brushRef="#br2" timeOffset="-109377.89">15773 7217 6313 0,'0'0'2224'0,"0"0"-591"15,0 0-401-15,0 0 472 0,28-58 553 16,-28 55-649-16,0 3-688 16,0 0-408-16,0 9-336 0,-4 17-128 31,-12 25 193-31,-11 22 183 15,-14 22-72-15,2 10-136 0,7-10 8 16,8-6-32-16,12-25-128 16,8-14 48-16,4-11-96 15,0-5-8-15,12 1 0 0,8 4 8 32,16-2-16-32,7-8-96 0,6-10-216 15,2-10-360-15,17-12-585 0,-17-12-1431 0,-10-8-3025 16</inkml:trace>
  <inkml:trace contextRef="#ctx0" brushRef="#br2" timeOffset="-109174.33">15423 7588 512 0,'0'0'9322'0,"0"0"-7058"16,0 0-1248-1,0 0-200 1,0 0 273-16,0 0 159 0,135 0-288 16,-64 0-504-16,6-3-192 15,-2 0-128-15,-10-1-136 16,14 1-952-16,-16-3-3689 0,-18-3-4153 0</inkml:trace>
  <inkml:trace contextRef="#ctx0" brushRef="#br2" timeOffset="-108830.48">16216 7445 6513 0,'0'0'6689'0,"0"0"-5088"0,0 0-929 31,0 0-472-31,0 0 440 0,-52 76 88 16,24-32-256-16,-4 4-208 15,8 3-136-15,4 3-32 16,4-3-88-16,12 0 8 0,4-10-16 15,0-6-472-15,0-10-16 32,12-6-48-32,8-12 104 0,-4-7 112 15,-8 0 208-15,0-16 112 16,-8-13 248-16,0-6 512 0,-16-6-80 16,-12-3-88-16,-4 2-48 0,0 1 73 15,0 6-33 1,4 7-360-1,13 9-152-15,3 6-72 0,12 6-208 16,0 5-1033-16,32 2-2543 16,8 0-169-16,-1 0-184 15</inkml:trace>
  <inkml:trace contextRef="#ctx0" brushRef="#br2" timeOffset="-108432.36">16403 7531 4304 0,'0'0'3201'15,"0"0"-1224"-15,0 0-361 0,0 0 384 32,0 0-263-32,0 0-593 15,-91-67-200-15,59 80-256 0,0 16-344 16,4 12-96-16,0 3-160 16,12 7-24-16,4-4-56 15,8-5 0-15,4-10 48 0,4-10-56 16,15-10 8-16,9-8-8 31,0-4 8-31,13-16 32 0,-9-16-40 16,-1-6-80-16,-7-10-8 15,-12 1 80-15,-4 2-64 0,-4 10 72 16,-4 7 168-16,0 15 337 16,0 13-217-16,-4 7-288 15,-4 18-8 1,0 9 0-16,4 5-16 0,4 2 16 15,0-3 8-15,0-3-8 16,12-3-344-16,7-10-553 16,2-9-511-16,18-13-680 0,-7-7-625 15,-4-11-2768-15</inkml:trace>
  <inkml:trace contextRef="#ctx0" brushRef="#br2" timeOffset="-108300.28">16630 7458 7617 0,'0'0'5001'0,"0"0"-2408"15,0 0-1913-15,0 0-368 0,0 0 96 32,-12 111-144-32,12-67-120 0,0 4-88 15,0-3-56-15,4-8-656 16,12-2-1312-16,-4-12-1017 16,-4-11-2624-16</inkml:trace>
  <inkml:trace contextRef="#ctx0" brushRef="#br2" timeOffset="-108140.54">16673 7286 9073 0,'0'0'5290'0,"0"0"-3386"0,0 0-720 16,0 0-1184 0,0 0-984-16,0 0 240 15,-7 77-1625-15,7-36-3136 16</inkml:trace>
  <inkml:trace contextRef="#ctx0" brushRef="#br2" timeOffset="-107713.7">16694 7683 856 0,'0'0'9162'0,"0"0"-7578"0,0 0 336 15,28-88-159-15,-17 58-569 16,6 5-512-16,-2 3-304 0,2 3-240 31,3 6-136-31,-9 7-152 31,5 6-248-31,0 13 160 0,-8 15 80 16,1 14 112-16,-6 5 48 16,-3 7 8-16,0 0 0 0,0-9-8 15,-3-7 0-15,-2-10-16 0,1-12-136 16,4-12 120-1,0-4 32-15,0-23 0 0,16-12-48 16,4-13-128-16,8-6 160 0,-4-6 8 16,4 6 8-16,-4 7 0 15,-5 15 280-15,-2 13 392 16,-10 16-456 0,1 3-216-16,5 22-120 15,-2 13 120-15,5 9 0 0,0 4 0 16,0-4-56-16,8 1-656 15,-4-7-928-15,19-10-753 0,-6-9-1488 16,-1-12-1392-16</inkml:trace>
  <inkml:trace contextRef="#ctx0" brushRef="#br2" timeOffset="-107396.83">17431 7493 9362 0,'0'0'4016'16,"0"0"-1887"-16,0 0-713 15,0 0-672-15,-92-16-544 16,77 38-192-16,-2 3 64 0,6 7-72 16,6-3 8-16,5-4-8 15,0-3-128-15,9-9-232 0,6-6-176 16,5-7 232-16,4-7 248 31,0-12 56-31,-8-3 112 16,-4-7 336-16,0 7 216 0,-8 3 176 15,-4 6 89-15,4 10-97 16,-4 3-648-16,0 6-184 0,4 17-120 16,0 8 120-16,3 8 0 31,10 2-248-31,-1 0-368 0,3-3-537 16,2-6-863-16,3-16-913 0,-9-6-1416 15,-2-10-1544-15</inkml:trace>
  <inkml:trace contextRef="#ctx0" brushRef="#br2" timeOffset="-106994">17606 6988 4488 0,'0'0'9426'16,"0"0"-5617"-16,0 0-2744 16,0 0-1025-16,0 0-40 0,0 0-40 31,16 136 40-31,-4-28 0 15,0 7 56-15,-4-10 0 0,-8-29-48 16,4-26-8-16,-4-18-8 16,0-10-505-16,0-2-311 0,0-11 88 15,3-9 96-15,2-3 640 32,7-26-408-32,8-9-744 15,3-10 792-15,5-2 240 0,4 2 120 16,0 7 272-16,-4 12 664 15,0 13-240-15,0 13-280 0,-4 3-264 16,0 19-40-16,-5 10-40 31,-10 6 32-31,-5 6-8 16,-4 0-16-16,-20 3 24 0,-12-5-24 0,-12-1 32 16,0-9-8-16,-3-7-104 15,-1-9-496-15,12-13-1568 0,12-13-2337 16,8-9-3633-16</inkml:trace>
  <inkml:trace contextRef="#ctx0" brushRef="#br2" timeOffset="-106800.79">17992 6918 13394 0,'0'0'3945'15,"0"0"-2216"-15,0 0-1017 16,0 0-680-16,0 0 56 0,17 79 256 15,-9 4-168-15,-5 25-32 16,-3 16-136-16,0 0 8 31,0-17-16-31,0-27-728 0,0-14-1105 16,0-21-3584-16,8-23-2280 0</inkml:trace>
  <inkml:trace contextRef="#ctx0" brushRef="#br2" timeOffset="-106444.09">18284 7353 14163 0,'0'0'2584'0,"0"0"-1736"0,0 0-848 16,0 0-88-16,0 0 88 16,0 0 16-1,0 0-8 1,83 83-8-16,-55-74-24 0,0-2-488 15,0-7-464-15,-4 0-608 16,-13-20 103-16,-7-8 665 0,-4-4 768 0,-11-3 48 16,-17 4 864-1,-8 2 617-15,0 13-65 0,-4 13-160 16,4 3-376 0,4 19-111-16,9 12-249 15,7 8-248-15,8 5-8 16,8 4-120-16,4-1-64 0,20 1 40 15,8-7-120-15,7-6 0 16,10-9-312-16,14-17-656 0,-3-6-953 31,-13-3-3568-31</inkml:trace>
  <inkml:trace contextRef="#ctx0" brushRef="#br2" timeOffset="-105976.77">18885 7645 9353 0,'0'0'1449'16,"0"0"-937"-16,28-76-224 15,-12 31 1160-15,4-5 289 16,0-24-649-16,-5-27-368 16,2-26-240-16,-6-6-248 15,2 5-32-15,-13 21 48 0,4 34 536 16,-4 22-311-16,0 23 63 15,0 18 120-15,0 3 8 0,-4 7-160 32,-13 10-504-32,-7 25 0 15,-11 22 8-15,-1 29 40 0,4 22-48 16,8 19-8-16,16-10 8 16,8-6 0-16,12-19-40 15,12-22-320-15,0-19-288 0,4-16-544 31,4-13-617-31,35-9-1183 16,-7-4-849-16,-4-9-2785 0</inkml:trace>
  <inkml:trace contextRef="#ctx0" brushRef="#br2" timeOffset="-105626.95">19355 7347 8793 0,'0'0'2425'16,"0"0"-521"-1,0-80-511-15,-4 45 47 0,-8 7-208 0,1 6-176 16,-9 9-303-1,-1 13-345-15,2 0-288 16,-9 26-32-16,4 11 56 16,4 5-48-16,4 2-80 15,8-3 80-15,8-3-88 16,0-9 8-16,4-7-16 16,12-9-96-16,8-13 0 0,4 0 96 15,0-19-8-15,0-10-136 16,-5-9 16-16,-7 0 128 15,-4-3 8 1,-8 3 144-16,-4 15 232 16,0 14 320-16,0 9-432 0,-8 13-272 31,-3 19 0-31,-2 9-40 16,9 6 32-16,4-2-160 15,0-1-360-15,17-9-576 0,18-16-969 16,-7-9-1864-16,4-10-720 0</inkml:trace>
  <inkml:trace contextRef="#ctx0" brushRef="#br2" timeOffset="-105224.14">19527 7137 6769 0,'0'0'3073'0,"0"0"1328"0,0 0-2393 0,0 0-1568 16,0 0-392-16,0 0-56 15,0 92 16-15,0-35 48 16,0-6-48-16,0-10-8 0,3-6 0 15,14-16-232-15,-2-9-224 16,9-10 224-16,4-6 160 16,0-26 72-16,0-9 48 15,8-20 0-15,-12 1-40 16,-1-4 184-16,-2 4 328 16,-14 22 544-16,2 3 113 0,-5 16 7 15,-4 13-480-15,0 6-704 16,-4 28-24-1,-12 26 16-15,4 26-32 16,-1 21 40-16,13 4 48 16,0 0-48-16,4-13 0 0,9-10 8 15,-13 1 0-15,0-13 8 32,0-13-16-32,-13-19 0 0,-2-10 0 15,-5-2-80-15,-12-7 80 16,-12-6 56-16,0-13 32 15,-7-16-88-15,-1-35-200 0,8-38-784 16,12 10-2161-16,16-1-5873 0</inkml:trace>
  <inkml:trace contextRef="#ctx0" brushRef="#br2" timeOffset="-104882.25">19841 7369 10322 0,'0'0'2464'0,"0"0"-1400"16,0 0-303 0,0 0 631-1,92-32-336-15,-64 19-656 16,-4-5-224-16,4-2-168 16,-9-5-8-16,1-1-64 0,-7-2-48 15,-9-1-56-15,-4 1 104 16,-4 2 64-16,-16 11 88 0,-1 8 208 15,-7 7-32-15,0 13 8 16,0 15 24-16,1 14-48 0,3 5-23 16,8 7-73-16,8-3-56 15,8 0-24-15,0-7-72 0,21-2-128 32,14-14-625-32,9-6-711 15,12-15-936-15,35-17-457 16,-15-15-1064-16,-4-7-152 0</inkml:trace>
  <inkml:trace contextRef="#ctx0" brushRef="#br2" timeOffset="-104611.73">20483 7083 8105 0,'0'0'5793'0,"0"0"-3072"16,0 0-1705-16,0 0-584 0,-116 80-144 16,80-30-96-16,4 11-184 0,4 2 72 15,13-9-72 1,6 0 0-1,5-6-8-15,4-13-128 0,13-13-120 16,2-12 136-16,10-10 112 16,-1-13 8-16,-5-19 64 0,-3-12-16 15,-12-10 72-15,-4-7 193 0,-7-2 135 16,-18-1-256-16,1 13 8 16,-4 13 72-1,0 16-280-15,13 16-88 16,3 6-1113-16,16 25-1159 15,15 1-1833-15,9-7-504 0</inkml:trace>
  <inkml:trace contextRef="#ctx0" brushRef="#br2" timeOffset="-104344.2">20746 7086 10658 0,'0'0'4041'0,"0"0"-2281"0,0 0-632 16,0 0-640-16,0 0-144 31,-91 7-144-31,74 21-152 0,6 14-40 31,7 5-8-31,4 1-8 16,7 0-176-16,9-1-64 0,0-5-16 16,4-5 48-16,-8-5 40 0,-4-3 120 15,-8-10-48-15,0-3 104 16,-20-4 104-16,-11-5 400 0,-10-4 0 0,-10-3-207 15,-29-13-297 1,12-9-681-16,5-4-4160 16</inkml:trace>
  <inkml:trace contextRef="#ctx0" brushRef="#br2" timeOffset="-103025.18">14534 7617 11138 0,'0'0'4265'16,"0"0"-2929"-16,0 0-568 0,0 0-48 15,0 0 137 1,0 0-305-1,4 0-264-15,13 0-96 16,6 0-24-16,37 0 112 0,27-10-24 16,41-2-160-16,-9-1 8 0,-19 3-104 15,-32 7-152-15,-32 3-816 16,-8 0-1049-16,-9 0-2488 31,-10 3-1552-31</inkml:trace>
  <inkml:trace contextRef="#ctx0" brushRef="#br2" timeOffset="-102799.89">14495 7886 6905 0,'0'0'3097'16,"0"0"-1921"-16,0 0-96 15,0 0 761-15,0 0 287 16,107 16-536-16,-47-19-696 0,7-10-255 0,6-2-249 31,-14 2-208-15,-4 0-184-16,-2 0-232 0,-22 7-680 0,-10 3-577 15,-21 0-999-15,-9 0-57 16,-10-1-2416-16</inkml:trace>
  <inkml:trace contextRef="#ctx0" brushRef="#br2" timeOffset="-102350.02">15000 7400 7537 0,'0'0'4641'16,"0"0"-2216"-1,0 0-1041 1,0 0-648-16,0 0-320 0,0 0 576 16,0 0-303-16,-52 106-217 0,41-62-128 15,3 1-128-15,-5 5-96 16,6 1 8 0,-1 3-128-16,0 0 72 15,-8 3-72-15,4 0-72 16,0-3-352-16,0-6-464 0,4-7-769 15,8-6-1367-15,0-16-1409 16,12-6-2969-16</inkml:trace>
  <inkml:trace contextRef="#ctx0" brushRef="#br2" timeOffset="-102089.22">15216 7178 9313 0,'0'0'2809'32,"0"0"208"-32,0 0-1753 0,0 0-720 15,0 0-400-15,0 0 8 16,-8 70 248-16,0-19-64 0,-1 3 184 16,2 10 49-16,-5-1 23 0,0 7-200 15,0-3-176 1,-4-1-144-1,4 1-24-15,0-4-48 0,0-5-288 16,12 5-1040-16,12-15-2753 16,4-17-5105-16</inkml:trace>
  <inkml:trace contextRef="#ctx0" brushRef="#br3" timeOffset="-95823.3">14203 6817 8585 0,'0'0'2105'0,"0"0"407"16,0 0-687-16,0 0-737 15,0 0-576-15,-11-17-416 0,11 30-24 16,0 13-72-16,0 12 424 16,0 32 48-16,0 31-24 0,0 39-56 31,0 19-167-31,0 6 71 16,0-13 16-16,0-19-8 0,15-2-120 15,2-8-80-15,7-14-40 16,-5-5-64-16,-6-25-96 15,-6-21-32-15,-7-20-192 0,0-13-144 32,4-3-441-32,0-2-487 15,-4-8-1521-15,0-9-2184 0</inkml:trace>
  <inkml:trace contextRef="#ctx0" brushRef="#br3" timeOffset="-92278.49">14172 6918 6409 0,'0'0'1424'0,"0"0"-296"31,0 0-607-31,0 0 191 0,0 0 96 16,63-79 40-16,-43 69 64 15,1 7-96-15,2 0 9 16,1 0-177-16,8 3-96 0,4 0-136 15,-1 0-16-15,10 0-152 32,2 0-120-32,9 0-72 0,20-3 8 15,23 3-56-15,-7-7 0 16,-8 4 40-16,-13 3-48 0,-15 0 0 16,4 0 8-16,16 0-8 0,-9 0 0 15,17 3 56 1,19 0-56-16,33-3 0 15,12 0 0-15,-1-3 48 16,-7-3-40-16,-25 2-8 16,-11 1-8-16,-21 3 0 0,-19 0 16 15,-12 0-8 1,3 0 0-16,29 0 16 16,28-6 88-16,19 3-24 15,-3-7-64-15,-5 1 136 0,-11-1-136 16,-1-3-16-16,1 1 8 15,-13-1 0-15,-7 3 8 0,-16 1 0 16,-16 3 32-16,-16-1 72 31,4 1 8-31,7 0-24 0,21-7-24 16,23-3-64-16,13 0 32 16,8 1-48-16,-17 2 0 15,-7 3 40-15,-12 7-40 0,-17 0 0 16,-7 0 0-16,-8-1 8 31,7 4 0-31,25-6-8 0,28 6 0 16,15-6 144-16,-3 2-64 0,-5 2-24 0,-8 2-48 31,-3 0 48-31,-1 0-56 0,-2 0-8 16,-2 0-32-1,-4 0 40-15,6 0 40 16,-2 0-32-16,1 0-8 0,-5-7 8 15,-3-3-8-15,-17 4 0 16,-14 0 0-16,-18 0 56 0,-4-1-56 16,13 1-8-16,0 0 8 15,4-4-40 1,-4 0 40-16,-9-2 0 16,2 2 0-16,-6-3 64 0,1 4-64 15,0-1 0-15,4-3 0 16,3 8 0-16,-3-2 8 0,5-3-8 15,-2 4 0-15,1 3 8 32,8 3-8-32,-1-3 16 15,25 3-16-15,20 0 0 0,27 0 8 16,13 0 0-16,3-3-8 16,-8-1 0-16,-15 1-48 0,3-3 48 31,-7 0 8-31,-8-4 0 15,-13 0 48-15,0 1-56 16,2-4 8-16,-2 0 0 0,12 4-8 16,5 0 0-16,7-4 0 15,1 7 8-15,3 2-16 0,5-2 8 16,-8 6 0-16,-9 0-8 16,0 0-72-1,-10 0 32-15,-6 0 40 16,-20 3 0-16,-19-3 8 0,-8 0-8 15,-8 0 8-15,11 0 0 16,9 0 0-16,20 0-8 0,12-3 8 16,12 0 0-1,-5-1-72-15,-19-1-200 16,-28 5 96-16,-13-4 120 16,1 1 8-16,4 3 48 0,4-3 0 15,-1 3 0-15,-3-3 0 16,5 3 0-1,18 0 0-15,21 0 0 16,31 0 0-16,12 6 0 16,5 3 0-16,-13 1 0 0,-19 0-8 15,-21-4-96-15,-23-3 32 32,-16 0 56-32,-12-3-40 0,4 0 48 15,0 0 8-15,7 0-8 16,-7 0 8-16,8-9 0 15,4 2-8-15,8-6 8 0,15 4-216 16,-3 3-216-16,0-4 8 16,-1 7 16-16,-11 0 264 0,0-1 96 15,-4 2 48-15,0-2 48 16,-9 1 80 0,9-3-8-16,16-1 32 15,27-2-144-15,26-1 48 0,6 1-48 16,-20 3-8-16,-35 3-80 15,-29-1-48-15,-10 1 56 16,2 0 72 0,9 0 0-16,0-1 8 0,0 1 40 15,3 3-32-15,1 0 40 16,1 0-56-16,6 0 0 0,5 0 8 16,4 7-8-16,3-1 16 15,0 1-16-15,10-4 0 0,6-3 0 31,-8 3 0-31,-2-3 0 16,-2 0 8-16,-11 3-8 0,-5 3 0 16,-3-3 0-16,-4-3 0 15,-4 0 8-15,-4 0 0 0,0 0 0 16,4 0 80-16,4 0-80 31,-1 0 0-31,1-3-8 16,-5 0 0-16,-2 0-8 0,-13 3 0 15,-12 0 8-15,-8 0 0 16,-9 0 0-16,1 0 8 0,-4 0-8 31,8 0-56-31,1 6 56 0,2 4-16 16,6 2 16-16,2 4 0 16,1 0 0-16,0 0 0 0,0 0 0 15,-4 0 0-15,-8 0 8 16,0 3 48-16,-5 0 40 0,1 6 120 0,5 4-40 31,-5 5 8-15,4 2 8-16,-1 5-96 15,2 0-40-15,-1 7 8 32,-4-4-8-32,-4 4-8 15,0 0-40-15,0-1 64 0,-8 1-56 16,-5 3 32-16,2 3 8 15,-1 0-56-15,-4 3 0 16,0 0 48-16,4 6-48 0,4 1 0 16,4-1 8-16,0 1 0 15,4-4-8-15,0-6 0 0,0-3 8 16,0-1-16-16,-4-8 8 16,4-4 0-16,-8-3 0 15,4-3 0-15,0-4 16 0,-4-2-16 16,4-1 0-16,-8 1 16 15,0-1-16-15,0 0 8 0,-4 1-8 16,0-1-8-16,1-3 8 16,3-2 0-1,-8-2-40 1,-1-1 40-16,-3-5 8 0,-3 1 48 16,-9-4-48-16,-4 1 0 0,-7 0 56 15,-13-5-64-15,-4 5 16 0,-20-3-16 16,-15 5 8-1,-21-2 0 1,-7-1 0-16,-1 1 0 16,9-1 48-16,7 1-40 0,0-1-8 0,-8 1 0 15,-7 0-8-15,0-1 8 32,-5 4-8-32,5-4 8 15,0 4 0-15,3 0 0 0,1-4-8 16,7 1 40-16,4-4-40 0,9 1 0 15,-5-7 56-15,-3 2 24 16,-5-2 48-16,-8 0 40 16,-7 0-88-16,-5 0 81 0,1 0-153 31,12 4 64-31,15 2-72 16,4-3 0-16,13 0 8 0,-1 4-8 15,-4-4 0-15,-3 3 8 16,-5 1 0-16,4-4 136 15,-7 3-24-15,-5 1-72 0,-7 2 8 47,3-3-56-47,1 4-168 16,-1-1-80-16,8-2-1 0,1-4 177 0,-5-3 64 16,1 0 0-16,-8 0 8 15,-1-7 0-15,-7 2 0 16,-1-5 0-16,0 0 0 0,1 4 0 15,3 0 8-15,1-1-8 16,-1-2 0-16,-3-1-176 0,7-3-216 16,-3 1 128-16,-1-1 112 0,4 3 104 15,6 1 48-15,6 0 96 16,-3 2-24 0,6 1-56-16,-5 2-8 15,1-2 64-15,2 3-72 16,-1-3-16-16,1-1-64 0,-12 4 72 15,-1-3 0-15,0 3-8 16,4 0 16-16,1-4-8 0,11 4 8 31,5-4 0-31,4 4 0 16,7 0 8-16,-4 3 8 0,0-3 48 16,-7 3-56-16,-5 0 32 15,1 0-40-15,-6 0 0 16,6 0 40-16,0 0-40 0,-9 0-8 31,0 0 8-31,-3-3 0 16,3 3-24-16,5 0 24 0,3 0 0 15,-3 0 16-15,-1 0-8 16,-3 0 0-16,3 3-8 16,5 3 8-16,-2-3 0 0,6 4-8 15,0 3-8 1,3-4 8-16,5 3 0 15,3 1 8-15,0 2 0 0,-4 5 0 16,-3-2-8-16,-5 5 0 16,5-5 0-16,-1 4 0 0,1 0 0 15,3 0 0 1,4-2 0-16,1-2-16 16,3 1 16-16,0-3-48 15,-3 2 40-15,3-2 0 0,-4 3 0 16,-7-3-96-16,3-3-120 15,-8 2-72-15,0-2-8 0,5-7-64 32,-1 0 184-32,4 0 96 15,5 0 24-15,11 0 64 0,13 4 0 16,14-4 0-16,6 7 8 16,-13-4 24-16,-4 3-24 15,-11 4-8-15,3-4 0 0,-4 1 40 31,4-3-40-31,1-1-8 16,-5 0 8-16,0 1 0 0,1-4 0 16,-6 3 8-16,2-3-8 15,0 1 0-15,3 2 0 16,-4-3 8-16,4 0 0 0,1 0 0 16,-1 4 8-1,5-1 72-15,-2 7 32 16,2-4-16-16,3 4-16 0,-4 3-80 15,1 3-8-15,-1-4 8 16,4 2 0-16,0-2 40 16,9-5 32-16,3 0-8 15,12-1 0-15,8-6-72 16,4 0 56-16,12-3-56 16,16 0-152-16,0 0-776 0,4-3-3713 0</inkml:trace>
  <inkml:trace contextRef="#ctx0" brushRef="#br3" timeOffset="-90784.57">13642 12757 7785 0,'0'0'2825'16,"0"0"-1953"-16,-17 0-488 16,2 0 256-16,7 0 280 0,-8 0-287 15,4 0-41-15,-4 0 80 16,-3 0-144-16,-6 0 32 15,-3 0-88 1,-3 0-72-16,-5 3-104 0,-5-3-64 16,2 3-8-16,-5-3 64 15,0 0-64-15,-3 3-47 0,-1-3-33 16,0 7-48-16,-4-1 8 16,4-3-88-1,1 4-8-15,2-4 40 16,-2 0-48-16,3 0 104 15,0 0-56-15,1-3-48 0,-2 0 8 16,-2 3 32-16,3 1-40 16,0 2 0-16,4-3 8 0,4 3 64 31,0 1-16-31,1-1-40 16,-1 1-8-16,4-1 0 15,-4 3 0-15,5-2 0 0,-1-1 0 16,0 1-8-16,-5-1 16 31,5 0-16-31,-3-3 16 0,-1 7-8 16,0-7-8-16,1 0 16 15,3 4 32-15,-5-7 0 16,5 3 8 0,5-3-8-16,-1 0 0 0,4 0-40 15,8 3 0-15,0-3 32 16,4 0-32-16,0 0 0 0,1 0 0 15,2 0-8-15,5 0 0 16,0 0 0-16,0 0-8 0,4 0-160 16,0 0-216-16,-4 0-232 0,4 0-409 15,0-16-1495-15,4 0-1929 32,4-3-2113-32</inkml:trace>
  <inkml:trace contextRef="#ctx0" brushRef="#br3" timeOffset="-90462.16">12076 12652 328 0,'0'0'7665'16,"0"0"-5544"-16,0 0-985 16,0 0-152-16,0 0 368 0,0 0-311 15,-20 0-537-15,-7 16-128 16,-5 3 24-16,-5 3 136 31,-3 3 16-31,-7 1-104 0,-1 3 24 16,0-1-200-16,-3-2 24 0,6-1-72 15,9-3-23-15,12-3-81 16,9-3-24-16,11 0-80 16,4 0 64-1,4 0-56-15,20 3 224 16,16-3 24-16,16 3 0 0,3-3-88 15,5 3-104-15,4-3-72 16,-5-1-8-16,13 1-768 0,-17-3-1529 16,-14-10-4720-16</inkml:trace>
  <inkml:trace contextRef="#ctx0" brushRef="#br3" timeOffset="-84920.78">11331 11287 4096 0,'0'0'6002'0,"0"0"-3842"15,0 0-135-15,0 0-585 16,-4-64-464-16,4 58 240 16,0 3-191-16,0 0-417 0,0 3-344 15,0 0-264-15,0 6-64 16,0 13-64-1,0 10 120-15,0 9 8 16,0 0 48-16,0 6-32 16,0-6 32-16,0-3-48 0,0-9 16 15,0-7 32-15,0-7-48 32,8-8 8-32,8-4 0 0,11-19 0 15,18-20 136-15,18-24-136 31,17-23 0-31,7-19 8 0,-14 10-8 0,-17 25 16 16,-25 26-16 0,-19 25-8-16,-4 3 0 15,4 3-48-15,-8 10-152 0,-4 3-784 0,-16 19-1193 16,0 7-776-16,-12 2-2272 16</inkml:trace>
  <inkml:trace contextRef="#ctx0" brushRef="#br3" timeOffset="-83879.34">9705 11537 432 0,'0'0'9442'0,"0"0"-7274"15,0 0-872-15,0 0-551 16,0 0 31-1,0 0 80-15,0 0-368 16,8-50-256-16,-3 59-216 16,-1 10 80-16,-1 7 160 0,1 5-80 0,4 5-72 15,0 2-32-15,4-4-72 32,-4-2 56-32,0-7-56 15,-4-5 56-15,4-8-56 0,-4-5 8 16,4-7 48-16,8 0 8 0,3-22 296 15,9-10-24-15,12-25-192 32,8-23-32-32,4-18-48 15,-8 6-16-15,-8 22 8 0,-16 25-56 16,-9 26 8-16,-2 4-16 16,-1 5-144-16,-4 4-504 0,3 6-1168 15,1 16-2681-15,-3-4 1896 0</inkml:trace>
  <inkml:trace contextRef="#ctx0" brushRef="#br3" timeOffset="-74292.14">22599 13023 3344 0,'4'7'704'16,"-1"-1"969"-16,5 4-713 16,-4-1-424-16,1-2 72 0,-1-1 96 15,0-3 8-15,-1 1-103 31,-3-1-169-31,0-3 96 16,0 0 208-16,0 0 72 0,0 0 56 16,0 0-55-16,0 0-57 15,0 0-48-15,0 0-136 0,0 0-72 0,8 0 40 16,-4 0-24 0,12-7-168-1,0-6-280-15,12 1 48 0,8-4 80 0,8-3-72 16,8 0-104-1,3-4 72 1,5 1-96 0,0-6 0-16,-1-1-32 0,-6 1-416 0,-1 2-336 15,-13 4-744-15,-11 6-296 16,-28 16-777-16,-4 0-2160 16,-24 13 776-16</inkml:trace>
  <inkml:trace contextRef="#ctx0" brushRef="#br3" timeOffset="-73528.14">22558 12868 5329 0,'0'0'1464'0,"0"0"-376"16,0 0-600-16,0 0-216 0,0 0 288 15,0 0 297-15,-11-22-217 0,11 22-264 0,0 0 48 16,0 0 296 0,0 0 408-16,0 0-207 0,0 0-337 15,0 0-256-15,0 0-104 16,0 0-96-16,0 12-112 0,0 5 384 15,0 5 144 1,7 6-272-16,2 1-120 16,6 3-8-16,2-4-96 15,-2 1 8-15,2-7-56 0,-6 0-48 16,-7 0-920-16,-4-9-2137 16,-4-7-6017-16</inkml:trace>
  <inkml:trace contextRef="#ctx0" brushRef="#br3" timeOffset="-65255.93">7175 11236 5233 0,'0'0'1016'15,"0"0"-272"-15,0-32-408 0,0 23-176 16,0 3-72-16,0 2 96 15,0 1 192-15,0 3-136 0,0 0-104 32,0 0-72-32,0 0-56 0,0 0 96 15,0 0-8-15,0 0-16 16,-4 0 48-16,4 0 32 16,-7 0 49-16,-2 7 23 15,-6 5-136-15,-6 4-16 0,2 9 0 31,-5-2 0-31,0 5 32 16,3-2 32-16,-2 5-32 0,7 1-8 16,1 3-8-16,2 6-16 15,5 4 24-15,8 2-96 0,0 7 88 16,4 0-16-16,13 7-8 16,6-4 8-1,5 3-24-15,7 4-48 16,2-4 88-16,-1-3-80 0,-1 0-8 0,1-9-8 15,-8-7 16 1,0-9-16 0,-9-6-8-16,-2-4 8 15,-6-10 0-15,-6-5 8 0,-1-4-8 16,0-3 48-16,-4 0-40 16,0 0 0-16,4 0-8 0,0-10-248 15,-1-9-584-15,5 4-969 16,-3-2-3624-16</inkml:trace>
  <inkml:trace contextRef="#ctx0" brushRef="#br3" timeOffset="-64926">7076 12249 5577 0,'0'0'4841'16,"0"0"-3753"-16,0 0-608 15,0 0-480-15,0 0-96 0,0 0-272 16,-20-28 88 0,36 43 184-16,-1 4 96 15,13 4 8-15,-3-4-8 16,-1-1 8-16,-1-1 0 0,-3-2-8 15,4 1 8-15,-8-3 8 16,4-3-16-16,0-1 0 16,-1-3-208-16,-2-3-640 15,2-3-609-15,-2 0-503 16,-14-3-1193-16</inkml:trace>
  <inkml:trace contextRef="#ctx0" brushRef="#br3" timeOffset="-64694.53">7342 11989 4320 0,'0'0'5450'16,"0"0"-3866"-16,0 0-592 0,0 0-728 31,0 0-264-31,0 0-88 16,0 0-40-16,0 0 128 15,0 37 40-15,0-2-40 0,0 4 0 16,-8 2-296-16,5 3-336 16,-1 14-528-16,0-17-1065 0,4-10-2312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6:36:37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4207 5410 1144 0,'0'0'5977'15,"0"0"-3688"-15,0-83-481 16,0 58-72-1,0 9-63-15,0 7-49 16,0 2-304-16,0 1-400 0,0 6-399 16,0 0-257-16,0 3-264 0,0 19-72 15,-5 29 16-15,-6 35 56 16,-5 31 144 0,0 14-136-16,-4-5 64 15,4-15-72-15,9-34-24 16,-2-14-184-16,5-22-617 0,0-5-639 15,0-14-1008-15,1-6-1529 16,-5-16-2209-16</inkml:trace>
  <inkml:trace contextRef="#ctx0" brushRef="#br0" timeOffset="168.01">3764 5309 8281 0,'0'0'1361'0,"0"0"-209"16,0 0-728-16,53-99-320 16,14 61 40-16,45-7 144 0,51 1-64 15,17 9-136-15,-17 22-88 0,-55 13-1032 16,-57 7-3961-16</inkml:trace>
  <inkml:trace contextRef="#ctx0" brushRef="#br0" timeOffset="860.52">4398 5972 928 0,'0'0'7353'16,"0"0"-5760"-16,0 0-249 0,0 0 192 15,84-51-215-15,-52 19-409 0,8-3-488 16,-1-3-248-16,1-6-120 15,-4-4 8-15,-12-2-64 32,-8-4-232-32,-8 2-248 0,-8 8 184 15,-4 9 296-15,-16 13 272 16,-4 19 208-16,0 9-312 0,-11 35-160 16,11 7-8-16,-1 13 64 15,18 2-56-15,7-6 0 31,0 0 40-31,20-6-48 0,12-13 0 16,0-6 16-16,-1-16-16 16,9-13 56-16,-4-3-48 0,3-28 40 0,2-14 8 15,-5-12-48-15,-1-6-8 16,1-1 0 0,-12 14 0-16,-9 12 8 15,-2 16 0-15,-1 16-8 16,-9 3-128-16,10 28 80 15,-1 13 48-15,-5 7 176 0,2 10-72 16,-1 1-40-16,-8-1-16 0,0 2-40 31,0-9 64-31,0-10-72 16,0-12 16-16,0-16-8 0,0-13 40 16,11-23 176-16,25-43-224 15,16-36-368-15,8-9 104 0,-4 16-320 16,-17 28 104-16,-18 38 256 31,-10 16 176-31,2 7 48 0,-9 6 16 16,0 0-8-16,-1 19-8 15,-3 20 384-15,0 5-56 0,-3 10-136 16,-10 6-96-16,1 1-40 16,9-4-56-16,3-10-360 31,0-5-1089-31,15-17-631 0,37-25 416 15,4-13-793-15,-4-18-2128 0</inkml:trace>
  <inkml:trace contextRef="#ctx0" brushRef="#br0" timeOffset="1145.45">5824 5454 4640 0,'0'0'4313'16,"0"0"-1448"0,0 0 96-16,0 0-1049 0,0 0-840 15,0 0-456-15,-112-60-263 16,86 82-161-16,-2 10-184 0,3 9-8 0,14 4 8 15,6 6-8-15,5-1 0 32,5 1-40-32,10-3-32 15,9-7-105-15,1-3-135 0,-2-9 40 16,1-7 112-16,-12-6 72 16,-8-4 88-16,-4 1 0 0,-9 0 0 15,-19 3 320-15,-11 0 48 31,-8 0-143-31,-5-1-121 0,3-5-88 16,10-7-16-16,18-3-345 16,21-22-815-16,17-7-1104 0,15-9-3826 15</inkml:trace>
  <inkml:trace contextRef="#ctx0" brushRef="#br0" timeOffset="1471.33">6075 5585 9025 0,'0'0'4113'0,"0"0"-2080"0,0 0-329 16,0 0-784-16,0 0-496 16,0 0-176-16,-91 66-72 15,55-21-55 1,0 5-105-16,16 8-16 0,8 2 0 16,12-3-40-16,4-6-233 15,24-7-479-15,12-18 344 0,4-17 232 16,7-9 128-16,5-41-40 15,-7-29 40 1,-14-25 48-16,-23-10 40 16,-12 22 256-16,-19 24 48 0,-2 27-96 15,-7 9 200-15,0 11-120 16,-4 2-87-16,1 10-241 0,3 0-361 16,8 25-711-16,20 32-696 31,4-9-1049-31,15-3-1528 0</inkml:trace>
  <inkml:trace contextRef="#ctx0" brushRef="#br0" timeOffset="1798.38">6685 5521 9482 0,'0'0'2808'0,"0"0"-447"0,0 0-929 15,0 0-328 1,0 0-504-16,-75-25-456 15,34 53-144-15,2 10-8 0,3 13-40 16,4 3 0-16,12 3-24 16,12 0-264-1,8-3-352-15,0-9-192 0,21-10-88 16,2-10 144-16,-3-15-121 16,0-10 505-16,-8 0 440 15,-12-23 888-15,0-12 417 0,-24-3-57 0,-16-6-208 31,-12 6-248-31,1 0-416 16,-1 9 65-16,16 7-201 0,16 9-240 16,16 7-168-16,8-1-1489 15,48-2-1143-15,47-16 631 16,-3 0-1744-16,-1-5-704 0</inkml:trace>
  <inkml:trace contextRef="#ctx0" brushRef="#br0" timeOffset="2061.53">7127 5153 7769 0,'0'0'4777'0,"0"0"-1864"16,0 0-1385-16,-12-96-384 0,-16 77-447 16,-3 4-17-16,-9 8-312 31,-8 7-112-31,4 7-152 0,-4 18-104 16,5 16-8-16,3 23-72 15,12 34 8-15,16 32-8 16,12 16 72-16,16 1 8 0,16-11 56 15,-4-15-56-15,-9 2-88 32,-6-5 88-32,-9-10 0 0,-4-16 0 0,0-19 0 15,-12-16-120-15,-4-16-264 16,-5-6-529-16,-14 4-1095 16,-1-11-2313-16,0-12-3281 0</inkml:trace>
  <inkml:trace contextRef="#ctx0" brushRef="#br0" timeOffset="2226.44">6546 6121 12378 0,'0'0'2281'15,"0"0"-1233"-15,87-70-688 0,-15 35-128 32,28-6 64-32,19-3-120 0,-8 5-160 15,-27 14-16-15,-4-10-680 16,-32 10-2297-16,-8-7-3328 0</inkml:trace>
  <inkml:trace contextRef="#ctx0" brushRef="#br0" timeOffset="2458.71">7394 5070 8937 0,'0'0'2113'15,"0"0"351"-15,0 0-319 0,0 0-217 16,0 0-832-16,0 0-783 15,-4-22-313 1,1 88-152-16,-1 46 152 16,-5 30 104-16,5 8-96 0,0-11 0 15,4-18-8-15,0-13-545 16,0-31-791-16,0-20-304 0,13-26-809 16,2-18-415-1,9-13-2561 1</inkml:trace>
  <inkml:trace contextRef="#ctx0" brushRef="#br0" timeOffset="2758.74">7721 5588 10114 0,'0'0'4705'0,"0"0"-2417"0,0 0-856 31,0 0-543-31,0 0-721 16,0 0-168-16,0 0-96 0,-91 123 88 15,74-37 0-15,10 19-40 16,7-10 40-16,7-28-64 0,10-26-593 15,-2-31 273-15,5-7 56 32,8-3 184-32,12-32 152 0,-4-38 48 15,-8-31 48-15,-21-7 152 16,-7 19 248-16,-23 25 17 16,-1 30 175-16,-12 14-120 0,-4 8 32 15,-4 5-416-15,-4 7-184 31,9 19-328-31,7 32-344 0,16 25-392 16,16 10-1025-16,20-13-2896 0,8-22-5889 16</inkml:trace>
  <inkml:trace contextRef="#ctx0" brushRef="#br0" timeOffset="3207.85">8047 5534 12338 0,'0'0'3073'0,"0"0"-1305"16,0 0-488-16,0 0-975 16,0 0-305-16,0 0-153 15,-95 89 73-15,76 3 64 16,2 13-32-16,10-14 24 16,7-24 16-16,0-25-136 0,15-11-248 15,1-5-16-15,12-11-24 0,8-8-16 31,4-14 120-31,4-37-280 16,3-32-248-16,-7-4 296 16,-12 10 440-16,-19 11 120 0,-6 27 792 15,-3 6 496-15,0 10-72 16,0 16-1104-16,-3 7-112 0,-1 21-136 16,4 16 40-16,0 4 80 31,11 3-48-31,10-7-304 15,10-5 48-15,1-21 176 0,4-14 144 16,-4-8 384-16,-4-24 120 0,-9-13 144 16,-6-13 120-16,-10-10-255 0,-3 4-89 15,-7 0-168 1,-10 12-144 0,2 16-88-16,2 17-24 15,9 17-984-15,1 18-4114 0,3 5-319 16</inkml:trace>
  <inkml:trace contextRef="#ctx0" brushRef="#br0" timeOffset="3407.9">8622 6010 10658 0,'0'0'3921'0,"0"0"-2249"15,0 0-80-15,0 0-479 0,0 0-281 31,0 0-376-31,103-89-256 16,-59 67-200-16,3 3-112 0,2 3-536 16,-2 3-489-16,1-6-919 15,-16 7-2449-15,-8-8-2953 0</inkml:trace>
  <inkml:trace contextRef="#ctx0" brushRef="#br0" timeOffset="3847.59">9116 4934 11178 0,'0'0'3057'0,"0"0"-1353"16,0 0-336-16,0 0-776 0,0 0-592 15,0 38-288-15,3 32 280 16,-3 34 8-16,0 20 64 0,0 0-56 15,0-13 112 1,0-35-120-16,-7-18 0 16,3-23 72-16,0-10-64 15,-1-6-8-15,5-6-88 0,0-7 32 16,0-6 56-16,13-19 392 16,15-19-272-16,4-13-40 0,7-3-80 31,-3-3 8-31,0 3-8 15,-12 19 0-15,-4 9 64 0,-12 17 104 16,-1 9-168-16,-3 9-192 16,5 20 112-16,-1 13 80 0,-5 5 8 15,1 7 8-15,-4 0 40 32,4 0-56-32,-4-13-152 15,5-6-616-15,-1-16-888 0,24-19-1073 16,-5-10-359-16,5-15-5314 0</inkml:trace>
  <inkml:trace contextRef="#ctx0" brushRef="#br0" timeOffset="4099.28">9613 5397 11546 0,'0'0'4313'16,"0"0"-2785"-16,0 0-1288 0,0 0-240 16,0 0-16-16,-43 112 16 15,43-68 8-15,0 1 56 0,0-4-64 16,19-10 88-1,5-9-88-15,8-9-120 16,0-13 72-16,4-3-8 16,-4-25 56-16,-4-11 48 0,-4-11-32 15,-8-8 80-15,-12-5-96 16,-4 2 248-16,0 8 88 0,-12 12-144 31,4 9-8-31,-4 12-184 16,12 11-912-16,0 3-1752 0,0 2-4682 15</inkml:trace>
  <inkml:trace contextRef="#ctx0" brushRef="#br0" timeOffset="4490.1">10044 4791 6361 0,'0'0'7193'0,"0"0"-4720"15,0 0-1465-15,0 0-32 16,0 0-199-16,0 0-777 15,0 0-185-15,56 114 185 0,-52 16 0 16,-4 16 8 0,-4-3 0-16,-16-32-8 15,4-31-176-15,0-27-240 0,8-23-184 16,0-12 168-16,4-5 144 16,1-13 208-16,3 0 80 15,0-22 0-15,11-29-192 16,13-6-16-1,12-4 200-15,0-2 8 0,3 12 48 16,2 6 184-16,-9 14 144 0,-4 12-184 16,-5 16-144-16,-3 3-48 15,-5 16-144-15,-2 12 144 16,-13 13 0 0,0 4 240-16,-20 6 96 15,-20 6 48-15,-24 3-80 0,-27 4 16 16,-17-7-176-16,-7-10-144 15,31-18-1472-15,24-26-4801 0</inkml:trace>
  <inkml:trace contextRef="#ctx0" brushRef="#br0" timeOffset="7511.87">13092 5486 1640 0,'0'0'5817'0,"0"0"-3512"16,0 0-545-16,0 0 264 16,0 0-135-1,0 0-265 1,0 0-336-16,0 0-303 0,0 0-161 0,0-7-280 15,0-5-232-15,-4-1-144 16,4-6-64-16,0-6-32 0,8-4-64 16,16-2-8-16,12-5 0 31,-1 5-104-31,10 5 88 16,-2 11-104-16,-3 8-56 0,-9 7 32 15,2 13-96-15,-10 18 104 0,-6 11 16 16,-6 5-64-16,-3 8 56 15,-8-1 24-15,-4-4 40 32,-11-9 8-32,-2-2-184 0,-2-14-136 15,3-9 264-15,4-10 112 16,0-6 120-16,8-9-32 0,4-23-88 16,4-13-40-16,27-18-48 15,6 0 8-15,10-7-64 31,2 7-209-31,-10 18 217 0,-3 4 80 16,-8 21 56-16,-8 20-128 0,-8 7-144 16,-8 25 208-16,-4 12-16 0,0 7 80 15,-4 0 8-15,-12-1-8 16,0-9 16 0,4-9-8-1,-4-9 0-15,12-14 0 0,0-9 80 16,4-6 184-16,4-22-144 15,28-27-128-15,24-24-104 0,19-23-8 16,1 4-96 0,-16 25-288-16,-20 28 224 15,-29 26 232-15,2 13 40 16,-9 6 48-16,0 10-48 0,-4 25-160 16,-4 25 160-16,-13 0 120 15,2 7-104-15,-2 3 56 0,6-10-72 31,3 3-40-31,8-11-904 16,0-11-1489-16,40-19 169 0,-1-13-33 16,2-9-3000-16</inkml:trace>
  <inkml:trace contextRef="#ctx0" brushRef="#br0" timeOffset="7789.2">14308 5223 6585 0,'0'0'5177'31,"0"0"-2064"-31,0 0-1553 0,0 0-1064 15,0 0-344-15,0 0-144 16,-77 86-8-16,62-45 48 0,6 0-48 16,9-3 0-16,0-3 0 0,13-7-376 15,10-11-144 17,5-15 336-32,9-2 128 0,-10-19 56 0,1-19 64 15,-8-6 96-15,-16-10 432 16,-4 0 208-16,-16 3-208 0,-16 10 145 0,-4 9-225 31,-8 13-216-31,5 13-296 16,7 6-368-16,4 13-761 15,24 24-1151-15,4-5-721 0,12-3-1936 16</inkml:trace>
  <inkml:trace contextRef="#ctx0" brushRef="#br0" timeOffset="8180.45">14562 4803 10746 0,'0'0'2744'16,"0"0"-215"-16,0 0-937 0,0 0-552 15,0 0-1040-15,0 0-120 16,4 26-48-16,4 50 104 31,1 29 64-31,-6-6 0 0,-3-17-488 16,0-28-200-16,-8-26-144 15,-4 1 256-15,4-4 368 0,-4-6 80 16,4-12 128-16,0-7 136 16,8-13 88-16,0-16-208 15,12-9-16 1,16-6-64-16,12-4 64 0,4 4-48 16,3 9 32-16,-2 10 8 0,-10 15-8 15,-7 10 8-15,-4 16-168 16,-12 15 176-16,-12 14 184 0,0 3-8 31,-12-1 136-31,-16 4 16 16,-7-3-184-16,-2-1-16 0,1-9-72 15,5-9-56-15,6-10-248 16,22-19-936-16,3 0-1345 16,3-16 201-16</inkml:trace>
  <inkml:trace contextRef="#ctx0" brushRef="#br0" timeOffset="8346.5">15024 5127 8873 0,'0'0'1737'15,"0"0"-993"-15,-12 76-488 32,4-41-160-32,4-3-8 0,4-6-88 15,0-11-88-15,0-15-616 16,12 0-480-16,0-15-2913 0</inkml:trace>
  <inkml:trace contextRef="#ctx0" brushRef="#br0" timeOffset="8462.45">15163 4705 7521 0,'0'0'2273'16,"0"0"391"-16,0 0-2664 16,0 0-184-16,-15 73-480 15,11-13-1769-15,-5 4-4672 0</inkml:trace>
  <inkml:trace contextRef="#ctx0" brushRef="#br0" timeOffset="8838.01">15208 5454 1488 0,'0'0'7641'0,"0"0"-6760"31,0 0-569-31,0 0 392 0,0 0 496 16,0 0 777-16,0 0-49 15,0 0-96-15,8-25-1136 16,8-7-447-16,7-12-241 0,9-23-8 16,12-38-249-16,7-38-223 31,-2-15-216-31,-17 2 384 0,-16 39 304 16,-16 50 72-16,0 26 384 15,-5 22 152-15,-3 6 153 16,1 10-273-16,-14 3-488 0,-7 41-24 15,-11 42-72-15,-5 40 96 16,9 21-8 0,18-5 8-16,17-15 0 0,8-29 0 15,20-22-8-15,0-19 8 16,0-16-392-16,4-9-129 16,32-13-775-16,-5-7-1136 15,1-9-4018 1</inkml:trace>
  <inkml:trace contextRef="#ctx0" brushRef="#br0" timeOffset="9694.79">15685 5273 8833 0,'0'0'1521'31,"0"0"311"-31,0 0-64 16,0 0-207-16,-11-92-345 0,19 70-472 15,4-3 48-15,7 2-231 16,2 4-241-16,7 4-264 31,0 8-48-31,3 7-8 0,1 3-72 16,-4 23 0-16,-5 12 8 15,-6 10 8-15,-13 2-72 0,-4 1-161 16,-8-3 89-16,-12-4 120 0,-4-9-136 16,4-6 120-16,0-17 88 15,8-5 8-15,4-7 152 0,8-13 104 16,5-19-208 0,18-16-48-1,9-6-56-15,12-6 48 16,3-3 8-16,2 6 0 0,-14 6 0 15,-7 16 8-15,-8 19 0 0,-8 16-8 16,-8 6-144-16,0 26 64 0,-4 16 80 31,0 6 0-31,0 3 48 16,0 0-48-16,-4-3 0 16,4 6-896-16,16-15-2136 0,0-16-1777 15</inkml:trace>
  <inkml:trace contextRef="#ctx0" brushRef="#br0" timeOffset="10037.2">16335 5159 11330 0,'0'0'2528'16,"0"0"-1719"-16,0 0-737 0,0 0-72 16,0 0 8-16,0 0 8 31,0 0-8-31,44 35 104 15,-16-35-104-15,4 0 32 0,-8-6-40 0,-1-10-200 16,-10-10 152-16,-5-2-72 16,-8-4 120-16,-8 3 88 0,-12 7 288 15,-5 10 400 1,-6 12-224 0,3 6-248-16,-4 22-80 15,9 11-72-15,6 2-80 0,9 3 8 16,8-2-72-16,4-4-8 0,28-7 0 15,4-5-8-15,12-10-120 0,3-10-272 32,5-6-208-32,20-22-752 15,-21-10-1057-15,-6-3-2688 16</inkml:trace>
  <inkml:trace contextRef="#ctx0" brushRef="#br0" timeOffset="10215.75">16965 4480 12458 0,'0'0'2569'16,"0"0"-945"-16,0 0-1288 0,0 0-328 16,-76 95 112-16,52-19-24 15,8 39-16-15,16 8-72 0,0-2 40 16,8-22-48-16,8-33-304 31,0-28-696-31,12 3-816 16,-8-6-745-16,0-13-2824 0</inkml:trace>
  <inkml:trace contextRef="#ctx0" brushRef="#br0" timeOffset="10377.83">16594 4972 10642 0,'0'0'1592'0,"0"0"-568"15,0 0-736-15,107-67-80 16,-15 45 8-16,35 6-127 0,13 4-89 15,-33 5-1169 1,-23 1-1975-16</inkml:trace>
  <inkml:trace contextRef="#ctx0" brushRef="#br0" timeOffset="10796.8">17822 4902 9642 0,'0'0'2360'0,"0"0"-151"15,0 0-857-15,0 0-416 0,0 0-232 16,0 0-464 0,0 0-240-1,0 0 0-15,39 95 112 16,-19-35 40 0,0 10-80-16,-4-12 8 0,3 2-64 15,-2-6-16-15,-2-16-224 16,-2-9-112-16,2-20 152 0,2-9 184 15,3-13 88-15,3-22 40 0,1-9 72 16,0-26-32-16,0-19-32 16,0 0-88-16,-4 13-40 0,-4 16-8 15,-8 28-200-15,7 20-688 16,-2 2-1736-16,-1 10-4714 0</inkml:trace>
  <inkml:trace contextRef="#ctx0" brushRef="#br0" timeOffset="11066.72">18546 4972 9129 0,'0'0'1537'31,"0"0"-633"-31,0 0-296 16,0 0-16-16,96 3 256 0,-68 22 57 15,-4 13-377-15,-8 3-304 16,-12 7-136-16,-8 3-24 15,-29-3 48-15,-14-7 160 0,-5-6 144 16,5-6-120 0,6-10 24-16,26-3-216 15,15-10-104-15,20-3-8 0,59-3-56 16,41-7-16-16,24-21-832 16,-30 2-1665-16,-26-2-4960 15</inkml:trace>
  <inkml:trace contextRef="#ctx0" brushRef="#br0" timeOffset="11739.22">13243 5963 6785 0,'0'0'1376'0,"0"0"-352"15,0 0-23 1,-80 0 479-16,69-4 552 0,-1 1-175 15,8 3-305-15,-1 0-600 0,5 0-472 16,0 0-295-16,0 0-89 16,13 0-96-16,34 0-137 15,69 0 137 1,91-3 0-16,68-7 73 16,55-2 23-16,29 2 112 15,4 4 104-15,28 2-56 0,11 4-48 16,8 0-56-16,-3 0-80 31,-21 7-24-31,-31 2-48 0,-41 1 8 16,-39 3 32-16,-47-4-40 15,-54-2-8-15,-58-1-160 0,-52-3-96 16,-36-3-8-16,-24 0-8 16,-4 0 168-16,-4 0 112 15,-43 3-449-15,-77 4-1159 0,4-4-1529 31,-12 0-2928-31</inkml:trace>
  <inkml:trace contextRef="#ctx0" brushRef="#br0" timeOffset="12123.99">13900 6229 408 0,'0'0'6145'0,"-111"19"-5625"16,83-10-520 0,4-2-288-16,4-1 288 15,5 4 432-15,7-7-16 16,8 0-232-16,4 4-104 16,24-4 240-16,32 0 616 0,54-3 65 15,82 0-73-15,47-10 80 16,44-2 216-16,24-1 97 0,-1 3-209 31,25 1-232-31,19 3-232 16,1-1-104-16,-8 7-216 0,-28 0-208 15,-49 0 0-15,-51 0-112 16,-67 0 0-16,-61 0 40 16,-42 0-48-16,-21 0-8 0,-13 0-136 31,-2 0-64-31,-9 0 200 15,-4 0-120-15,0 0-824 0,-25 0-1536 16,5 0-1353-16,5 0-2433 0</inkml:trace>
  <inkml:trace contextRef="#ctx0" brushRef="#br0" timeOffset="18665.37">3581 8467 2840 0,'0'0'4353'0,"0"0"-3041"15,-11-6-23-15,7 3-1 0,4 3 120 32,0 0 96-32,0 0-455 15,0 0-401-15,0 0-112 0,0 0-16 16,0 0-112-16,0 0-112 16,0 0-80-16,0 0-208 31,0 0 64-31,0 0-72 0,19 0 0 15,9 0 0-15,20 0 8 16,24 0 88-16,27-13 16 0,33-3-24 0,3 1 24 16,-27-2-16-16,-32 8-40 15,-41 6 8-15,-11 3-56 16,-7 0-8-16,-6 0 8 16,-3 0 40-1,-8 0-32-15,0 0 32 16,0 0 56-16,0 0 17 0,0 0-113 0,0 0-8 15,-4 0-57-15,4 3-575 16,0 0-824-16,0-3-1441 16,0 0 177-1,4 0-585-15,-4 0-4367 16</inkml:trace>
  <inkml:trace contextRef="#ctx0" brushRef="#br0" timeOffset="18990.56">4283 8251 4200 0,'0'0'1473'16,"0"0"279"-16,0 0 96 0,0 0 57 15,0 0 423-15,-12-44-623 16,12 41-417-16,0 3-488 31,0 0-408-31,0 0-264 0,0 0-128 16,0 0-48-16,0 13-56 31,8-1 104-31,7 10 8 0,9-2 0 0,8 2 136 16,4-3-136-16,0-3 104 15,-4 3-112-15,-4-6 56 16,-5 2-48-16,-10 1 0 0,-5 3 0 16,-8 3 48-16,-21 10-40 15,-18 7 160-15,-13 5 40 16,-12 6-128-16,0 4-88 0,8 1-312 15,13 2-952-15,15-16-1953 0,20-19-1848 16</inkml:trace>
  <inkml:trace contextRef="#ctx0" brushRef="#br0" timeOffset="22754.02">5697 7908 9874 0,'0'0'1576'0,"0"0"88"32,0 0-1128-32,-99-31 25 15,58 34 71-15,-2 23 0 0,-13 28-80 16,5 28-240-16,2 36-88 16,21 12-24-16,25-13-128 15,3-28-72-15,24-32 48 0,4-19-40 31,7-9-8-31,9-10-208 16,16-9 104-16,11-10 56 0,13-29-24 0,4-48 64 16,-12-37 0-16,-17-13 16 15,-39 0 0-15,-20 35 48 16,-11 32 40-16,-17 22 304 0,-12 9 312 16,-12 7-56-1,-12 9-215 1,-8 13-249-16,4 10-192 0,5 34 0 0,23 32-521 15,27 23-599-15,13 2-776 16,28-21-1065-16,4-32-2032 16</inkml:trace>
  <inkml:trace contextRef="#ctx0" brushRef="#br0" timeOffset="23034.1">6239 7534 8649 0,'0'0'1713'15,"0"0"-369"-15,0 0 80 16,0 0 161-16,8-80 79 16,-8 80-488-16,0 0-960 0,0 29-216 31,-8 38 0-31,-12 35 0 15,0 18 48-15,-3 16 24 16,2 1-72-16,5-7 0 0,-3-9-176 0,2-26-944 16,6-28-928-16,7-22-529 15,4-27-720-15,0-5-2536 0</inkml:trace>
  <inkml:trace contextRef="#ctx0" brushRef="#br0" timeOffset="23591.98">6474 7524 10442 0,'0'0'1976'31,"0"0"-111"-31,0 0-1609 16,0 0-192-16,0 96-64 16,-4-8 104-16,-8 33 80 0,0 16 8 15,-4-4-32-15,-8-9-152 0,4-35 80 16,8-22-80-16,1-29-16 31,6-16 8-31,1-6-128 16,4-7 48-16,0-9-88 0,0-6 168 15,20-35 0-15,5-10-1089 16,-1-9 345-16,-5-1 296 0,-6 20 448 16,-6 9 816-16,-3 23 745 31,-4 9-1177-31,0 28-312 15,-4 20 0-15,0 9 184 0,4 3-152 0,4 1-96 16,24-7-8-16,8-13-8 16,11-13-312-16,13-12-384 15,9-12 48 1,-2-4 544-16,1-29-545 16,-5-22-191-16,-11-32-152 15,-12-18-384-15,-24 6 576 0,-16 19 808 16,0 34 816-16,-8 23 544 0,-12 9 960 15,4 7-871 1,-8 3-569 0,5 16-600-16,6 19-144 0,1 13-128 15,12 9 0-15,0 7 24 16,16-4-32-16,12-6-128 0,9-7-904 16,6-12-657-16,32-19-447 15,-6-6-561 1,-6-10-3800-16</inkml:trace>
  <inkml:trace contextRef="#ctx0" brushRef="#br0" timeOffset="23883.9">7669 7960 12642 0,'0'0'2841'0,"0"0"-2193"15,0 0-376-15,-95 117 120 16,50-38-40-16,6 23-64 0,7-7-152 15,17-22-64-15,6-22-32 16,9-22-40-16,0-1-336 0,0-6-360 16,5-6-288-1,6-16 224-15,1-3 584 16,-3-26 176-16,-9-28 176 16,-21-25 408-16,-11 2 344 0,-31-5-360 15,-29 15-40-15,12 35-224 16,1 6-184-16,15 23-120 0,20 6-448 0,-31 10-1416 31,7 5-1993-31,-1 1-2968 16</inkml:trace>
  <inkml:trace contextRef="#ctx0" brushRef="#br0" timeOffset="24077.12">5789 7950 9994 0,'0'0'1624'0,"0"0"256"16,0 0-167-16,0 0-1305 16,0 0 272-16,175-64-96 0,-15 36 40 31,19 9-144-31,-8 3-96 16,-20 13-312-16,-39 3-72 15,-37 0-2032-15,-22 0-3257 0</inkml:trace>
  <inkml:trace contextRef="#ctx0" brushRef="#br0" timeOffset="24993.74">9016 7975 9450 0,'0'0'1888'31,"0"0"-760"-31,0 0-160 0,-32-89 713 16,4 74-161-16,-16 5-432 0,-3 7-248 16,-9 3-271-16,-8 13-129 0,4 18-120 15,0 14-72-15,13 18-160 16,14 23-40-16,33 19-48 16,17-7-96-16,58-6 56 15,33-22 40 1,4-25 0-16,15-8-200 0,-20-24-984 15,-11-13-713-15,-32-6-2792 0,-12-16-5049 16</inkml:trace>
  <inkml:trace contextRef="#ctx0" brushRef="#br0" timeOffset="25490.12">9669 7899 9754 0,'0'0'2448'0,"0"0"-399"0,0 0-345 16,0 0-544-16,0 0-856 15,0 0-64-15,0 0 16 0,-127 130-128 16,75-47-64-16,5 0-56 16,6-11 0-16,18-11 8 31,3-23-16-31,7-9-8 0,5-7-88 15,5-16 96-15,3-6 144 0,7-41 0 16,30-35-144-16,10-26-104 16,9-6 104-16,-8 16-8 0,-8 31 0 15,-25 26 8-15,2 20 0 16,-9 5-96-16,8 7-64 16,-4 3-64-1,8 26 40-15,-1 15 184 16,5 7 0-16,8 11 8 0,0-1 8 15,4-4-16-15,-1-10-8 0,-3-15 8 16,0-13 0-16,-4-16 120 16,0-19 16-1,-8-16 272-15,-4-19 48 16,-8-7-263-16,-8-5 79 16,0 2-32-16,0 7-160 0,-8 16 0 15,0 15-80-15,4 20-176 31,4 22-2289-31,0 13-1808 0,12 2-16 16</inkml:trace>
  <inkml:trace contextRef="#ctx0" brushRef="#br0" timeOffset="25980.82">10315 7829 10802 0,'0'0'2440'15,"0"0"-335"-15,0 0-945 0,0 0-1160 16,0 0 16-16,-20 89 8 0,0-3 80 16,-4 28-56-16,-4 7 80 15,4-17-128-15,5-30 0 16,2-33-448 0,6-19 200-16,-2 1 40 15,-2-11 80-15,2-9 128 16,2-3 160-16,3-41 56 0,8-35-216 0,0-35 0 15,19-19 136-15,13 2-64 16,5 17-48 0,-5 35 24-16,-9 26 232 15,-7 21 96-15,-4 16 232 16,8 10-552-16,0 3-56 16,7 16-200-16,5 22 200 0,5 12 24 15,2 8 104-15,5 5-104 0,0-2 56 31,-8-7-72-31,0-10-8 16,-5-15-48-16,-6-20-32 16,-1-9 80-16,-9-22 376 0,2-32-72 15,-6-19 209-15,-7-3-297 16,-4 6-208-16,0 13 152 0,-8 19-152 31,1 3 32-31,-2 13-40 16,1 15-8-16,4 23-2225 0,0 19-2376 15,4 0-272-15</inkml:trace>
  <inkml:trace contextRef="#ctx0" brushRef="#br0" timeOffset="26300.29">11419 7610 10546 0,'0'0'2208'0,"0"0"105"16,0 0-897-16,0 0-672 0,-96-15-480 16,48 40-208-16,-4 9 24 15,8 5-64-15,5 5-16 16,15 1-88-16,16-4-96 0,8 0 8 31,23-3-192-31,18-6-128 0,6 0 160 16,1-7 16-16,-4-6 208 15,-9-6 112-15,-10 0 80 16,-13-7-32-16,-12 3 104 0,-5-2 176 16,-22 6 456-16,-13 9-144 31,-48 19-640-31,9-3-120 0,3-3-2968 0</inkml:trace>
  <inkml:trace contextRef="#ctx0" brushRef="#br0" timeOffset="26876.92">8159 8893 11002 0,'0'0'2240'0,"0"0"-1159"0,0 0-1017 16,0 0-64-16,0 0 0 31,135 13 704-31,41-13 640 0,71 0-304 0,56-20-472 16,32-5 8-16,0-4-95 15,0 4-105-15,-17-3-80 16,-35-1-232-16,-48 10-64 0,-56 0-144 16,-68 13-136-1,-51-1-176 1,-36 7-241-16,-24 0-567 0,-20 0-648 0,-55 9 976 15,-57 11-169-15,8 2-967 16,1-3-2713-16</inkml:trace>
  <inkml:trace contextRef="#ctx0" brushRef="#br0" timeOffset="27153.25">8455 9175 9642 0,'0'0'2928'15,"0"0"-1952"-15,0 0-976 32,0 0-72-32,0 0 72 15,0 0 697-15,131 39 783 0,56-43-424 16,60-12-408-16,36-12-160 0,20-4 40 16,-24 1-71-16,-17 2-113 15,-47 4-112-15,-67 5-136 31,-57 11-96-31,-46 3-136 16,-26 2-248-16,-10 4-161 0,-9 0 169 16,0 0-48-16,-24 0 88 0,-32 7-848 15,0 2-1633-15,9-2-2768 0</inkml:trace>
  <inkml:trace contextRef="#ctx0" brushRef="#br0" timeOffset="30766.36">3625 10820 5937 0,'0'0'2128'16,"0"0"-727"-16,0 0-481 16,0 0-72-16,-12 0 80 0,12 0 464 15,0 0-343-15,0 0-337 16,0 0-264-16,9 0-328 0,10 0-112 0,21 0 448 31,32 0 216-31,44-3-104 16,39-16-72-16,16 0-48 15,-3-3-23-15,-26 6-161 0,-46 10-136 16,-32 2-112-16,-24 4 32 16,-16 0-24-1,-4 0-24-15,-4 0-312 16,-8 0-80-16,-8 0-1 15,0 0 97-15,-8 6 288 0,-12 1-344 16,-1-1-1040-16,-7-6-1281 16,5 0-1191-16,7-3-4754 0</inkml:trace>
  <inkml:trace contextRef="#ctx0" brushRef="#br0" timeOffset="31092.08">4449 10500 9353 0,'0'0'2369'0,"0"0"-657"15,0 0-63-15,0 0 143 16,0 0-552-16,0 0-519 0,0 0-257 16,-3-10-464-16,23 10-16 15,8 6 16-15,8 7 120 16,8 3-112-1,-4 6 88-15,-5 3-88 0,-3 1-8 16,-12 0-8-16,-4-1 8 16,-9 3 80-16,-7 4-80 0,-3 6 128 15,-22 4 128-15,-10 5-96 16,-9 4-24-16,-8 3-136 16,1 3-120-1,-1 6-1048-15,16-15-2969 16,8-16-5673-16</inkml:trace>
  <inkml:trace contextRef="#ctx0" brushRef="#br0" timeOffset="33191.65">5617 10376 9538 0,'0'0'1640'0,"0"0"-192"0,0 0-200 31,-92-16-303-31,57 16-145 15,-5 16 32-15,-3 15-80 16,-2 23-376-16,10 32-112 0,23 22-136 16,12 6-128-16,32-3 0 31,23-31-48-31,29-14-8 0,4-24-480 16,7-30-744-16,-3-12 400 15,-29-22 32-15,1-44 87 16,-16-36 545-16,-12-19 208 0,-21-19 8 15,-18 11 392-15,-41 21 305 16,-8 22-49 0,-23 19 112-16,-9 29 200 0,13 25-440 15,7 13-128-15,23 10-392 16,22 21-88-16,3 30-544 16,19 43-848-16,18-2-897 0,11-10-2024 15</inkml:trace>
  <inkml:trace contextRef="#ctx0" brushRef="#br0" timeOffset="33432.51">6438 10388 13298 0,'0'0'1833'0,"0"0"-1641"16,-8 83-96-16,1 6 16 15,-6 34 64-15,9 18 96 0,-3-5-72 16,3-13-176-16,0-21-24 31,-5-22-32-31,1-20-208 0,5-19-1320 16,-18 0-505-16,6-12-743 16,-2-10-5498-16</inkml:trace>
  <inkml:trace contextRef="#ctx0" brushRef="#br0" timeOffset="33689.62">6299 10341 11106 0,'0'0'2344'0,"0"0"-615"16,0 0-1553-16,75-73-80 0,-19 66-64 16,8 7 64-1,4 3-96-15,-5 29 0 16,-11 22 0-16,-24 32-40 0,-31 19 40 15,-46 12 8-15,-35-12 8 16,-15-16 96-16,15-26-48 16,20-18-8-16,21-10-56 0,19-13-232 31,3-6-848-31,21-16-785 16,5-9-751-16,27-17-2714 0</inkml:trace>
  <inkml:trace contextRef="#ctx0" brushRef="#br0" timeOffset="33873.06">7052 9972 14427 0,'0'0'2296'0,"0"0"-1704"16,0 0-592-16,-28 140 72 16,12-32 16-16,4 22-80 0,12-3-8 15,0-6 0-15,7-19-192 31,6-26-1264-31,-9-22-2953 16,-4-23 120-16,0-18-2832 0</inkml:trace>
  <inkml:trace contextRef="#ctx0" brushRef="#br0" timeOffset="34069.85">6788 10411 11178 0,'0'0'2824'16,"0"0"-1935"-16,0 0-497 0,124-23-232 0,-33 23-32 15,-3 4 96-15,-8 5-152 16,-16 10-16-16,-21-3-56 0,-2 13-96 16,-5 2-296-16,-12 10-384 31,-16 7 168-31,-8 6 55 16,-21 25-471-16,-3-8-1624 0,1-14 199 0</inkml:trace>
  <inkml:trace contextRef="#ctx0" brushRef="#br0" timeOffset="34249.87">7351 10160 13154 0,'0'0'2265'31,"0"0"-665"-31,0 0-1040 15,0 0-560-15,0 0-968 0,0 0-960 16,0 0-545-16,0 0-3968 0</inkml:trace>
  <inkml:trace contextRef="#ctx0" brushRef="#br0" timeOffset="34797.28">7709 10458 13658 0,'0'0'2601'0,"0"0"-1593"0,0 0-920 0,0 0-32 32,0 0-40-32,-51 95 96 15,38-50-96-15,9-1 40 16,4-3-56-16,4-6-8 0,13-6-368 16,2-16-144-16,5-7-408 0,-4-6 320 15,1-19 608-15,-2-13 104 31,-15-25 152-31,-4-19 96 16,0 3-336-16,-4 3 208 0,-4 16-8 16,4 19-160-16,4 7 96 15,8 2-152-15,20 13-168 0,11 13 160 16,14 7-40-16,6 18 32 31,-3 17 8-31,-8 5-88 16,-13 10 16-16,-14 0 8 0,-14-3 16 15,-7-6 56-15,-4-7 24 16,-11-12 96-16,-9-10 64 0,7-10-24 0,6-5 40 16,3-4 120-1,8-22-320 1,8-26-144-16,39-25-528 16,1-3 72-16,5 6-560 0,-2 13 151 15,-19 28 1009-15,-5 7 40 16,5 9 881-16,-15 13-289 0,3 16-632 0,-8 19 664 31,-1 28-64-31,2-2-368 16,-2 5-80-16,-3 7-152 15,1-16-128-15,14 17-2961 0,-7-24 337 16,0-18-5698-16</inkml:trace>
  <inkml:trace contextRef="#ctx0" brushRef="#br0" timeOffset="35321.64">8984 10369 11978 0,'0'0'2473'0,"0"0"-1177"15,0 0-368-15,0 0-96 32,-72-73-48-32,36 73-271 15,-3 4-233-15,3 21-128 0,0 3-104 16,8 7-48-16,8 3-8 15,12 1 0-15,8-11-104 0,0-3-48 16,20-8 8-16,8-11-169 16,7-6 177-1,2-10 144-15,-5-12 136 16,-4-7-24-16,-9 4-24 0,-6 6 65 16,-9 7 639-16,-4 8-240 15,0 4-528-15,0 9-24 0,0 17-112 16,0 9 104-1,11 3-72-15,6 0-48 16,11-3-128-16,7-10-176 16,9-12-48-16,4-13 151 0,8-13-255 15,11-31 472-15,12-32 40 16,5-36-176-16,-12-11 248 16,-28-11-8-1,-28 11 8-15,-20 12-8 16,-24 25 8-16,-4 22 224 0,-4 23 792 15,-3 22-47-15,-10 9-217 16,2 10-344-16,-5 13-240 16,4 38-168-16,25 41-64 0,23 32 56 31,47 19-80-31,25 0 88 16,7-13 0-16,-7-19-904 0,-24-32-1153 15,-12-24-3784-15</inkml:trace>
  <inkml:trace contextRef="#ctx0" brushRef="#br0" timeOffset="36062.41">10510 9728 5473 0,'0'0'2424'0,"0"0"-207"15,0 0 135 1,0 0 265-16,0 0-785 16,0 0-544-16,0 0-591 0,-100 19-401 15,37 54 104-15,-5 41-16 16,5 23-112-16,22 18-32 15,29 11-88-15,20-5-88 0,40-2-64 32,32-13-16-32,20-25 16 15,3-20-320-15,0-24-688 0,-7-36-1185 16,-31-22-2912-16,-22-19-4321 0</inkml:trace>
  <inkml:trace contextRef="#ctx0" brushRef="#br0" timeOffset="40380.31">11232 10246 4080 0,'0'0'2513'15,"0"0"-121"-15,-17-70-295 0,13 44 63 16,0 4-15-16,1 6-329 16,-1 10-424-16,4 3-439 15,0 3-489-15,-4 3-432 0,-5 28-32 32,-2 36-56-32,3 29 56 15,8 11 0-15,0-14 0 0,11-27-8 16,6-28-40-16,-2-13-16 15,9-2-112-15,8-7-144 0,4-7-88 16,4-9 200-16,12-38-201 31,0-35 185-31,-9-19 40 0,-7 0-8 16,-16 19 16-16,-12 28 112 16,-4 30 64-16,-4 5 248 15,0 10 72-15,4 7-320 0,8 34-200 16,12 32 160-16,8 0 40 31,4-3 0-31,7-20 0 0,2-21-8 0,6-10-40 16,5-19 48-16,-8-7 8 15,-1-43 72-15,-15-26 184 16,-8-29-8-16,-20-3 56 0,-4 10-111 16,-15 18 15-1,-2 32 104-15,2 13-168 16,2 16-144-16,2 10-8 0,3 9-8 15,3 9-1217-15,5 58-1679 16,0-3-265-16,13-1-3752 16</inkml:trace>
  <inkml:trace contextRef="#ctx0" brushRef="#br0" timeOffset="40595.61">12394 10131 9778 0,'0'0'2520'32,"0"0"-703"-32,0 0-761 15,0 0-680-15,0 0-240 0,0 0-120 16,-79 111 80-16,75-53-88 16,4 5-8-16,0 0-112 0,24 20-1585 15,-4-20-703-15,0-18-3505 0</inkml:trace>
  <inkml:trace contextRef="#ctx0" brushRef="#br0" timeOffset="40752.62">12498 9753 11690 0,'0'0'2809'0,"0"0"-769"0,0 0-1248 16,0 0-792-16,0 0-496 0,-7 22 408 15,2 14 40-15,1 17-688 16,4-2-2305-16,0-13-4672 0</inkml:trace>
  <inkml:trace contextRef="#ctx0" brushRef="#br0" timeOffset="40982.08">12773 9481 12378 0,'0'0'2433'16,"0"0"-553"-16,0 0-1160 0,0 0-720 15,0 0-72-15,20 133 72 16,-4-13 184-16,8 23 56 0,-8 6-168 16,4-15-72-16,-8-23-376 31,-9-13-664-31,1-15-976 15,-4-32-817-15,0-19-1696 0</inkml:trace>
  <inkml:trace contextRef="#ctx0" brushRef="#br0" timeOffset="41356.87">13176 9515 6489 0,'0'0'5257'0,"0"0"-2472"0,0 0-729 15,0 0-760-15,0 0-1072 0,0 0-176 32,0 0-48-32,4 156 80 15,7-26-8-15,6 9-16 16,-6-5-56-16,-7-32-128 0,-4-39-512 16,0-21-408-16,0-14-360 0,0-9-345 15,0-10 265-15,0-9 768 31,9-19 648-31,10-35-280 16,1 1 168-16,8-11 176 0,0 7 8 16,-5 19 904-16,2 9 520 15,-1 17-215-15,0 12-961 0,0 22-144 16,8 16-56-16,3 13 24 31,1 6 8-31,-4 6-80 16,-4 1-56-16,-13-1-1561 0,-15 1 129 15,0-14-1337-15,-15-18-3024 0</inkml:trace>
  <inkml:trace contextRef="#ctx0" brushRef="#br0" timeOffset="41532.71">12482 9868 10818 0,'0'0'2744'16,"0"0"-1087"-16,0 0-1553 0,136-39-40 0,-1 39 8 31,33 0 456-31,7 7-264 16,-7 12-240-16,-41-3-24 15,-39 0-2305-15,-33-7-6616 0</inkml:trace>
  <inkml:trace contextRef="#ctx0" brushRef="#br0" timeOffset="41841.8">13849 10026 12498 0,'0'0'2745'16,"0"0"-2017"-16,0 0-728 0,0 0 0 15,-40 92 144-15,24-41 24 0,4 3-40 16,8 6-80 15,4-2-40-31,9-5-8 0,10-11-88 16,9-13-240-16,4-17-200 15,3-12 248-15,-3-19 280 0,-4-19 8 16,-11-22 360-16,-17-23 504 16,-8 4-48-1,-20 9 8-15,-13 16-119 16,-2 19-121-16,-9 3 0 0,-4 10-440 16,12 19-152-16,9 3-520 15,35 47-1601-15,0 1-887 0,24-3-2802 16</inkml:trace>
  <inkml:trace contextRef="#ctx0" brushRef="#br0" timeOffset="42154.85">14263 10058 11570 0,'0'0'2216'31,"0"0"241"-31,0 0-1113 16,0 0-400-16,0 0-944 0,0 0-80 31,0 0-8-31,0 0 16 16,-52 124 72-16,52-60-16 15,0-1-80-15,20-6-320 0,8-6-32 16,4-16 24-16,12-16 24 16,-4-19 352-16,7-6 48 0,-11-26 320 0,1-29 128 15,-18-24 360 1,-15-20-216-16,-4-6-55 15,-23 22-121-15,-5 25-80 0,11 29-80 16,2 13-256 0,2 7 0-16,-2 11-1457 15,7 4-3488-15,0 0-6993 0</inkml:trace>
  <inkml:trace contextRef="#ctx0" brushRef="#br0" timeOffset="42737.58">14746 9461 11322 0,'0'0'2664'0,"0"0"-767"0,0 0-913 16,0 0-656-16,0 0-320 16,0 0 136-16,24 153 568 15,-5-33-15-15,9 17-281 0,0 3-120 32,12-20-176-32,4-22-112 0,-1-21-8 15,2-20-72-15,-10-19-424 16,-3-13-393-16,16-12-679 15,-8-3-2809-15,-8-10-4737 0</inkml:trace>
  <inkml:trace contextRef="#ctx0" brushRef="#br0" timeOffset="42913.83">14614 9788 12458 0,'0'0'2553'31,"0"0"-1169"-31,0 0-760 0,0 0-280 16,171-35 208-16,-23 26 16 0,31 5-327 16,8 1-241-16,-20-3-25 15,-55 0-2735-15,-36-4-11307 16</inkml:trace>
  <inkml:trace contextRef="#ctx0" brushRef="#br0" timeOffset="43932.72">16594 9629 11266 0,'0'0'2993'0,"0"0"-793"16,0 0-336-16,0 0-743 0,0 0-337 31,0 0-512-31,0 0-272 15,16 32-32-15,4 38 32 16,12 35 88-16,7 19-16 0,6-1-64 16,-9-12-8-16,-9-34-576 15,-15-20-688-15,-12-9-1241 0,0-23-2320 32,-12-9-3449-32</inkml:trace>
  <inkml:trace contextRef="#ctx0" brushRef="#br0" timeOffset="44105.51">16426 9509 10730 0,'0'0'1944'0,"0"0"369"16,28-86-1201-16,8 57-640 16,24 4 88-16,40 6-200 0,39 16-152 15,13 13-208-15,-25 31-360 0,-43 0-2768 16,-52-3-5730-16</inkml:trace>
  <inkml:trace contextRef="#ctx0" brushRef="#br0" timeOffset="44718.64">16997 10150 10218 0,'0'0'1600'31,"0"0"-1128"-31,0 0 616 15,91-15 785-15,-47-2-425 0,8-2-504 16,0-9-552-16,8-1-392 16,-9-2-80-16,-3-14-464 0,-16-3-272 31,-17-9-24-31,-15 0 136 16,0 0 232-16,-19 6 472 15,-9 13 624-15,4 16-16 0,-4 19-264 16,0 6-336-16,9 32 72 15,6 25-72-15,13 20 80 0,4-1 40 16,16-9-56 0,12-10-64-16,-4-22 72 15,8 3-80-15,-4-9 8 16,3-16 0-16,-3-16 40 0,0-3 128 16,9-29-176-16,-6-9 0 15,5-13-72-15,-4 0 0 16,-1 0 72-16,-7 9 0 15,-7 17 8-15,-5 15-8 16,-8 13-64-16,-1 13-136 16,-3 22 200-16,0 12 0 0,0 4 48 15,1 0-48-15,-5-7 8 32,0-9 0-32,4-9 0 0,-4-14-8 15,4-9 0-15,3-3 104 16,10-18-104-16,6-14-152 0,9-12-248 15,12-10-152-15,3-4-24 16,5 1-465-16,-3 13 1041 16,-14 12 129-16,-7 16 471 0,-5 16-320 31,-6 9-272-31,-2 23 0 16,2 10 96-16,-6 8-96 0,-6 1-8 15,3-3-552-15,0-4-1041 16,-5-12-1487-16,1-16-2338 0</inkml:trace>
  <inkml:trace contextRef="#ctx0" brushRef="#br0" timeOffset="45046.24">18626 9423 12602 0,'0'0'2609'0,"0"0"-849"16,0 0-832-16,-87-22-392 31,38 22-31-31,10 22-121 16,-1 13-272-16,12 10-104 0,12 5 0 15,12 11-8-15,8-1-8 16,24 6-72-16,7 1-528 16,10-3-217-16,-2-4-391 0,-2-9 384 15,-13-13-152-15,-13-9 384 0,-11-7 376 16,-4-3 224-16,-19-6 24 15,-18-4 584-15,-6-3 144 16,-9-2-104-16,-4-4-240 0,8 0-408 31,13-13-72-31,18-19-1040 16,13-3-1625-16,4 4-5665 0</inkml:trace>
  <inkml:trace contextRef="#ctx0" brushRef="#br0" timeOffset="45363.6">19012 9563 13754 0,'0'0'2825'0,"0"0"-1793"0,0 0-1032 15,0 0-280-15,0 0 280 16,-67 92 96 0,39-44-88-1,4 6 40-15,8 6-48 0,16-3 0 0,0 0-48 16,12-9-592-16,16-13 168 15,7-20-8-15,10-11 280 0,-6-4 184 16,1-29-48-16,-8-12 64 31,-16-10 128-31,-16-6 232 16,0-6 24-16,-32 2-120 0,-7 7 216 16,-9 13-56-16,4 6-208 0,12 16-216 15,12 12-264-15,28 7-1816 16,20 17-921-16,11 1-936 0</inkml:trace>
  <inkml:trace contextRef="#ctx0" brushRef="#br0" timeOffset="45633.53">19570 9569 12482 0,'0'0'3169'0,"0"0"-2153"15,0 0-768-15,-96 32-240 0,53 3 80 31,0 10-88-31,10 8 0 0,14 7 0 16,15 1 0-16,4-1-56 0,11-12-536 16,17-17-144-16,4-8 200 15,0-23 392 1,-4-6 144 0,-13-33 800-16,-10-21 120 0,-14-23 168 15,-22 7-368-15,-13 4-255 16,0 11-169-16,0 20-144 0,1 2-152 0,-5 8-592 15,12 15-3449-15,16 9-7938 16</inkml:trace>
  <inkml:trace contextRef="#ctx0" brushRef="#br0" timeOffset="46258.73">20288 9201 9762 0,'0'0'1552'0,"0"0"520"0,-13-89-711 31,-10 57 71-31,-14 7-96 0,-10 9-376 15,-13 6-183-15,1 10-321 16,-5 22-304-16,8 30-56 16,13 20-96-16,18 36 8 0,25 7 0 15,12 2-8-15,24-9 8 16,0-16 0-16,4-6 0 0,-1 0 48 31,-3-10-48-31,-8-10 72 16,-11-12-72-16,-6-15-8 15,-11-1 0-15,0 6-600 0,-15 4-745 16,-34 6-983-16,10-16-2265 0,-6-16-2849 16</inkml:trace>
  <inkml:trace contextRef="#ctx0" brushRef="#br0" timeOffset="46444.91">19886 9826 8465 0,'0'0'2433'0,"0"0"800"31,0 0-1425-31,54-73-576 16,-21 64-704-16,22 9-360 0,33 0-64 16,24 6-32-16,12 7-72 15,-21-4 0-15,-31-6-320 16,-13-9-1200-16,-22-10-2745 0,-9-9-1016 16</inkml:trace>
  <inkml:trace contextRef="#ctx0" brushRef="#br0" timeOffset="46647.38">20806 9049 7313 0,'0'0'3089'0,"0"0"-873"16,19-80-335-16,-15 61-105 31,0 9-360-31,-4 10-311 0,0 4-601 16,-4 27-504-16,-19 39 56 15,-1 42 160-15,-4 27-112 16,8 14-104-16,16-1 8 0,8-22-16 15,20-12-56-15,8-27-600 16,-1-27-121-16,14-22-1375 0,-18-24-2041 16,5-11-2448-1</inkml:trace>
  <inkml:trace contextRef="#ctx0" brushRef="#br0" timeOffset="46950.25">21184 9534 12818 0,'0'0'2969'0,"0"0"-1417"16,0 0-1096-16,0 0-456 16,0 0 0-16,0 0 16 15,-24 105 88-15,24-57-8 0,0 2-88 16,8-2 0-16,16-4 0 16,12-9-8-1,8-9 0-15,-4-17 8 16,3-9-8-16,-11-6 48 15,-8-29 16-15,-15-6 72 0,-9-16 96 16,-24-7 25-16,-21 1-81 31,-22-4 40-31,-1 16 144 0,-3 13-88 16,-6 19-272-16,30 19-40 16,-1 23-816-16,24 40-657 15,16-3-1319-15,8-6-3346 0</inkml:trace>
  <inkml:trace contextRef="#ctx0" brushRef="#br0" timeOffset="47403.59">21551 9477 12002 0,'0'0'3081'16,"0"0"-1193"-16,0 0-976 0,0 0-912 0,0 0-360 15,0 0 264-15,0 83 96 16,8-33 0-16,-1 1-296 16,10-3-488-16,7-7-304 0,3-6-249 31,6-13 377-31,2-12 696 16,1-10 256-16,-4-13 8 0,0-19 16 15,-4-9 112-15,-9-3 392 16,-6-4 625-16,-2 10-201 0,-7 6 56 15,-4 13 16-15,0 13-328 32,0 6-688-32,0 16-240 15,0 12 192-15,0 7 40 0,20 6-168 16,8-6-408-16,8-6 72 16,12-13 368-16,3-13 144 0,1-3 24 15,-3-25 32-15,-14-14 248 31,-10-8 168-31,-18-7-80 0,-7-3 24 16,-7 0-248-16,-26 3-104 0,1 12-64 16,-4 23-232-16,-7 23-1224 15,11 18-2881-15,8 13-3369 0</inkml:trace>
  <inkml:trace contextRef="#ctx0" brushRef="#br0" timeOffset="48012.29">22710 9788 8913 0,'0'0'2433'0,"0"0"-161"16,0 0-495-16,0 0-217 0,0 0-272 16,0 0-255-16,0 0-401 0,76-19-472 15,3 13-64-15,1 0-88 31,-5 2 0-31,-10-2-8 16,-22-7-88-16,1-18-1016 0,-7-1-961 16,-18 0-3976-16</inkml:trace>
  <inkml:trace contextRef="#ctx0" brushRef="#br0" timeOffset="48450.23">23351 8807 12426 0,'0'0'2489'0,"0"0"-1177"0,0 0-1312 15,0 0 48-15,-11 92-48 16,3-9 8-16,8 34 152 0,0 10-96 0,0-3-16 15,4-23-40-15,0-37-8 32,0-19-104-32,-4-20-752 15,7-3-176-15,-7-6 159 0,4-10 393 16,0-6 480-16,5-12 256 16,2-20-248-16,6-13 72 0,6-9-24 31,5 1 296-31,4-1 33 15,0 6 135-15,-5 16 32 0,-2 16 64 16,-9 16-416-16,-1 13-200 16,2 38-72-16,-2 0 72 0,2 12 80 15,-2 1-72-15,2-14-16 16,2 4-488-16,1 0-1361 31,0-19-1223-31,-8-13-4458 0</inkml:trace>
  <inkml:trace contextRef="#ctx0" brushRef="#br0" timeOffset="48740.06">23953 9249 9153 0,'0'0'3065'0,"0"0"-1120"16,0 0-1697-16,0 0-192 15,0 85-40-15,4-34 48 16,0 3-48-16,4 0 56 0,4-13-72 0,8-3 16 31,4-16 0-31,8-12-16 16,-1-7 168-16,1-3-72 0,0-25 8 15,-4-10 56-15,-8-9 16 16,-12-10 64-16,0-7-8 16,-8 4-160-16,0 3 0 0,0 16-72 31,-12 16 0-31,-12 22-528 0,0 6-3345 15,9 13-1528-15</inkml:trace>
  <inkml:trace contextRef="#ctx0" brushRef="#br0" timeOffset="49216.14">24659 8715 6785 0,'0'0'6153'0,"0"0"-4288"16,0 0-1489-16,0 0-368 15,-56 76-8-15,24-3 192 16,-4 29 32-16,8 12-48 15,16 0-88-15,12-12-88 16,0-26 0-16,8-19-56 0,0-18-304 16,4-14-440-16,4-6-17 15,-4-9 129-15,4-10 456 16,-1-4 232 0,2-24 56-16,-2-11-56 15,6-8-48-15,3 0 0 0,8-1-24 16,3 7 72-16,5 9-16 15,4 13 8-15,-8 12 8 16,-4 7-88-16,-8 23 88 0,-5 15 16 31,-6 9 192-31,-9 7 152 16,-4 3-112-16,-4-5-192 0,-24-8 40 16,-4-12-40-16,-16-10 48 15,-12-9-104-15,-32-13-264 16,13 0-880-16,7-7-2945 0</inkml:trace>
  <inkml:trace contextRef="#ctx0" brushRef="#br0" timeOffset="49710.84">25029 8306 9602 0,'0'0'2312'16,"0"0"-1264"-16,0 0-1024 16,0 0 80-16,0 0-104 31,0 79 632-31,20-32 81 0,28 27-49 15,19 30-168-15,17 33-192 0,-5 9-144 16,-19-3-64-16,-28-16-88 0,-27-19-8 16,-5-4 0-16,-24-8-80 15,-8-20 64-15,-4-22-64 16,0-13 80-16,-4-6-16 0,0 0-640 16,-8 6-881-1,5-6-623 1,15-12-2689-16</inkml:trace>
  <inkml:trace contextRef="#ctx0" brushRef="#br0" timeOffset="49888.26">26065 9185 11346 0,'0'0'2608'0,"0"0"-1567"0,0 0-1041 31,0 0-520-31,0 0-1929 16,0 0 145-16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0:24:44.9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1936 6696 8617 0,'0'0'2753'16,"0"0"-1081"-16,0 0-175 0,0 0 167 15,0-29 16-15,0 29-423 16,0 0-521-16,0 0-256 15,0 0-80-15,0 0-104 0,0 0-128 32,0 0-72-32,0 10-96 15,-8 6 64-15,0 2-56 0,-4 5 56 16,8-4-64-16,4 3 8 16,0-6-16-16,0 0 8 15,8-3-8-15,8-7 0 0,7-3-48 31,5-3-176-31,4-3 80 0,-4-10 48 16,0-9 88-16,-4 0-32 0,-12-4 48 16,0 4 0-1,-8 0 0 1,0 9 8-16,-4 4 24 16,0 6 136-16,0 3-56 0,0 0-112 15,0 0-72-15,0 0-64 0,0 15-56 16,0 7 192-16,-4 10 8 0,-3 7 8 15,-2 8-16-15,5 1 0 16,0 9-8-16,-4 13-8 16,-4 12 16-1,-3 17-16-15,-6-10 16 16,-3-20 0-16,5-21 0 16,-1-19 0-16,-5 3 16 0,-3-7 56 15,1 0 24-15,-4-9 112 16,3-10 48-16,0-6 40 0,4 0-80 31,-4-16 136-31,3-9-136 16,10-13-128-16,2-3-80 0,13-16-8 15,0-1-8-15,21 1-192 16,11 0 24-16,7 6-88 16,13 10-224-16,0 6-160 0,20 0-520 31,-12 13-1553-31,-17 0-2928 0</inkml:trace>
  <inkml:trace contextRef="#ctx0" brushRef="#br0" timeOffset="218.53">2350 6880 6977 0,'0'0'8354'0,"0"0"-6930"15,0 0-968-15,0 0 64 0,0 0 288 32,0 0-503-32,0 0-201 15,112-6-104-15,-76 6-633 16,-1 0-1007-16,-3 0-1193 0,-4 0-2168 16,-12 0-3440-16</inkml:trace>
  <inkml:trace contextRef="#ctx0" brushRef="#br0" timeOffset="403.89">2247 7128 3528 0,'0'0'4857'16,"0"0"-3760"-16,0 0-129 0,0 0 64 15,0 0-48-15,24 28 416 16,8-25 289-16,11 1-705 0,25-4-584 15,23-10-400-15,13-15-16 0,-16 3-2792 16,-20-1-5914-16</inkml:trace>
  <inkml:trace contextRef="#ctx0" brushRef="#br0" timeOffset="1958.76">3848 5800 6785 0,'0'0'2544'0,"0"0"-1351"0,0 0-321 16,0 0 272-16,0 0 401 0,0 0-353 15,0-3-464-15,0 3-368 16,0 0-40-16,-7 0 8 15,-10 0-200-15,-7 0-128 0,-4 0 16 16,-4 3-16-16,-3 4 0 16,-5 2-96-16,4-3-8 0,1 1 8 31,7-1 40-31,0 1 48 16,11-4 0-16,6 0 0 15,3 0-40-15,4-3-24 0,4 0 0 16,0 3 64-16,0 0-112 0,-5 4 80 15,1 3 40-15,4 2 8 16,-3 1-8 0,-1 6 136-16,-4 3 72 15,4 4 8-15,4 5-40 16,-4 1 8-16,-1 3-48 0,2 6 16 16,-1 0-16-16,0 4 0 15,0 3 112-15,-9-4 208 16,6 4-215-16,-5-1-65 15,0-3-40-15,4 4-80 16,-4 3 24-16,5 0-16 16,-2 3-64-16,-3 0 72 0,5 3-8 15,-10 0-16-15,2 1 88 16,-2-4-24 0,-3-1-56-16,5 5 8 15,-6-1 16-15,10 3 0 16,-1 1-32-16,0 2 0 0,4-3 208 15,4 0-96-15,0 4-96 16,-1-4-56-16,2 7 56 0,-5 0 56 31,0-1-120-31,4 1 56 16,-4 0 40-16,4 3-16 16,-4-4-64-16,4 1-8 0,0 9 0 15,4 13-8-15,-4 9 0 16,4-5 32-16,0-21-24 0,-3-18 0 15,-2-6-8 1,-3 15 0-16,0 20-8 16,-12 22 0-16,5-13 0 15,-6-16 8-15,6-22 8 0,2-13-8 16,-2 14-8-16,-1 4 8 16,-5 12-8-16,6-5 0 15,3-2-64-15,0-1 56 16,0-2-32-16,4-4 40 15,-4-3 8-15,0 3-8 16,0-3 8-16,-4 3-16 0,4-3 8 16,-4 3 8-16,5-3 40 15,-2 0-32 1,6-3-8-16,-1 3 0 16,-1 0 0-16,-2 0-8 15,-1 3-48-15,-1 0 56 0,2 3 0 16,-6 1 8-16,2-1-8 15,2-3-8-15,2 0 0 0,-1-6 8 32,8 0-8-32,4-3 8 15,0-4 8-15,0 0 8 16,8 1 48-16,4-1-48 0,4-2 88 16,7-1-16-16,1-3-80 15,8 0 88-15,0-3-40 0,9-6-48 31,-2-1-16-31,8-6 16 0,6 1 56 16,3-10 144-16,7-8-136 16,5-5-72-16,4 0-280 0,0-12-248 15,19-45-840-15,-16 3-3353 16,-15-10-6154-16</inkml:trace>
  <inkml:trace contextRef="#ctx0" brushRef="#br0" timeOffset="4035.16">4339 5820 6241 0,'0'0'4337'16,"0"0"-2945"-16,0 0-144 0,0 0 249 15,0 0 143-15,0 0-488 16,0 0-504-16,0-23-328 16,0 23-152-16,0 0-87 0,0 16-73 31,-13 6 80-31,-2 7-80 16,-2 6 88-16,2 3-40 0,-2 3-56 15,6 1 16-15,-6-5-16 16,10 5 0-16,3-7-681 0,0 0-991 15,4-13-1393-15,0-13-2160 0</inkml:trace>
  <inkml:trace contextRef="#ctx0" brushRef="#br0" timeOffset="4343">4363 5721 8185 0,'0'0'2609'0,"0"0"-1321"0,0 0-304 16,0 0 137-16,0 0-473 15,0 0-200-15,51-76-208 0,-27 73-144 16,8 3-96 0,0 0-8-16,-1 12-40 15,-3 8 48-15,-7 5-16 16,-10-3-72-16,-11 7 16 0,0 2 72 15,-4-2 8-15,-20 0-8 16,-4-4 80-16,-4 0-16 0,-3-3-16 31,3 1-48-31,4-7-528 16,9-3-833-16,2-10-455 0,6-3-1265 16,11 0-3752-16</inkml:trace>
  <inkml:trace contextRef="#ctx0" brushRef="#br0" timeOffset="4632.18">4752 5864 6937 0,'0'0'2481'0,"0"0"-1409"15,0 0-96-15,0 0 16 0,0 0 104 16,-87 32-143-16,64-17-209 16,2 1-184-16,6 3-72 0,-2 1-64 15,10-5-152 1,-1 1-192 0,8-3-72-16,0-3 40 0,19-1-32 15,17 1-8-15,8-10-8 0,24 0-312 16,-8-10-1088-16,-17-3-2873 15</inkml:trace>
  <inkml:trace contextRef="#ctx0" brushRef="#br0" timeOffset="5513.1">4195 6467 5153 0,'0'0'5937'16,"0"0"-4049"-16,0 0-1216 0,0 0-416 15,0 0-55-15,0 0 55 32,0 0 488-32,-12 76-256 15,4-38-272-15,0 3 16 0,0 1-136 16,-4-4 0-16,4 0-32 15,0-3-56-15,0-6 0 0,5-13-8 0,3-4-8 16,-4-9-144 0,4-3 32-1,0 0 112-15,4-9 8 16,7-13-248-16,9-4 152 0,0 1 88 16,4 3-72-16,0 2 72 0,-4 8-8 15,-1 2 16-15,-2 7 8 0,-2 3-8 31,-2 0-8-31,-2 7-32 16,1 5 40-16,-7 4 72 16,-1 3-64-16,-4 0 0 0,0 0 128 15,-4 0-40-15,-13 1-24 16,-7-2 40-16,-8-1-16 0,-3-5-96 31,-9 4 0-31,9-7-408 16,-2-2-944-16,18-7-545 0,6-3-1312 15,9-7-5176-15</inkml:trace>
  <inkml:trace contextRef="#ctx0" brushRef="#br0" timeOffset="5993.19">4505 6686 8209 0,'0'0'2513'16,"0"0"-1161"-16,0 0-96 15,0 0 249-15,0 0-377 0,0 0-592 16,53-28-336-16,-42 28-104 16,-2 3-24-16,-1 13-16 0,-5 3-8 15,-3 3 0-15,0 6 48 0,-3 1-48 31,-18 0 64-31,-7-4-40 16,5-2-8-16,-1-5-8 0,4-5-40 16,8-3-16-16,8-10-128 15,4 0-128-15,0-7 104 0,23-15-568 32,5-7 80-32,13-6 224 15,-1-2-280-15,-1-5 95 0,-7 7 569 16,-8 10 32-16,-9 9 1025 15,-10 6 343-15,-1 10-456 0,-4 0-440 16,0 0-176-16,-12 17-112 31,0 1 80-31,-4 5-64 16,4-1-56-16,4 3-87 0,5-2-49 16,3-8 0-16,7 1-8 15,17-6-329-15,36-10-455 0,-9 0-1456 16,-2 0-2041-16</inkml:trace>
  <inkml:trace contextRef="#ctx0" brushRef="#br0" timeOffset="6627.31">4052 7188 11322 0,'0'0'4057'16,"0"0"-2961"-16,0 0-608 16,0 0-240-16,0 0-248 15,0 0 56-15,0 0 88 0,0 108-40 31,-9-64-96-31,-2 1 88 0,-10-1-8 16,6-2 16-16,-1-5-8 0,4-8-48 16,4-13-40-16,3-6 48 15,2-8-56-15,3-2 0 0,0-9 0 0,16-10-256 32,3-10-48-32,9-2 184 15,4-4-128 1,0 6 72-16,-8 7 104 0,-4 9 72 0,-4 7 248 15,-8 6-64-15,0 0-176 16,-8 6-8-16,4 11 240 16,-4 1-40-1,0 8 0-15,-12 2 24 16,-12 1-32-16,-4-1-64 16,-7-2 16-16,-10-1-144 0,-2-5-72 15,3-5-344-15,0-12-712 16,16-3-1312-16,13-3-1417 0</inkml:trace>
  <inkml:trace contextRef="#ctx0" brushRef="#br0" timeOffset="7077.25">4331 7340 2528 0,'0'0'9714'15,"0"0"-8138"-15,0 0-1167 0,0 0 455 0,0 0 64 16,0 0-400-16,0 0-248 16,-24 80-184-16,24-68-24 15,0-2-72-15,11-4-88 16,10-6-368 0,7 0-232-16,3-9-296 15,1-7 127-15,0-7 601 0,-8 1 256 0,-5 3 545 16,-6 7 591-1,-9 2 248-15,-4 10-176 0,0 0-712 16,0 3-496 0,0 16 8-16,-8 7 128 15,-1 6-8-15,-2 5-79 16,3 8-41-16,-4 3 40 0,0 2 16 16,-4 5-8-16,-4-8-56 15,0-3 48-15,0-5-40 0,-3-11 64 31,-5-9 24-31,4-9 120 16,-4-10 176-16,3 0 80 0,1-13-104 16,9-16-200-16,3-2-168 15,12-7-200-15,0-4-944 16,0 10-1649-16,4 7-2688 0</inkml:trace>
  <inkml:trace contextRef="#ctx0" brushRef="#br0" timeOffset="8396.15">3892 8064 5233 0,'0'0'6409'16,"0"0"-4209"-16,0 0-359 15,0 0-305-15,0 0-424 16,0 0-471-16,0 0-401 16,0 0-200-16,0-10-40 0,0 27 0 15,-4 8 40-15,-4 10 128 16,1 9 16 0,-6 7-40-16,-2 3-32 15,2 6 0-15,1-5-24 16,-3-5-32-16,6-12-40 0,2-6 32 15,-1-13-48-15,8-10 0 16,-4-5-136-16,4-4 136 0,0 0 0 31,0-9 0-31,15-17-264 16,2-6-16-16,6-3 136 16,1-3 96-16,-4 6-104 0,1 10 88 15,-10 9 56-15,-3 7-40 16,4 6-152-16,0 0-113 0,3 4 161 15,-2 11 152 1,2 1 8-16,2 0 40 16,-6 0-40-16,-2 6 0 15,-9-3 56-15,0 0 0 0,-9 0 73 16,-10 4 159-16,-9-1-24 16,-4 0-72-16,4-3-32 15,-3-3-112-15,3-3-56 16,11-7-264-1,6-6-721-15,-1 0-1135 0,12 0-2161 16</inkml:trace>
  <inkml:trace contextRef="#ctx0" brushRef="#br0" timeOffset="10778.46">4227 8417 7089 0,'0'0'4553'32,"0"0"-3561"-32,0 0 168 0,0 0 537 15,0 0-345-15,0 0-512 16,0-20-392-16,0 20-152 15,0 0 1-15,0 0-17 0,0 0-184 16,0 7-24-16,-4 6 8 31,-4 6 224-31,0 3-56 0,-4 3-152 16,4-2-24-16,0-1 32 16,4-7-104-16,4-2 16 15,0-3-16-15,0-7 0 0,0-3-200 16,12 0-96-16,8 0 128 15,-4-13 64 1,8-9-72-16,-4 0-8 0,-4-4-121 16,0 4 57-16,-8 0 72 15,-1 6 176-15,-7 7 0 16,0 6 320-16,0 3-135 0,0 0-169 16,0 6-16-1,0 10 0-15,0 3 0 16,0 3 8-16,0-3 64 0,4 0-64 15,4-6 0-15,1-3-8 16,6-8 0-16,2-2 48 16,2 0-40-16,-3-12 64 0,4-10 48 31,-4-7-16-31,-5-6 72 0,-2-3-40 16,-5 0 24-16,-4 6 0 15,0 6 88-15,0 14 64 16,0 6-112-16,0 6-200 0,0 0-912 15,0 9-1673-15,0 7-1768 16,0 3-5953-16</inkml:trace>
  <inkml:trace contextRef="#ctx0" brushRef="#br0" timeOffset="12443.29">3777 8969 16 0,'0'0'9265'0,"0"0"-7288"16,0 0-1233-16,0 0-304 0,0-3 80 16,0 12 40-16,0 10 105 15,-9 10 215-15,-2 6-280 0,3 6-168 0,-5 4-72 31,2 3-96-31,-1-4-112 32,4 0-56-32,0-6-88 15,0-3 64-15,0-9-64 0,4-11 0 16,4-5 72-16,0-4-80 0,0-6-88 16,0 0-16-16,4-9 0 15,8-13-176-15,8-4-16 16,0-9 136-16,4 0 8 0,0-3-424 15,0 7 512-15,-9 9 64 16,2 5 48-16,-6 11 24 0,-7 3-64 16,0 3-8-16,4 3 56 31,-3 13 376-31,-1 6-152 16,3 0-96-16,-3 7-48 0,0-4-48 15,-4 4 0-15,0-1-80 16,-4-2 88-16,-11-4 8 0,-13 4 88 0,-8-1 32 15,-1-3-80 1,-2-2-64 0,3-8-80-16,8-6-344 15,24-15-480-15,4-10-1344 0,0-7-6666 16</inkml:trace>
  <inkml:trace contextRef="#ctx0" brushRef="#br0" timeOffset="13382.27">4187 9223 9402 0,'0'0'2424'0,"0"0"-1376"0,0 0 281 16,0 0 199-1,0 0-416-15,0 0-560 16,0 0-152-16,0 0-64 15,0 0-16-15,0-6-112 0,4 6-111 16,-4 0-9-16,0 0-32 16,0-3-48-16,4-1 56 15,0-5-64 1,4-4-240-16,0 0 7 16,0-2 169-16,-1-1 64 0,-3 6 72 15,1 1-24-15,-1 2 72 16,-4 7 33-16,0 0 95 15,0 0-80-15,0 0-48 0,0 0 0 32,0 0 8-32,0 0-120 15,0 0 8-15,-4 10-16 0,-5 9-8 16,-6 9 8-16,-1 7 72 16,0 6 40-16,4 1-112 15,-4-4 0-15,8-3 8 0,-4-3 48 16,8-7-56-1,4-9-8-15,-4-4 8 16,4-8 0-16,0-1-48 0,0-3-88 16,0 0-88-16,0-3 24 15,8-10 144-15,4-3-80 16,4 0-88-16,4-2 23 16,-1-2-239-16,2 1 88 15,-1 0 184-15,4 3 72 16,-5 4 48-16,-2-1 40 0,-6 10 8 15,-3-1 0-15,-8 4 8 16,0 0 152-16,0 13 88 16,0 9 232-1,0 7 129-15,-4 3-169 16,0 3-168-16,1-3-128 0,-1-4-40 16,0-6-104-16,4-3 64 15,0-6-64-15,11-10-256 16,25-3-528-16,-4-6-697 15,4-13-3112-15</inkml:trace>
  <inkml:trace contextRef="#ctx0" brushRef="#br0" timeOffset="14595.25">3972 9934 1872 0,'0'0'8522'0,"0"0"-6890"16,0 0-624-16,0 0 649 16,0 0-433-16,-36-57-336 15,20 54-96-15,0 3-248 0,-8 0-40 16,0 0-135-16,-8 13-25 16,0 3 64-16,1 3-136 0,3 6-96 31,0 0-56-31,12 1-112 15,4-1 8-15,4 1 32 0,8-4-48 16,0 3-96-16,12-6 80 16,12-3-280-16,7 0-48 0,5-6-440 31,5-4-569-31,10-6-1575 16,-11 0-1209-16,-8-3-4897 0</inkml:trace>
  <inkml:trace contextRef="#ctx0" brushRef="#br0" timeOffset="14788.81">4120 10020 8833 0,'0'0'5594'16,"0"0"-4738"-16,0 0-648 0,0 0 32 16,0 0 320-16,0 0 88 15,0 0-240-15,-45 73-120 16,30-48-136-16,2 4-72 15,2 0-80-15,-5 12-256 16,4-6-1352-16,4-10-3137 16</inkml:trace>
  <inkml:trace contextRef="#ctx0" brushRef="#br0" timeOffset="15225.35">3725 10436 8145 0,'0'0'2929'0,"0"0"-1569"0,0 0 8 16,0 0 257-16,-32-25-209 0,16 25-720 15,-4 0-304-15,-4 3 216 0,0 9-7 16,-4 8-81-16,5-1-136 15,3 9-144-15,3-3-112 16,6 4-72-16,3 0-48 0,8-4-8 16,0-2 0-16,15-5-56 15,10-2-280 1,6-6-344-16,29-10-609 16,-12 0-687-16,0 0-2617 0</inkml:trace>
  <inkml:trace contextRef="#ctx0" brushRef="#br0" timeOffset="15538.12">3920 10525 8953 0,'0'0'6314'0,"0"0"-5378"16,0 0-656-16,0 0 32 15,0 0-88 1,0 0 40-16,0 0-56 16,88 35-144-16,-81-19-64 0,-7 0 0 15,0 6 88-15,-15-7 288 16,-9 5 128-16,-4-1-55 0,4-7 63 16,4-2-96-1,13-4-232-15,2-2-184 16,5-4-48-16,5 0-272 15,18 0-280-15,12 0 95 0,34-20-583 16,-14 5-1856-16,-3-4-2626 16</inkml:trace>
  <inkml:trace contextRef="#ctx0" brushRef="#br0" timeOffset="16066.06">3693 10931 520 0,'0'0'8321'15,"0"0"-6888"-15,0 0-185 32,0 0-56-32,0 0 96 15,0 0-143-15,-16-19-593 0,4 19 32 16,-3 0 24-16,-6 0 16 0,5 10-88 16,-3 3 128-16,2 6-175 15,-2-1-145-15,3 8-96 31,4 0-96-31,3-1-32 0,9 4 8 16,0-7-120-16,17 0-8 16,11-7-48-16,11-8-496 0,25-7-761 15,-4 0-1727-15,-12-9-6394 0</inkml:trace>
  <inkml:trace contextRef="#ctx0" brushRef="#br0" timeOffset="16546.52">3987 11055 2656 0,'0'0'2897'31,"0"0"-353"-31,0 0-1744 16,0 0-167-16,80-16-97 0,-59 13-320 15,-10 3-144-15,-3 0-72 0,-8 0 0 16,0 3 144-16,-4 7 952 16,-11-1 144-16,-2 4-104 31,6-1-191-31,-6 1-209 0,6-3-272 15,7-1-280-15,0 4-80 16,4 0-104-16,0-4-8 0,4 4 8 16,4 3 0-16,8-3 8 15,-1-1 40-15,-7 1-48 32,5 0 8-32,-9-4-8 0,-1 0 0 15,-3 4 16-15,-3 0 56 16,-18 0 104-16,-3 3 120 0,-12-4 32 15,5-2-128-15,-5-7-200 0,-4-6-896 16,12-16-2945 0,4-9-6905-1</inkml:trace>
  <inkml:trace contextRef="#ctx0" brushRef="#br1" timeOffset="22077.3">4311 9896 7209 0,'0'0'2473'0,"0"0"-1473"15,0 0-368-15,0 0 104 0,0 0-16 16,0 0-88 0,0 0-240-16,-4-9-192 15,4 5 177-15,0 2-97 16,7-2-176-16,1 4-96 0,5-3 88 0,2 3-96 16,-2 0 48-1,2 0-48-15,5 0 8 16,-4 9 8-16,0 4 64 15,0 6-32-15,0 0 64 16,-8 7-96-16,4-4 64 16,-8 7-24-16,0-4 8 0,-4 3-16 15,0 4 16-15,-8 0 8 0,-12 3 96 32,-4 3-8-32,-4 3 296 15,-4 4-128-15,0-1-128 16,4 1 16-16,4 3-112 0,1-4-24 15,7 0-24-15,8-6-48 16,0-6-8-16,8-10 8 0,0-2-8 31,0-8-8-31,8-2-104 16,7-1 40-16,2-6-80 16,3 4-32-16,3-4 176 0,1 0-72 15,-3-3-40-15,-2 3-104 16,-3 0 16-16,-4 0-16 0,-12 4 64 15,0-1-56 1,0 1 208-16,0 2 8 16,-16 0 80-16,-4-2 72 15,1 3 0-15,-5-1 152 0,0 0-56 16,-1 1 24-16,1-1-48 16,9 4 0-16,2 3-120 15,2 0-96-15,7 3 0 16,4 0 40-16,0 6 0 15,4 4-40-15,7 3 184 16,6 3-64-16,-1 3-8 0,0 3-112 16,0 0 40-16,-1 0-32 15,-3-2 32 1,-7-1-40-16,3 0-8 16,-8-3 16-16,0-3 24 15,0 3-40-15,0-7 0 16,-4 1 88-16,-5-1 8 0,-3-2-8 15,1-1 224-15,-6-6-7 0,2 0-33 32,-5-6-88-32,-4-7-80 15,-1-6-104-15,-6-22-424 16,4-16-1553-16,6-10-6177 0</inkml:trace>
  <inkml:trace contextRef="#ctx0" brushRef="#br2" timeOffset="30914.27">5031 5724 2560 0,'0'0'664'0,"0"0"2313"0,0 0-1809 16,0 0 56-16,0 0-135 0,0 0-161 16,5-3-136-16,-5 3-224 15,0 0-176 1,0 0-80 0,0 0-16-16,0 0-32 0,0 0-40 0,0 0-24 15,4 0-24 1,-4 0-16-16,8 0-7 0,-1 0-49 0,10 0 0 15,6 0 120-15,5 0 56 32,9 0-80-32,6 0-56 15,9 0-8-15,-1 0-16 0,5 0-48 16,-7 0 24-16,-10 0 8 16,-11 3-96-16,-8 4-8 0,-8-4 8 15,-8 6 0-15,-4-2 64 31,0 2-72-31,0 0 0 0,0 4 48 16,-4 0 16-16,0 3-56 16,0 6-8-16,4 0 8 0,0 7 120 15,0 3-8-15,0 3-104 16,-4 0 72-16,-1 6 24 31,2-3 24-31,-1 3-24 0,-4 0 0 16,-5 1-32-16,6-1-32 15,-5-3 48-15,0 4 56 0,0-1-16 0,1 0-120 16,2 7 40-16,-3-1-40 16,1 1 32-1,2-4-40 1,1 0 0-16,1-2 80 0,-1-4-72 16,-1 0-8-16,1 0 8 15,1 4-8-15,-6 2 64 0,5 1-72 0,-3-1 0 16,3 7 64-16,-1-1 24 31,6 2-88-31,3-5 0 16,0 4 16-16,0-3-8 0,0-1 0 15,0-3 0-15,-4-2 40 16,-4-4 0-16,-1 3-40 0,2-3 48 16,-5 3-56-16,-1 1 16 31,2 2-8-31,3 4 0 0,0-4 0 15,0 4 56-15,0 0-64 16,4-1 0-16,0-3 0 0,1 1 0 16,-6-3 8-16,5-1 48 15,-4 0 80-15,1-3-64 32,3 0-24-32,-1 0 16 0,1-3-16 15,4 3 8-15,0 4-48 16,0-5-8-16,0 5 48 0,0-4 16 15,4-3-55-15,-4 0-9 0,0-3 0 16,0-1 8 0,0-5 56-16,0 2-64 15,-8-2 0-15,0-4 48 16,1 3 8-16,-2 0-48 16,1 1 40-16,-3 3 40 0,3 5-32 15,-1 1 136-15,2 4-88 0,-1 2-40 31,0 0-56-31,3 3 112 16,-2 1-64-16,3-4-48 0,-4 4 32 16,4-7-40-16,-1 3 0 15,1-6 0-15,-3 0 0 0,-1 0 16 16,-5 0-16-16,2-3 40 31,-1 3-32-31,0 0-8 0,-4-3 16 16,9 2-16-16,-6-2 0 15,5 0 0-15,1-1 8 0,2-2 0 16,-3 3-8-16,4-4 8 16,-3 7-8-16,3 0 48 31,-9-3-48-31,5 3 0 0,-3 0 0 16,-2 0 0-16,2 3 0 15,-2-3 0-15,5 0 0 0,1-3 8 16,-1 3-8-16,-1-1 0 0,5-2 0 15,1 0 0 1,-1 3 0 0,0 0-48-16,-4-1 48 0,4 1-8 15,-4 4 0-15,0-4-48 16,0 2 40-16,-4 2-88 16,0-1-16-16,0-3 32 0,0 0 80 0,0 0-32 31,0-4-176-31,0 1 64 15,1 0 0-15,2-3 56 0,-3 2-1 16,5-3-79-16,-1 4 104 16,-5-3 32-16,6-1 32 15,-1 1-40-15,-1-4 40 0,2-2 16 32,-5 2-16-32,3-3-40 15,2-3 48-15,3 1 0 0,-4-1-8 16,4-1 0-16,4 2 0 15,-4 2 8-15,-1 0 0 0,2 0-8 16,-1 1-48-16,0 2 48 31,0-3 0-31,-4-3 0 0,3 3-64 16,-2-2 72-16,3-1 8 16,0-3-8-16,4-4-16 15,0 1-120-15,0-1-24 0,0-2-128 16,-4 0 80-16,4-4 104 15,0 3 24 1,-4-2 24-16,4-4 0 0,-4 0 56 16,4 0 0-16,-4-3 72 15,0 3 56-15,-4-3 64 16,4 4-96-16,-3-4 80 0,-6 0 80 16,1 0-64-1,1 3 32-15,-9 0 16 16,-1 0-39-16,2-3-1 0,-5 0 0 15,4 0-128-15,-1 0-72 16,2-13-240-16,6-6-1321 16,10-6-4376-16</inkml:trace>
  <inkml:trace contextRef="#ctx0" brushRef="#br2" timeOffset="43375.81">25241 5311 2984 0,'0'0'5377'0,"0"0"-3720"0,0 0-1177 15,0 0-336-15,0 0-8 0,0 0 344 16,0 0 224-16,0 0 8 16,0 0 32-1,0 0-63 1,0 0 79-16,0 0 80 0,0 0-56 16,0 0 40-16,7-6-64 0,33-20 25 15,36-21-529-15,43-29-184 0,21-19-64 16,11-7 64-16,1-6-72 31,-17 13 0-31,-12 9-144 16,-31 23-377-16,-32 22-223 0,-28 18 432 15,-16 14 128-15,-1-1 136 16,-7 0-120-16,1 10-656 0,-5 0-1400 16,-4 13-561-16,0 9 368 31,-8-3-3096-31</inkml:trace>
  <inkml:trace contextRef="#ctx0" brushRef="#br2" timeOffset="44272.11">28439 5648 3928 0,'0'0'2977'15,"0"0"-961"-15,0 0-927 0,0 0-185 16,0 0-200-16,0 0 32 16,-4 0 56-16,0 0 32 15,4 0-71-15,0 0-169 0,0 0-48 32,0 0-56-32,0 0-128 0,0 0 168 15,0-3 144-15,4-3-16 16,13-10-335-16,7-9-233 15,27-17-32-15,29-15-8 0,40-19-40 16,19-13 0-16,12 0 0 31,1-6-8-31,-25 12 0 0,-23 10-577 16,-36 19 113-16,-29 19 272 16,-11 10 24-16,-8 2 8 0,0 8-152 15,-8 5-136-15,-8 10-1480 0,-4 23-1217 16,-12 8 680-1,-4 7-1607 1</inkml:trace>
  <inkml:trace contextRef="#ctx0" brushRef="#br2" timeOffset="45126.52">30978 6166 3344 0,'0'0'4521'0,"0"0"-3721"16,0 0-160-16,0 0 449 0,0 0 375 16,0 0-200-16,0 0 81 31,0-23-385-31,7 8-384 0,10-2-248 0,15-8-192 15,11-4-16-15,25-12 24 16,19-7-136-16,33-11 128 16,11 1-64-16,-3-2-56 0,-9 12-16 15,-31 10-224 1,-20 10-360 0,-20 8-112-16,-20 8-368 0,0-1 223 0,-9 7 265 15,-10 6 104-15,-9 3-1896 16,0 10-1977-16</inkml:trace>
  <inkml:trace contextRef="#ctx0" brushRef="#br2" timeOffset="46079.41">24555 8775 8361 0,'0'0'5465'15,"0"0"-4064"-15,0 0-969 0,0 0-216 0,0 0 472 16,0 0 424 15,8 0-47-31,0 0-305 16,7-9-288-16,17-10 40 0,24-16-360 15,32-19-136-15,32-22 80 16,15-13-96-16,-3 0 0 0,-33 13-128 16,-39 25-1112-16,-17 10-1145 31,-22 22-2312-31,-10 3-4609 0</inkml:trace>
  <inkml:trace contextRef="#ctx0" brushRef="#br2" timeOffset="46993.92">28220 8794 8025 0,'0'0'2017'0,"0"0"-913"15,0 0-552-15,0 0 88 0,0 0 400 16,0 0 241-16,0 0-273 16,0 0-160-16,0 0-128 15,0 0 64-15,0-6 17 0,9-7-257 16,14-9-272-1,9-10-176-15,28-9 32 16,31-10 48-16,37-12-8 0,11-7-80 16,5 3-88-16,-16 4-200 15,-41 15-432-15,-27 13-64 16,-28 16 279-16,-28 16-1367 16,-4 0-873-1,-4 3-1471-15</inkml:trace>
  <inkml:trace contextRef="#ctx0" brushRef="#br2" timeOffset="54914.37">24109 5715 8385 0,'0'0'1849'31,"0"0"-945"-31,0 0-392 15,0 0-48-15,0 0-184 16,0 0-128-16,0 0-16 0,0 31 184 16,0-14 352-16,0 5-87 15,0 0-185-15,0-3 104 0,-4 3-152 32,0-3-40-32,-5 0-48 15,5-3-24-15,-3-3-88 16,3-1-40-16,4-2-48 0,0-7-48 15,0 0 32-15,0-3 24 0,0 0 208 16,15 0 192-16,9-3 0 16,16-13-144-1,8-6-88-15,12-6 9 16,4-7-73-16,-1-7-112 16,1 4-16-16,-4 0-40 0,-12 6-8 0,-16 7-176 15,-13 6-153-15,-6 13-159 16,-9 2-168-1,-4 4-824-15,-4 0-1225 16,-9 7-439-16,2-1-3634 16</inkml:trace>
  <inkml:trace contextRef="#ctx0" brushRef="#br2" timeOffset="60801.73">6984 5950 1824 0,'0'0'4073'16,"0"0"-2481"-16,-12 3-1048 15,8 0 80-15,0 0 353 0,4-3-49 16,-4 4-144-1,4-4-64-15,-4 3 88 16,0 3 296-16,1 0 33 0,-6 1-353 16,5-1-184-16,-4 0-64 15,4 4-104-15,-3-1-152 16,2 1-104-16,-3 3 64 16,0 2-104-16,1 8 48 15,-2-4 40 1,5 3-127-16,-4 0-9 0,8-3-80 0,0 3 0 15,0-6 48-15,0 0-48 16,17-3 40-16,2 0-40 16,9-4 64-16,4-3-64 15,7-6 56 1,-2 0-56-16,7 0 56 0,-9 0-56 16,5-9 0-16,-12-7 0 15,4 0-8-15,-8-6 8 16,-4 0 0-16,-1-7 0 0,-6 4 80 31,-2-4-88-31,-2 0 104 16,-5 4 16-16,0 3 0 0,-4 0-40 15,0 6 240-15,0-3-16 16,-13 6-104-16,2 0 0 16,-1 4 24-16,-4 2-104 0,0-2-120 15,-4 6 0 1,4 0 0-16,-4 3 8 15,-4 0-8-15,4 0-80 0,-8 3-224 16,1 9-720-16,-6 17-985 16,1-3-2816-16,9-4-3529 15</inkml:trace>
  <inkml:trace contextRef="#ctx0" brushRef="#br2" timeOffset="61515.78">6917 6559 2800 0,'0'0'8338'15,"0"0"-6082"-15,0 0-655 0,0 0-257 16,0 0-200-16,0 0-280 16,-9-48-439-16,13 48-209 0,8-2-136 31,4-2-80-31,4 4 48 15,4 0-40-15,-5 4 0 16,2 8 8-16,-5 4-8 0,0 0 48 16,-9 6-32-16,-3-6-24 15,-4 3 16-15,0-3 56 0,0 3 32 32,-11-3 96-32,-5 0-104 15,4 0 40-15,0 0-40 16,-1-1-96-16,2 1-96 0,11 7-960 0,-4-8-2097 15,4-2-4065-15</inkml:trace>
  <inkml:trace contextRef="#ctx0" brushRef="#br2" timeOffset="61694.31">6984 7000 5977 0,'0'0'8170'0,"0"0"-6090"16,0 0-1008-1,0 0 304-15,0 0 97 16,0 0-585-16,0 0-376 16,0 0-256-16,0 0-256 15,0 0-480-15,-4-3-1160 0,1 0-5354 16</inkml:trace>
  <inkml:trace contextRef="#ctx0" brushRef="#br2" timeOffset="62145.19">6728 7252 2472 0,'0'0'7346'0,"0"0"-5514"16,0 0-840-16,0 0-344 0,0 0 113 16,25-39-1-16,-9 36-280 0,8-3-104 15,-1 2-144 1,5 4-64-16,-4 0-88 15,1 0 184-15,-10 0-40 16,-2 10-64-16,-10 3 16 16,-3 6 112-16,0 0 152 0,0 3 96 15,-12 3-184-15,-4-2-47 0,5-4-89 32,-6 3-88-32,2-3-80 15,2-3-8-15,2 3-40 16,-2-3 0-16,9 0-657 0,4 3-679 15,0-3-2449-15,0-3-2312 0</inkml:trace>
  <inkml:trace contextRef="#ctx0" brushRef="#br2" timeOffset="62323.69">6765 7689 7513 0,'0'0'5961'16,"0"0"-4440"-16,0 0 175 0,0 0 80 15,0 0-487 1,0 0-529-16,0 0-360 16,0 0-240-16,8 0-160 15,-4 0-32-15,-4 0-848 0,0-6-2193 16,0 3-8905-16</inkml:trace>
  <inkml:trace contextRef="#ctx0" brushRef="#br2" timeOffset="62816.5">6642 7906 9490 0,'0'0'1904'16,"0"0"-880"-16,0 0-360 0,0 0-48 16,0 0-79-16,0 0-137 0,51-42-96 15,-27 36 0-15,4 2-88 16,-4 4 40-1,0-2 176-15,-5 2 0 16,-2 0-80-16,-9 2-56 16,-5 5 24-16,-3 6 296 0,0-1 25 15,-3 8-65-15,-9-5-240 16,-4 4-88 0,4 1-32-16,-4-2-96 15,4 1-120-15,-1 1 64 0,6-1-64 16,3-4 8-16,-4 1 0 0,4 0-8 15,-1-3 8-15,5-1-8 16,-3 1-288-16,3 6-808 31,0-3-2041-31,-4-3-5145 16</inkml:trace>
  <inkml:trace contextRef="#ctx0" brushRef="#br2" timeOffset="63007.7">6737 8356 5145 0,'0'0'10498'0,"0"0"-8058"15,0 0-1039-15,0 0-273 0,0 0-248 16,0 0-328-16,0 0-280 31,0 0-224-31,12 0 24 0,-12 0-72 16,0 0-704-16,4 0-1168 0,-4-3-5138 15</inkml:trace>
  <inkml:trace contextRef="#ctx0" brushRef="#br2" timeOffset="63562.18">6541 8506 8673 0,'0'0'6170'0,"0"0"-4866"16,0 0-232-1,0 0-128-15,0 0-255 0,0 0-385 16,0 0-32-16,88-23-32 15,-56 23-112-15,4 0 40 0,-8 0-112 16,0 10 32-16,-12 3-80 16,-4-1 40-1,-9 8 96 1,-3-2 144-16,0 5-24 0,-19-1 88 16,-1 0-96-16,-4 4-56 0,0-1-104 15,1 0-88-15,2 1 0 0,6-4-8 16,6-3-32-16,5 0-192 31,4-7-328-31,0-2-624 16,0 0-769-16,13-4-2344 0,-2 0-2224 15</inkml:trace>
  <inkml:trace contextRef="#ctx0" brushRef="#br2" timeOffset="63734.74">6629 8950 2776 0,'0'0'6722'0,"0"0"-4202"16,0 0-327-16,0 0-329 0,0 0-376 16,0 0-191-16,-15 38-457 15,15-38-368-15,0 0-240 32,0 0-232-32,0 0 0 0,0-9-792 15,7-7-1985-15,-3-3-9313 0</inkml:trace>
  <inkml:trace contextRef="#ctx0" brushRef="#br2" timeOffset="65021.42">6610 9534 10618 0,'0'0'2232'15,"0"0"-1536"-15,0 0-55 47,0 0 463-47,0 0-144 0,0 0-256 16,-84-3-232-16,60 19 72 16,8 3-72-16,-4 3-111 15,4 4-129-15,8-1-112 0,0 0-24 0,8-2-56 16,0-4-32-16,16-3 32 15,8-10-40-15,11-3-8 0,2-3-64 16,-1-6-64-16,0-10 16 16,-8-3 112-16,-4-7 8 15,-13 1 0-15,-3 0 48 16,-8-1 120-16,0 7 176 16,-12 0-40-16,-4 7 80 15,-3 2-176-15,-2 10-208 0,-3 0-56 16,0 3-512-16,-12 26-1073 15,8-1-2872-15,5 1-2352 16</inkml:trace>
  <inkml:trace contextRef="#ctx0" brushRef="#br2" timeOffset="65428.96">6530 10033 4152 0,'0'0'6730'16,"0"0"-4314"-16,0 0-1784 0,0 0-247 16,0 0 719-16,0 0-168 15,-24 70-384 1,12-48-328-16,4 0-128 0,0-6-40 15,8 0-56-15,0-3 72 16,0-11-72-16,0-2-64 16,3 0 64-16,14 0 64 0,-6-18-64 15,10-5 8 1,-5-5 56 0,-4-7 112-16,-5 0 104 0,-7 3 136 0,0 7-40 15,-3 12 241-15,-22 10-209 16,1 3-312-16,-8 10-48 15,1 9-48-15,-1 6-512 0,-8 13-1241 32,12-9-3256-32,9-4-5633 15</inkml:trace>
  <inkml:trace contextRef="#ctx0" brushRef="#br2" timeOffset="66283.57">6438 9588 6105 0,'0'0'4985'15,"0"0"-3993"-15,0 0-96 0,0 0 337 16,0 0-97 0,0 0-440-1,0 0-288-15,0 0-176 16,84-50-8-16,-56 50-80 0,0 0-48 0,-5 0-48 16,-6 9-40-16,-6 7 0 15,-7 0 48-15,-4 6 24 0,0-3 32 31,-8 0 48-31,-7 0 112 16,-5-3 168-16,-1 0-23 16,6-7-145-16,-2 1-24 0,10-7-56 15,-1 3-88-15,8-6-24 0,0 4-72 16,0-4 0-16,0 3 0 31,0 3-8-31,4 0 48 16,0 4-32-16,0 3-8 0,-1 2-8 15,-3 2-64-15,0 14-1113 16,0-5-2735-16,0-7-3866 0</inkml:trace>
  <inkml:trace contextRef="#ctx0" brushRef="#br2" timeOffset="66516.92">6470 10074 4280 0,'0'0'6746'16,"0"0"-3729"-16,0 0-1777 15,0 0 344-15,0 0 96 16,0 3-519 0,0-3-449-16,0 0-320 15,0 0-224-15,0 0-96 0,0 0-40 0,0 0-32 16,4 0-664-16,-4 0-1225 15,0 0-3464-15</inkml:trace>
  <inkml:trace contextRef="#ctx0" brushRef="#br2" timeOffset="67012.58">6458 10194 7961 0,'0'0'4161'0,"0"0"-3393"0,0 0-112 15,0 0 521-15,0 0-281 16,0 0-408-16,60-69-184 16,-44 66-72-16,8-1 8 15,-9 4-40-15,2 0-96 16,-6 7-24-16,-2 3 8 15,-9 5-80-15,0 4 192 0,-9 0 104 16,-10 4 144-16,-5-1 89 16,0 0-17-16,-1-6-152 0,2 0-56 31,11-3-240-31,0-4 72 16,8-3-144-16,4 1 40 0,0-4-40 15,0 3-120-15,12 4-104 16,-1 9-688-16,-2-3-1505 15,-5-4-3208-15</inkml:trace>
  <inkml:trace contextRef="#ctx0" brushRef="#br2" timeOffset="67184.17">6430 10649 3792 0,'0'0'11635'0,"0"0"-8883"0,0 0-1599 15,0 0 31-15,0 0-416 16,0 0-376-16,8 0-272 0,-4 0-120 16,-4 6-504-16,4-3-1840 15,-4 0-5410-15</inkml:trace>
  <inkml:trace contextRef="#ctx0" brushRef="#br2" timeOffset="67601.63">6386 10741 5393 0,'0'0'8986'16,"0"0"-7602"-16,0 0-824 0,0 0-104 15,0 0-128-15,0 0-88 16,0 0-136-16,95-41-24 16,-74 41-72-16,3 0 0 0,-9 0 0 15,2 0 0 1,-10 9 0-16,-3 4 0 15,-4 2 64-15,0 5 400 0,-19 2 321 16,-1 0-25-16,-1 1-120 16,2-1-232-16,3 0-248 0,0-3-104 15,13-3-64 1,-2-1-464 0,5 2-1208-16,0-8-3129 0,0-3-6522 15</inkml:trace>
  <inkml:trace contextRef="#ctx0" brushRef="#br2" timeOffset="67768.71">6399 11157 11482 0,'0'0'5609'0,"0"0"-4233"16,0 0-383-16,0 0-137 15,0 0-248-15,0 0-408 0,0 0-200 31,0 0-1856-31,0 0-6882 0</inkml:trace>
  <inkml:trace contextRef="#ctx0" brushRef="#br2" timeOffset="69584.13">28292 6242 12258 0,'0'0'2713'16,"0"0"-1073"-16,0 0-880 0,0 0-40 16,0 0-71-16,0-10-257 15,0 10-216-15,0 3-112 16,0 14 32-1,-8 1-16-15,-4 11-8 0,4 3-24 16,1 3-48-16,-6-1 8 16,2-2 0-16,2-3 0 0,5-7-8 15,0-6 16-15,4-4-16 16,0-12 0 0,17 0 88-16,14 0 80 15,17-22-16-15,12-6-72 0,7-7-8 31,9-10 40-31,0 1-104 16,-8 0 0-16,-13 5 0 0,-11 7 48 16,-19 14-56-16,-14 5-120 15,-11 13-400-15,0 0-1105 16,-20 13-1087-16,1 5-297 0,-6 2-3056 0</inkml:trace>
  <inkml:trace contextRef="#ctx0" brushRef="#br2" timeOffset="70732.52">31420 5524 3544 0,'0'0'9874'16,"0"0"-8353"-16,0 0-545 15,0 0-168-15,0 0-200 32,0 0-112-32,0 0-232 0,0-15-160 15,0 15-104-15,0 9 0 0,0 7 0 16,-8 9 8-16,4 4-8 0,-9 3 64 15,6 2-56-15,-1-5 48 16,0-3-48 0,8-14-8-1,0 1 0-15,0-10 8 0,0-3 0 16,23 0 280-16,9-13 177 16,17-9-209-16,7-6-8 0,7-11-56 0,5 2-104 15,-1-8-32-15,2 3-56 31,-10 5 8-31,-7 1 48 16,-13 11-48-16,-15 6-8 0,-7 10 0 16,-13 2 0-16,-4 7 0 15,0 0-456-15,-8 0-569 0,-12 10 57 16,-16 9-168-16,4-3-1329 31,0-4-1983-31</inkml:trace>
  <inkml:trace contextRef="#ctx0" brushRef="#br2" timeOffset="71924.02">24256 8963 9233 0,'0'0'4417'0,"0"0"-2336"0,0 0-833 16,0 0-440 0,0 0-168-16,4-10-151 15,-4 10-241-15,0 16-120 0,0 7-8 16,0 5 96 0,0 10-72-16,0 3-88 15,0 0-40-15,0 1 32 0,0 2-48 16,0-2 8-16,0-4 64 31,0-4-64-31,8-5-8 16,7-13-56-16,2-7 8 0,11-9 48 15,7 0-8-15,5-25 8 0,12-10 48 16,4-13-40-16,0-5 64 16,4-5 152-16,-5 1 32 15,-7 7-120-15,-4 11-80 0,-16 7 16 16,-4 10-8-16,-13 10-64 31,2 2 0-31,-6 4-232 0,6 3-624 16,-1-1-1289-16,-5 2-3408 0</inkml:trace>
  <inkml:trace contextRef="#ctx0" brushRef="#br2" timeOffset="72928.55">28515 8582 1640 0,'0'0'8338'16,"0"0"-6930"-16,0 0-984 0,0 0-208 15,0 0-48-15,0 0 88 32,0 0 400-32,-11 60-64 15,6-35-63-15,1 4-297 0,0-4-112 16,0 4-64-16,4-4 40 0,0-6-48 15,0-3-48-15,0-3 72 0,8-7-64 16,8-3 344 0,4-3 336-1,4-3-16-15,12-12-160 16,0-8 200-16,12-8-96 0,-4-8-215 0,3 1 23 16,5 0-208-16,-4-3-104 15,-4 6-24-15,-1 4-24 0,-7 5-24 31,-8 7-32-31,-4 6-16 16,-4 4 8-16,-4 5-1016 16,0 4-1433-16,-4 4-2536 0,-4 5-2169 15</inkml:trace>
  <inkml:trace contextRef="#ctx0" brushRef="#br2" timeOffset="74024.05">31173 8740 6041 0,'0'0'2400'0,"0"0"-1776"0,0 0-456 16,0 0-39-16,0 0 143 16,0 0 32-16,0 10-72 15,0-4 8 1,0 1 344-16,-4 5 184 16,4 1-16-16,-8 6-168 0,0 3 160 15,0 4-15-15,-8 2-41 16,4 1-240-16,0 3-240 15,-4-1-120-15,8 4-8 0,-4-6-72 32,8-4 8-32,1 1-16 15,3-10 0-15,0-4 8 0,0-2 0 16,7-10 0-16,13 0 128 16,8 0 120-16,8-3 8 15,12-16-8-15,4-7 160 0,19-9-88 16,25-9-128-1,19-10-104-15,-11 6-48 16,-20 10-40-16,-28 13-8 0,-21 6 0 16,1-1 16-16,0 5 80 15,-8 2-88-15,-12 4 8 16,-8 9 0-16,-4 0 32 16,-4 0-48-16,0 0-224 15,0 0-248-15,0 9 176 16,-8 4-800-16,0-4-944 0,-1 4 247 15,6-7-1111-15,-1 1-2906 16</inkml:trace>
  <inkml:trace contextRef="#ctx0" brushRef="#br2" timeOffset="76243.75">24200 12293 14163 0,'0'0'2960'0,"0"0"-1920"0,0 0-696 16,0 0-200-16,0 0 137 0,0 0 279 15,0 10-104 1,0 2-112 0,4 5-16-16,-4 1-40 15,4 8-144-15,-4 2-64 0,4 4-32 16,-4 0-32-16,0 6 32 15,0 0-40-15,-4 4-8 0,0-1 48 32,-3-3 0-32,3-6-48 15,-1-4 0-15,1-6 40 16,4-6-32-16,0-10 0 0,4-6 0 16,16 0 80-16,12-9 56 15,16-13-88-15,20-19-8 16,27-23-40-1,17-22 0-15,12-6 32 0,-25 13-40 16,-28 18 0-16,-26 30-8 16,-9 5-64-16,-8 7-72 0,0 3-104 15,-5 1 24-15,-7 5-280 0,-12 7-144 32,-4 3-496-32,0 0-713 15,-24 0-1976-15,-8 0-88 0,4 0-2696 16</inkml:trace>
  <inkml:trace contextRef="#ctx0" brushRef="#br2" timeOffset="94240.55">9263 5813 9337 0,'0'0'1753'0,"0"0"-1089"16,0 0-368-16,0 0 32 15,0 0 48-15,0 0-32 0,-20 35 160 16,20-19-168-1,-4 6-79-15,4 3 167 16,-4 4 32-16,0-1-136 0,1 1-264 16,-6 0 72-16,5-1-56 15,-8 1-64-15,5 3 8 16,-2-7-16-16,1 4-120 16,1-7-872-16,-1 0-665 15,3-9-703-15,5-10-2497 16</inkml:trace>
  <inkml:trace contextRef="#ctx0" brushRef="#br2" timeOffset="94536.4">9331 5692 8409 0,'0'0'2001'16,"0"0"-1001"-16,0 0-328 0,0 0-240 31,0 0-120-31,0 0-16 16,91-6-16-16,-66 19-120 0,-6-1-16 15,-7 4-80-15,-12 7-16 16,0 2 32-16,-3-3 113 31,-18 7 31-31,-7-4 112 0,-7 4 16 0,-5-4-96 16,-1-3-152-16,2 1-32 15,7-7-72-15,8-4-200 0,0-9-888 16,16-3-505-16,0 0-1215 16</inkml:trace>
  <inkml:trace contextRef="#ctx0" brushRef="#br2" timeOffset="95084.39">9765 5902 7137 0,'0'0'4089'0,"0"0"-3017"16,0 0-200-16,0 0 249 15,0 0 31-15,0 0-512 16,0 0-88-16,-84-6-120 16,72 15-120-16,1 4-104 15,-6 3-40-15,10 0-16 0,-6 6 24 16,5 0-112-16,5 0-16 15,3 1-40 1,0-5 40-16,7 2-40 16,10-5-8-16,15-2 0 15,3-3-40-15,9-4-504 0,16-6-1024 16,-8-6-2417-16,-13-7-4209 0</inkml:trace>
  <inkml:trace contextRef="#ctx0" brushRef="#br2" timeOffset="95421.34">10128 5972 704 0,'0'0'9010'0,"0"0"-6954"16,0 0-552-1,0 0-383-15,0 0-289 0,0 0-368 16,0 0-248-16,0 0-160 16,4 0-48-16,20-6 112 0,4 3-120 15,4-4 0-15,-1 1 0 16,-6 2-656-1,-6 4-1209-15,-7 0-383 16,-12 0-817-16,0 0-1648 16,-4 7 1865-16</inkml:trace>
  <inkml:trace contextRef="#ctx0" brushRef="#br2" timeOffset="95589.11">10080 6128 616 0,'0'0'4897'0,"0"0"-3841"0,0 0 112 16,0 0 424-16,0 0-175 16,0 0-689-16,115 3-392 0,-71-6-192 31,16-14-144-31,-12 5-1032 16,-9-4-3193-16</inkml:trace>
  <inkml:trace contextRef="#ctx0" brushRef="#br2" timeOffset="95810.75">10741 5845 2904 0,'0'0'7962'0,"0"0"-5714"16,0 0-1199-16,0 0-233 15,0 0-240 1,0 0-200-16,0 0-136 15,4 41 376-15,-4-16-120 16,0 10-216-16,0 0-160 16,0 10-120-16,0 18-320 0,-7-12-2456 15,-2 0-5642-15</inkml:trace>
  <inkml:trace contextRef="#ctx0" brushRef="#br2" timeOffset="97405.8">9183 6705 7481 0,'0'0'5593'0,"0"0"-4288"0,0 0-825 0,0 0-288 0,0 0-56 31,0 0 136-31,0 54 200 16,0-19 24-1,0 0-200-15,0 6-80 0,0 0-136 16,0 1-24-16,-4-4-8 15,0-3 64-15,-3-7-112 0,-2-5 8 16,5-7 8-16,0-7-16 16,0-2-80-1,4-7-128-15,0 0 56 16,0-3 136-16,0-10 16 0,0-9-176 16,0-4 80-16,4-6 96 15,9 1-8-15,-2 5 8 0,5 4 56 31,4 6 40-31,-3 4-24 16,6 5-64-16,5 4 96 16,0 3-48-16,3 0-48 0,-6 6 24 15,-5 7-24-15,-5 3-16 0,-7 3 24 16,-8 0 8-16,0 6-16 31,-15-2-8-31,-13-1 8 16,-4 0 0-16,-4-3-8 0,0 0-32 15,0-3-608-15,0-7-976 16,13-2-825-16,3-7-2472 0</inkml:trace>
  <inkml:trace contextRef="#ctx0" brushRef="#br2" timeOffset="97979.81">9578 6867 8129 0,'0'0'2537'0,"0"0"-1257"15,0 0-304-15,0 0 96 16,0 0-359-16,63-22-417 0,-55 35-64 16,-8 6 16-16,0 10 48 15,0 2-8-15,-19 1 48 16,-5 3-72 0,-4-4-88-16,-4-2-72 15,8-7-32-15,0-2-48 0,12-8 32 16,4-9-56-16,8 0 0 15,0-3-56-15,0-3-40 32,20-16 0-32,8-6-336 0,4-7 72 15,8-6-16-15,-4 3-376 16,-1 0 440-16,-7 7 192 0,-7 8 120 16,-10 8 344-16,-7 9 256 15,-4 3-96-15,0 0-168 0,0 12-136 16,-11 8 328-16,-2 2 48 15,-2 3-112 1,6 4-168-16,1-7-128 16,4-3-56-16,4-3-96 0,4-3-16 15,20-4 0-15,4-3-40 16,8-6-512-16,24-3-1016 0,-12-13-2505 16,-8-3-3360-16</inkml:trace>
  <inkml:trace contextRef="#ctx0" brushRef="#br2" timeOffset="98152.42">10008 6969 2496 0,'0'0'7858'0,"0"0"-5898"32,0 0-368-32,0 0-55 0,0 0-409 15,0 0-504-15,0 0-296 16,0 0-256-16,84-13-16 15,-52 7-56-15,7 3-528 0,-11-1-2088 16,-3 1-2337-16</inkml:trace>
  <inkml:trace contextRef="#ctx0" brushRef="#br2" timeOffset="98370.12">9965 7128 1400 0,'0'0'9226'0,"0"0"-7378"16,0 0-544-16,0 0 137 15,0 0-145-15,27 0-504 16,13-4-272-16,11-5-288 16,9 0-112-16,4-4-120 15,28 0-352-15,-20 0-1800 16,-8 0-6434-16</inkml:trace>
  <inkml:trace contextRef="#ctx0" brushRef="#br2" timeOffset="107295.29">10741 6899 3368 0,'0'-6'5609'16,"0"2"-4032"-16,0-2-353 15,0 0-272-15,0 3 513 16,0-1-113-16,0 4-368 0,-7-3-424 16,-2 3-336-16,-3 0-56 15,-8 10-48-15,5 12-16 0,-9 7-8 32,3 6-88-32,6 6 64 15,2 3 24-15,9-3-88 0,4 1-8 16,8-10 64-16,9-4-56 15,11-12 0-15,0-6 0 32,7-10 64-32,1-7 40 0,0-21-104 15,-8-4 120-15,-8-9 56 16,-8-4 49-16,-4 1-121 0,-8-1-48 16,0 7 40-16,-5 7 16 0,-6 5-96 15,3 10 128-15,-4 6 96 16,0 10-248-16,-4 0-104 15,0 16-456 1,0 16-457-16,8 16-1183 16,8-4-2057-16,0-9-3241 0</inkml:trace>
  <inkml:trace contextRef="#ctx0" brushRef="#br2" timeOffset="107466.9">11052 7115 6665 0,'0'0'8738'15,"0"0"-6578"-15,0 0-823 0,0 0-441 16,0 0-184-16,0 0-240 16,0 0-304-16,0 0-168 0,4-16-568 31,4 10-1569-31,4 2-2896 16,-4-2-968-16</inkml:trace>
  <inkml:trace contextRef="#ctx0" brushRef="#br2" timeOffset="107691.18">11260 6953 11802 0,'0'0'2977'0,"0"0"-2145"16,0 0-576-16,0 0-24 16,0 0-8-16,0 0 88 15,0 0 136 1,28 79-104-16,-9-47-144 0,5 3-72 15,8 3-32-15,-4-3-8 16,-4 3-80-16,-1-6-8 0,-14-3-168 16,-9-1-480-16,-28-9-912 15,-13-3-1065-15,-2-13-2696 16</inkml:trace>
  <inkml:trace contextRef="#ctx0" brushRef="#br2" timeOffset="107849.05">11359 6864 10362 0,'0'0'1680'15,"0"0"-1080"-15,116-19-112 16,-61 16 136-16,1 3-151 0,-12 0-473 16,-16 12-1009-16,-16 1-3544 0</inkml:trace>
  <inkml:trace contextRef="#ctx0" brushRef="#br2" timeOffset="108703.66">9327 7560 10658 0,'0'0'2720'15,"0"0"-839"-15,0 0-865 0,0 0-272 16,0 0-344-16,0 0-328 16,0 0 8-16,0 76-16 15,-4-35-16-15,0 10 16 16,-1-4 48-16,1 4-104 16,1-3-8-16,3-7 8 15,0-9 8-15,0-7-16 0,0-9-16 16,0-9-216-16,0-7 32 15,0 0 136 1,7-10 56-16,14-15-40 16,7-10-32-16,3-4 72 15,5 5 8-15,-4 2-8 0,-4 7 8 16,-12 12 0-16,-4 6 8 16,-8 7 80-16,-4 0-88 0,0 10-8 31,0 12 8-31,0 3 144 15,0 4-16-15,-12 3-64 16,-4-7-56-16,-7 4 80 0,-1-4-88 16,-4-6 0-16,0-3-360 15,3-13-1040-15,5-3-1233 0,9 0-2208 0</inkml:trace>
  <inkml:trace contextRef="#ctx0" brushRef="#br2" timeOffset="109094.31">9701 7743 7177 0,'0'0'5129'15,"0"0"-4321"-15,0 0-632 0,0 0 168 16,0 0 617-16,0 0-353 16,-24 67-336-16,20-51-192 0,4 0-16 31,0-4-64-31,0-2-40 15,12-7-128-15,4-3-8 0,5 0 80 16,2-15-56-16,-3-5 24 16,0 1 120-16,-8 1 8 0,-1 1 120 15,-6 8 496-15,-5 3 144 16,4 3-72-16,-4 3-368 0,0 3-320 31,0 12 0-31,4 4 0 16,-4 7 8-16,4 5 0 15,-4 4 8-15,0 4 56 0,-12-1 8 16,-12 3-72-16,-4-6 48 31,-8 0-8-31,1-6-48 0,3-7 0 16,0-7-512-16,16-15-904 16,4 0-953-16,12-15-2968 0</inkml:trace>
  <inkml:trace contextRef="#ctx0" brushRef="#br2" timeOffset="109333.68">10052 7874 4120 0,'0'0'6578'16,"0"0"-4562"-16,0 0-1056 15,0 0-319 1,0 0 111-16,0 0-296 15,0 0-248-15,48 0-56 16,-20 0 0-16,0 0-80 16,7 0-72-16,-3 0-456 0,-4 0-1497 15,-12 0-1151-15,-4 0-4002 0,-12 0 3874 16</inkml:trace>
  <inkml:trace contextRef="#ctx0" brushRef="#br2" timeOffset="109477.65">9984 8013 16 0,'0'0'6817'0,"0"0"-5617"15,0 0-200-15,0 0 529 16,88 0-441-16,-40-6-480 16,3-4-400-16,22-2-200 0,-10 2-8 15,-16 4-2368-15</inkml:trace>
  <inkml:trace contextRef="#ctx0" brushRef="#br2" timeOffset="110038.35">10749 7747 3144 0,'0'0'7762'15,"0"0"-5922"-15,0 0-103 16,0 0-569-16,0 0-704 0,0 0-176 16,-99 35 56-16,71-7-112 15,7 4-16 1,10 3-112-16,7 0-56 15,4-4-48-15,0 1 8 0,15-10 0 16,17-2-8-16,0-11-40 16,4-9 32-16,4 0 8 0,-4-6-88 15,-8-17 0-15,-4-2 88 16,-12-7 8 0,-12 0 120-16,0 1 160 15,-12 3 184-15,-12 2-56 0,0 10-95 16,4 10-169-16,0 6-152 15,13 6-1273-15,7 10-2920 0,0 0-2928 16</inkml:trace>
  <inkml:trace contextRef="#ctx0" brushRef="#br2" timeOffset="110187.41">11048 7947 5705 0,'0'0'11010'0,"0"0"-8825"31,0 0-745-31,0 0-768 0,0 0-368 16,-28-70-304-16,28 70-352 15,8 0-2625-15,4 0-3408 0</inkml:trace>
  <inkml:trace contextRef="#ctx0" brushRef="#br2" timeOffset="110511.49">11346 7826 600 0,'0'0'13042'16,"0"0"-10361"-16,0 0-833 0,0 0-719 16,0 0-633-16,13-25-480 0,-5 25-16 15,3 12-16-15,6 7 16 16,-10 7-8-16,-7 5 8 0,0 5 0 15,-15 2 8-15,-13-4 88 32,0 1 0-32,0-6 8 0,8-7-48 15,8-6-40-15,12-7-16 16,8-5-56-16,36-4 56 0,39 0 96 16,33-16-96-16,15-6-168 15,-7-7-1032-15,-40 7-2625 31,-32 0-7306-31</inkml:trace>
  <inkml:trace contextRef="#ctx0" brushRef="#br2" timeOffset="111982.56">9426 8417 8697 0,'0'0'2097'0,"0"0"-193"16,0 0-103-16,0 0-313 0,0 0-584 15,0 0-576-15,-4-13-304 16,4 29 32-16,0 9 88 15,0 10 80-15,0 3-32 0,0 10 32 32,0 6-32-32,-3 0-16 15,3 6-96-15,-4-6 0 0,0 0-64 16,-1-10-8-16,1-5-8 16,4-14-88-16,0-9-168 0,0-7-48 15,0-5 112-15,0-4 144 16,0-4 48-1,0-11-16-15,4-11-208 16,9-12 48-16,2-7-48 0,1-2-272 16,5 3 56-16,-2 2 288 15,-3 10 152-15,4 10 48 16,0 9 48-16,0 11-96 0,-4 2 128 0,8 0-56 31,-4 9 8-31,-1 10-32 16,-2 3 32-16,-2 0 0 0,-7 4-16 15,-3-4-64-15,-5 0 128 16,0 4 32-16,-17-4 48 0,-7 3 8 16,-12-3 8-16,-3-2-96 31,-5-1-56-31,0-4-72 0,8-8-120 16,-3-7-672-16,15 0-1384 15,7-9-2737-15</inkml:trace>
  <inkml:trace contextRef="#ctx0" brushRef="#br2" timeOffset="113082.02">9956 8750 9690 0,'0'0'1904'0,"0"0"152"32,0 0-359-32,0 0-545 15,0 0-600-15,0 0-416 0,0 0-136 16,0 0 0-16,0 0 0 16,-12 60 56-16,5-31 16 0,7 0-16 15,-4-4-8-15,4-6-48 31,0-3 0-31,0-4 0 16,4-5 0-16,3-4-8 0,9-3 8 16,4 0-120-16,-3-6-32 15,2-4-16-15,-3-3-8 0,-4 4 104 32,-4 0 72-32,-4-1 0 15,4 3 8-15,-8 4-8 0,4 0 64 16,-4 0 48-16,0 3 16 0,4 0-80 15,-4 0-48-15,4 0-120 16,0 6 24-16,4 4 56 0,0 0 40 16,3 2 16-1,6 1 32-15,-2-3-48 16,2-8 8-16,-2-2 40 16,-2 0-40-16,2-2-8 0,-2-15 48 15,-2-8 8-15,-11-3 40 16,0-8 176-16,0-2 72 0,0-3-72 31,-7 6 0-31,-2 3-48 16,1 10-31-16,0 9-17 15,8 11-176-15,-3 2-473 0,3 12-2063 16,0 7-145-16,0 0-4096 0</inkml:trace>
  <inkml:trace contextRef="#ctx0" brushRef="#br2" timeOffset="113452.47">10530 8814 11178 0,'0'0'4281'15,"0"0"-2809"-15,0 0-552 0,0 0-376 0,0 0-47 31,0 0-169-31,0 0-168 16,79-10-48-16,-38 3-104 16,2 1 56-16,-7 3-64 0,1 0-760 15,-10 3-1001-15,-7 0-991 0,-20 0-1689 16,0 3-1993-16</inkml:trace>
  <inkml:trace contextRef="#ctx0" brushRef="#br2" timeOffset="113619.16">10522 8956 2736 0,'0'0'5225'0,"0"0"-3200"16,0 0-993-16,0 0 760 16,0 0 273-16,87 4-793 0,-46-4-760 0,-2-4-288 15,10-2-224-15,-10 0-1480 16,-11 0-4938-16</inkml:trace>
  <inkml:trace contextRef="#ctx0" brushRef="#br2" timeOffset="114682.28">11068 8623 9634 0,'0'0'2528'0,"0"0"-431"15,0 0-545-15,0 0-528 16,0 0-368-16,0 0-248 0,0 0-232 15,68-6 8-15,-32 6 144 32,-8 12-151-32,0 4-105 0,-9 6-64 15,-15 4 56-15,-4 2 0 16,-8 4 32-16,-20 3 184 0,-11 0 88 16,-1-3-176-16,0-4 24 15,12-2-136-15,8-7-32 31,12-7-48-31,8 1-48 0,4-10-64 0,32 1 64 16,11-4 40 0,17 0-360-16,28-10-1105 0,-12-9-2623 15,-13 3-3146-15</inkml:trace>
  <inkml:trace contextRef="#ctx0" brushRef="#br2" timeOffset="114856.53">11530 8858 10970 0,'0'0'5265'16,"0"0"-3649"-16,0 0-447 16,0 0-297-16,0 0-360 15,0 0-376-15,0 0-136 16,0 0-1376-16,48-16-3545 16,-28 0-4481-16</inkml:trace>
  <inkml:trace contextRef="#ctx0" brushRef="#br2" timeOffset="115027.07">11917 8607 1096 0,'0'0'14459'0,"0"0"-11411"0,0 0-1791 16,0 0-753-16,0 0-312 16,0 0-192-16,0 0 0 15,-17 67 56-15,6-23 0 0,-5 20-56 31,-8 22-696-31,0-10-721 16,4-10-4048-16</inkml:trace>
  <inkml:trace contextRef="#ctx0" brushRef="#br2" timeOffset="116474.58">9542 9347 1560 0,'0'0'10162'15,"0"0"-7177"-15,0 0-841 16,0 0-488-16,0 0-839 0,-12-22-545 31,8 44-264-31,0 13 0 16,0 9 8-16,4 4 32 0,0 6-48 16,0-3 8-16,4-1 0 0,4-2-8 15,-8-10-48-15,4-3-200 16,-4-10-64-16,0-12 216 15,0-7 48 1,0-2 48-16,0-4 8 16,4-6 136-16,0-14-104 15,8-12-40-15,8-2-64 0,4-8 56 0,4 4-48 16,4 6-112-16,-5 7 112 16,-7 13 8-1,-3 5-1-15,-6 7-119 16,-3 13 168-1,-4 9 0-15,-4 7 192 0,0 6-111 16,0-3 7-16,-16 2-24 0,-4-2-48 16,-4 0 64-16,-12-4-80 31,0 1-24-31,1-7-481 0,-5-6-1055 16,12-7-2337-16,12-9-992 0</inkml:trace>
  <inkml:trace contextRef="#ctx0" brushRef="#br2" timeOffset="116845.97">9849 9464 11402 0,'0'0'2857'16,"0"0"-1233"-16,0 0-992 0,0 0-480 15,0 0-56 1,0 0 200-1,0 86-120-15,0-48-8 0,0-3-96 16,0 3-8-16,0-3-48 16,0-3 32-16,0-7 8 0,0-9-56 15,0-3 0-15,0-10-176 0,4-3 80 32,3-3 16-32,6-16 80 15,2-10-312-15,10-2 64 0,-5 2 248 16,-1 4 0-16,-6 9 0 15,-6 6 80-15,1 10-80 0,-4 0 136 16,4 16 0-16,-3 9 328 31,-2 7-160-31,1 3-136 16,-4 6-168-16,0-2-144 0,0 5-632 16,0-6-1640-16,0-13-3914 0</inkml:trace>
  <inkml:trace contextRef="#ctx0" brushRef="#br2" timeOffset="117084.26">10375 9677 6705 0,'0'0'8258'0,"0"0"-6634"0,0 0-976 15,0 0-168-15,0 0 80 16,0 0-248-16,91-6-167 0,-63 6-33 16,0 3-112-16,-4 0-833 15,12-3-1375 1,-13 0-2425 0,-2 0-4137-16</inkml:trace>
  <inkml:trace contextRef="#ctx0" brushRef="#br2" timeOffset="117262.17">10375 9792 960 0,'0'0'7953'0,"0"0"-5176"0,0 0-1497 15,0 0-472-15,0 0 33 16,0 0 71-16,0 0 672 0,0 0-648 16,88 25-496-16,-32-25-440 31,23-3-16-31,-16-7-1504 15,-7-2-3721-15</inkml:trace>
  <inkml:trace contextRef="#ctx0" brushRef="#br2" timeOffset="118642.12">11228 9601 3848 0,'0'0'7394'0,"0"0"-4369"0,0 0-705 16,0 0-408-16,0 0-583 15,0 0-593-15,0-19-472 0,0 19-264 16,0 16-144-16,0 9 144 0,0 7 96 31,0 9 16-31,0 3-112 16,0 1-48-16,-9 9-992 0,5-12-1529 15,0-11-3808-15</inkml:trace>
  <inkml:trace contextRef="#ctx0" brushRef="#br2" timeOffset="118795.06">11383 9864 5697 0,'0'0'10162'16,"0"0"-8210"-16,0 0-1440 0,0 0-344 15,0 0-168-15,0 0-440 32,0 0-3464-32,36-9-785 0</inkml:trace>
  <inkml:trace contextRef="#ctx0" brushRef="#br2" timeOffset="119055.34">11717 9709 13498 0,'0'0'5602'16,"0"0"-4474"-16,0 0-680 16,0 0-312-16,0 0-136 15,0 0 0-15,0 0 0 0,0 0 8 0,37 83 48 32,-18-49-48-32,1-2 72 15,0 3-72-15,-4 3-8 0,0-3-128 16,-12 0 8-16,-4-3-24 15,-9-4-272-15,-18-2 0 16,-32-4-432 0,3-6-1393-16,7-13-2976 0</inkml:trace>
  <inkml:trace contextRef="#ctx0" brushRef="#br2" timeOffset="119203.63">11777 9569 11122 0,'0'0'7441'16,"0"0"-6248"-16,0 0-545 0,123-31-48 15,-67 31-120-15,0 0-184 16,12 15-296-16,-16 7-1176 0,-13-3-3345 0</inkml:trace>
  <inkml:trace contextRef="#ctx0" brushRef="#br2" timeOffset="123577.26">9817 10642 9674 0,'0'0'2872'0,"0"0"-1367"15,0 0-545 1,0 0 168-1,8-73 96-15,-8 67-208 0,0 3-519 16,0 0-185-16,0 3-16 16,-8 0-24-16,-8 0-168 0,-12 12-16 15,-4 4-88-15,-12 6 72 0,0 7-64 32,-3 3 72-32,-1 3 64 15,8-1 16-15,4 5-152 0,12-1 72 16,9 0-72-16,15-3 0 15,0 0 0-15,19-7 0 0,22 1 64 16,22-4-40-16,1-5-32 31,3-8-168-31,29-12-672 0,-32 0-1953 16,-8-10-4889-16</inkml:trace>
  <inkml:trace contextRef="#ctx0" brushRef="#br2" timeOffset="124064.5">10052 10887 824 0,'0'0'10378'15,"0"0"-8098"-15,0 0-679 16,0 0-121-16,0 0-64 0,-4 0-696 16,4 0-399-16,0 0-145 15,0 0 0-15,12 0 40 31,4 0 8-31,12 0 376 0,3 0-200 16,9 0-304-16,1 0-96 16,-2-4-80-16,1 1-968 0,0-3-1417 15,-8 3-2992-15,-13 0-3417 0</inkml:trace>
  <inkml:trace contextRef="#ctx0" brushRef="#br2" timeOffset="124251.24">10012 11014 592 0,'0'0'7009'16,"0"0"-4000"-1,0 0-2049 1,0 0-240-16,0 0 552 0,0 0-231 0,0 0 87 16,0 0-392-16,99 6-328 15,-63-6-216-15,8-6-192 0,-8-1-2048 16,-8 1-3970-16</inkml:trace>
  <inkml:trace contextRef="#ctx0" brushRef="#br2" timeOffset="125908.04">9960 10658 4000 0,'0'0'6042'16,"0"0"-3106"-16,0 0-375 15,0 0-865-15,0 0-704 16,0 0-584-16,-103 22-23 0,59 29-33 0,4 3-80 31,4 7-40-31,8 2-112 16,13-9-8-16,6-3-112 0,9-7 8 15,0-15 0-15,24-7-8 16,17-16-168-16,6-6 64 16,13-3-152-16,7-26-144 0,1-8-113 31,0-11 105-31,-8-6 288 0,-13-3 112 16,-11 6-40-16,-20 9 48 15,-16 17 248-15,-3 16 505 16,-29 9-305-16,-9 12-256 0,-10 17 24 15,-5 9-32-15,4 6-168 32,9 1 64-32,11-1-32 0,11-5-48 15,10-8 0-15,11-5 0 16,0-7-192-16,11-13-80 16,17-6 80-16,8 0 136 0,9-13-136 0,2-12-16 15,1-4 24 1,-5 4 0-1,-11 0 71-15,-15 12 113 0,-13 10 0 16,-4 3 97-16,-25 19-41 16,-3 6 72-16,-3 4-56 15,7-4-64-15,8-5 48 0,8-5-56 16,4-5-8 0,4-7-96-16,0-3-48 15,4-3 104-15,16-13 40 0,0-10-89 16,8-9 17-16,-5-2-64 15,-7-11-56-15,-4 0 80 16,-12 1-88-16,0 8 208 0,-19 11 216 31,-22 12 481-31,-6 16-113 0,-17 3-112 16,1 20-112-16,-1 12-40 16,8-1-152-16,12 8-40 15,12-5-112-15,9 2-16 0,19-4-200 16,4-4-512-16,23-2-953 31,5-10-2287-31,4-9-2250 0</inkml:trace>
  <inkml:trace contextRef="#ctx0" brushRef="#br2" timeOffset="128261.58">11371 10557 9538 0,'0'0'2016'16,"0"0"0"-16,0 0-303 15,0 0-249-15,0 0-544 16,-8-7-472-16,4 7-304 0,-4 16-88 15,-4 3-48-15,0 7 88 16,-4 2-32-16,8 1 16 0,0-1-80 31,8 1 24-31,0-1-16 16,4-5 40-16,12-1-48 0,8-6 0 16,4-6 0-16,7-8 0 15,1-2-88-15,5 0 88 16,-2-12-16-16,-7-8 16 0,-4-2-8 31,-4-6 8-31,-16-4 152 16,-4 0 137-16,-4 1 175 0,-8-1 232 15,-16 0-160-15,-4 10-168 16,-8 3-88-16,0 10-184 16,1 5-48-16,3 4-48 0,4 4-48 15,4 14-480 1,24 11-1032-16,0-4-2865 15,4-3-4873-15</inkml:trace>
  <inkml:trace contextRef="#ctx0" brushRef="#br2" timeOffset="129475.56">11510 11217 8433 0,'0'0'4249'0,"0"0"-2320"0,0 0-49 15,0 0-512-15,0 0-431 0,4-6-497 16,-4 9-248-1,0 13-184 1,0 9 384-16,0 7 160 0,0 6-176 16,0 3-112-16,0 0-48 0,0 0-216 15,0-2 96-15,0-4-48 16,0-3-48-16,0-7-64 0,-4 0-616 16,1-6-1353-16,-2-9-3784 15</inkml:trace>
  <inkml:trace contextRef="#ctx0" brushRef="#br2" timeOffset="130235.97">11502 11976 4080 0,'0'0'8418'0,"0"0"-6441"15,0 0-993-15,0 0-192 32,0 0-168-32,0 0-72 0,0 0-112 15,-59 95-136-15,46-63-80 16,6 3-112-16,-1 0-24 0,8-4 32 16,0-5-120-16,8-7-8 0,12-6-80 15,12-7-24 1,0-6-48-1,11 0-48-15,0-10 192 0,-2-5 8 16,-2-11-56-16,-7-2 64 16,-8-4 192-16,-12 0 80 0,-8-3 17 15,-4 6 111-15,-12 1 72 0,-16 3-256 32,-7 2-216-32,-21-2-592 15,8 6-2073-15,0 0-9017 0</inkml:trace>
  <inkml:trace contextRef="#ctx0" brushRef="#br2" timeOffset="132921">10669 5616 1672 0,'0'0'6289'0,"0"0"-4360"0,0 0-1257 15,0 0-424-15,0 0-56 0,0 0 136 16,0 0-72-16,0 4-96 15,0-4 16-15,0 0-80 0,0 0-8 16,0 0 56 0,0 3-88-1,-8 3 56-15,-3 4 104 0,-10-1 248 0,1 4-8 16,1 0-144-16,-5-1-111 16,4 4-105-16,4 0-96 15,0 0 56-15,4 3-40 0,1 0-16 31,2-3 0-31,1 3 48 16,0 0 0-16,5 0-48 0,-1 0 16 16,-5 3-8-16,9-3 88 15,-4 3-40-15,4 1-56 0,0 2 56 16,0 4 8-16,0 2 16 31,0 1-24-31,0 3 88 0,0-3-64 16,0 3-80-16,0-4 88 15,0-2 16-15,0-1-24 16,0 1 72-16,0 0-56 0,0-1 40 16,0 1-48-16,0-1-40 31,0 4 16-31,0-3 8 0,0 6-24 16,4-3-8-16,-4-1-24 0,0 1 40 15,0 3 24-15,0 0 32 16,0-3-48-16,0 3-56 0,0-4 72 15,0 1 16 1,0 0-88 0,0 3 0-16,0 0 32 0,0 0-40 15,0 0-8-15,0 2 8 16,0-2 8-16,0 4-8 0,0-1 0 16,0 0 8-16,0 0 72 0,-4 0-80 31,4-3 8-31,0 0 8 15,0-3-8-15,0-1 0 0,0 1 0 16,0 0 0-16,0 3 56 16,0-4 0-16,0 8-16 0,0-7 48 15,0 3-88-15,0-1 8 32,0 1-8-32,4 0 48 0,0 3-56 15,1 0 0-15,-1-3 72 16,-1 0-56-16,1 0 40 15,0-3 0-15,0 3-56 0,0-7 16 16,1 7 32-16,-1-3-40 31,3 3 0-31,-3 0 8 0,0-4 32 16,0 4-48-16,0 4 0 16,1-1 40-16,-2 3 40 0,1 3 432 15,4-2-216-15,0 2-200 0,0 1-48 16,0-4 24-1,0 0 80 1,0 1-55-16,0-1-41 0,0-3-48 16,-4 0 80-16,0 0 0 15,-4 0-40-15,0 0 24 0,0 0-64 16,0 4 168-16,0 2-80 0,-4-2-16 31,0 5-80-31,0 4 0 16,0-1 0-16,-1 4 8 0,5 1-8 15,0-1 8-15,0 0 0 16,0-4 0-16,0-6 0 16,0 1-8-16,0-7 16 0,0 0-16 31,0-6 0-31,0 0 8 0,0 3 8 16,0 3-16-16,0-3 48 15,0 6-48-15,0 0 0 16,0 1 8-16,0 2 0 0,0-3 0 15,0 4 72-15,0-1-72 32,0-3-8-32,-3 4 8 0,-1-4-8 15,4 1 0-15,-4 2-8 16,0 4 8-16,4-1 72 16,-4 1-64-16,4 0-8 0,0-1 8 0,0 4 64 15,4-3-24 1,4-1-40-1,-4-6 72-15,4 1-64 0,-4-1-8 16,0-3 0-16,-4 0 48 16,0 0-48-16,0 0 24 15,0 1-32-15,0-1 0 0,-4-4 72 0,0 5-72 32,-1-4 0-32,5 0 8 15,0-1-8-15,0 4-8 16,0-3 8-16,5 3-8 0,-1 1 8 15,-4-1-8-15,0 3 8 16,0 0 0-16,-9 0 8 0,-2 1-8 31,-1 3 8-31,4-4-8 0,0 0 8 16,4-3-8-16,0 0 8 16,4 0 0-16,0-3-8 15,0 0 0-15,0 3-8 0,0 0 8 16,-4 3 16-16,0 0 24 31,-4 1-32-31,8-1-8 16,-4-3 8-16,4 0-8 0,0 1 0 15,0-7 0-15,4 5 0 16,8-5 0-16,0 0 0 0,0 3 0 16,8-6-8-16,-4 2 8 15,3-5 0 1,5-1 0-16,-3-6 8 15,3 0-8-15,-1-3 0 0,1-3 0 16,0-4 0-16,4-3 8 16,4-2-8-16,0-1 48 0,0 0 8 15,0-3-56 1,-4 3 136-16,0 0 56 16,-4 0-8-16,-1-3 0 15,-3 0-80-15,-4 0-8 0,4 0-8 16,0 0-80-16,-1-9-8 15,13-7-288-15,20-28-968 0,-7-1-2681 32,-2-6-7594-32</inkml:trace>
  <inkml:trace contextRef="#ctx0" brushRef="#br2" timeOffset="134601.6">11658 5686 6513 0,'0'0'1312'0,"0"0"-872"15,0 0 544-15,0 0 265 16,0 0-505-16,0 0-480 0,36 0-136 31,-8 0 48-31,11 0 0 16,9 0 8-16,8 0 0 0,3 0-104 15,1 10 112-15,-8 5-32 16,-12 5-144-16,-4-1-8 0,-16 3 0 16,-5 0 48-16,-2 0-48 31,-9 1 64-31,-1 2 56 0,1 3 8 16,0 7 32-16,0 6 64 0,1 7 201 15,-5 10 143-15,4 5-96 16,-4 0-48-16,0 4-120 0,0 0-48 15,-4 9-56 1,-13 13 24 0,2 16-40-16,3 0-56 0,0-10-72 15,8-10-56-15,4-5 72 0,0-1-32 16,0 4-40-16,0-1 48 16,0-12 32-16,0-16 16 15,0-13 168 1,0-6-48-16,0 6-80 15,0 11 32-15,0 5-24 16,0 0-32-16,0 3-40 0,0 3 16 16,0 4-40-16,0-3-48 15,0-1 81-15,8 1-81 0,-4-1 0 32,3 1 8-32,2-4-16 15,-9 3 16-15,4 1 96 0,-4 3 24 16,0-4 32-16,-9-2-40 15,-6 2-8-15,-5 17-24 16,4 11-8-16,-4 14-40 0,4 3 16 31,12-10 56-31,4-5 16 16,0-8-128-16,4-2 40 0,4-1 56 0,0-12-56 16,3-19 0-16,-6-9 72 15,-1-7-64-15,-4 6-8 16,0 9-32-16,0 7 56 15,0 4-24 1,0-1-48-16,0 1 48 16,-4-1-32-16,4 4 160 0,0-1-48 15,0 4-120-15,0-4-8 16,12 4 80-16,-1 3 32 0,10 0-104 16,-10-1 8-1,2 4-8-15,-2-3 0 16,-3 9 56-16,1 14-64 15,-2 8 0-15,5 4 0 0,-3-13 0 16,6-6 0-16,-2-10 0 16,-6-6-8-16,1-7-40 0,-8-8-8 31,0-14 48-31,0 0-40 16,-4 7 48-16,-12 9-48 0,0 3 0 15,-4 0-8-15,-4-9 0 16,5 3-56-16,-5-3 64 15,0-1-32-15,-4 2-64 0,-8 2-24 32,0-4 24-32,-7-2-104 15,-9 0 48-15,3-7-96 0,-6-6 80 16,3-4 24-16,8-5-64 0,-11-13-385 16,14-7-1559-16,6-6-3377 15</inkml:trace>
  <inkml:trace contextRef="#ctx0" brushRef="#br2" timeOffset="137323.04">11722 5257 9498 0,'0'0'4120'0,"0"0"-2303"0,0 0-513 16,0 0-376-16,0-19-88 31,0 19-175-31,0 0-177 0,0 0-176 16,0 0-136-16,0 0-176 16,0 0-8-16,0 4-80 0,0 8-40 15,0 7 128-15,0 7 8 16,0-4 0-16,0 3 72 31,0-5-80-31,0-8 0 0,0-2 0 16,0-4-8-16,4-6 8 15,11 0 0-15,9 0 0 0,16-9 80 16,12-10-72-16,23-13 48 16,17-16-40-16,-1 0 56 15,-11 4-72 1,-16 6 0-16,-19 9 8 0,-10 1-8 15,1 6-216-15,-21 9-112 16,-11 10-288-16,-4 3-745 0,0 0-1135 16,-11 22 255-16,-5 0 625 15,-8-3-1577-15</inkml:trace>
  <inkml:trace contextRef="#ctx0" brushRef="#br2" timeOffset="150464.04">25304 6397 1376 0,'0'-12'10666'0,"4"2"-8802"0,-4 4-823 16,0 3-257-16,4 0-224 15,-4 3-120-15,0 0-136 0,0 0-160 16,0 0-56-16,0 0-88 15,0 6-72-15,0 10 64 32,0 6 8-32,-8 6 120 0,0 4-24 15,0-6 16-15,4-4-64 16,0-3-32-16,0-10-8 0,4-6 0 0,0 1 80 16,16-4 136-16,12 0 544 15,28-7-295 1,28-15-185-1,27-13-160-15,4-3-72 0,-19 0 0 16,-25 6-56 0,-26 10-232-1,-14 6-472-15,-3 0-641 0,0 7-1015 0,8 9-353 16,-16 0-4080-16,-4 13 1344 16</inkml:trace>
  <inkml:trace contextRef="#ctx0" brushRef="#br2" timeOffset="150920.66">27547 6610 9161 0,'0'0'2441'16,"0"0"-905"-16,0 0-1432 15,0 0-104 1,0 0-176-16,0 0 176 0,0 0 0 15,-44 83 56-15,36-55-40 16,5 1 72-16,3-10-80 0,0 0 0 16,11-7-8-16,13-2 248 0,16-3 561 31,24-7 63-31,23 0 8 16,-3-7-296-16,-5-9-248 0,-10 0-128 15,-26-3-64-15,6 0 24 16,-10 0-80-16,-11 3-88 0,-12 4-240 15,-16 12-160-15,-4 0-1864 32,-20 0-3570-32</inkml:trace>
  <inkml:trace contextRef="#ctx0" brushRef="#br2" timeOffset="154663.15">5701 14386 13690 0,'0'0'3137'15,"0"0"-1817"-15,0 0-711 16,0-51 175-16,8 32 56 0,0-7-352 16,8-5-144-16,0-1-208 15,12-6-56-15,-5 0-32 0,5-4-40 32,-4 1 80-32,-3 0-88 15,-17 3-80-15,-4 0 8 0,-4 6 64 16,-20 7-56-16,-16 8 64 15,-12 15-72-15,-8 2 56 16,-4 22 8-16,1 6-56 0,-1 11 64 31,16 2 0-31,8 0-64 16,24 3 8-16,16 7 48 0,12 3-56 16,24 0-40-16,16 4-96 0,16-8 88 15,-1 1-72-15,5-7-96 16,-13-6 32-16,-6-3 0 15,-25-3 24 1,-21-3-40-16,-7-4 264 16,-35 0 152-16,-29-2 264 0,-4-7 280 0,-8-7-48 15,5-9 32-15,15 0 64 16,0-7-120-16,16-8-247 16,16-11-137-1,20-2-240-15,8-10-48 16,48-10-585-16,36-6-143 15,32 4-80-15,15-2-720 0,-4 15-1313 16,-36 8-2664-16,-31 6-4025 16</inkml:trace>
  <inkml:trace contextRef="#ctx0" brushRef="#br2" timeOffset="154850.65">6554 14040 15227 0,'0'0'3048'0,"0"0"-2111"15,0 0-641-15,0 0-40 0,-84 72 296 32,37-18-280-32,2 4-152 15,-2 5-56-15,6 4-64 0,6-1-480 16,-1-5-768-16,8-10-1065 0,-8-19-1936 16,12-17-224-16,9-15-2760 15</inkml:trace>
  <inkml:trace contextRef="#ctx0" brushRef="#br2" timeOffset="155022.66">6103 14176 1608 0,'0'0'10602'0,"0"0"-6369"15,0 0-3161-15,0 0-936 0,0 0 728 16,0 0 345 0,104 101-601-16,-56-53-216 15,-4 6-176-15,3 0-112 16,2 0-104-16,-10-6-912 0,17 0-1233 15,-12-20-2408-15,-9-9-1464 16</inkml:trace>
  <inkml:trace contextRef="#ctx0" brushRef="#br2" timeOffset="155360.98">7282 14062 592 0,'5'-76'7881'0,"-5"2"-6168"16,0 30-225-16,-16 12 1425 16,-16 17-201-16,-11 2-927 0,-13 13-1025 15,-12 0-328-15,4 22-160 16,16 13-120-16,16 6-152 0,21 0-24 16,11 1 16-16,23-8-8 15,33 2 16 1,4-14 0-16,16-9 72 15,-5-7-72-15,-11-6 0 0,0 0-56 16,-13 0 48-16,-15 9 8 16,-12 7 8-16,-8 13 88 0,-7 25 248 15,-5 25-88 1,-5 29-88-16,-14 16-168 16,-6 3-88-16,-3-9-696 15,4-39-3217-15,5-15-7369 0</inkml:trace>
  <inkml:trace contextRef="#ctx0" brushRef="#br2" timeOffset="156381">5243 13623 1040 0,'0'0'10290'0,"0"0"-8090"0,0 0-903 15,0 0-321-15,0 0 144 16,0 0 120-16,0 0-551 16,0 0-449-1,-76-72-136-15,41 72-8 0,-10 0-40 16,6 0-8-16,-6 0-32 16,6 0 56-16,7 0 64 0,8 3-16 15,8 0 16-15,4 0 72 16,4 3-192-1,8 7-16-15,-4 3 0 16,4 10 8-16,0 5 56 16,0 4-56-16,0 7 0 0,0-1 88 15,0 10 16-15,0 3 64 16,-4 3 48-16,1 16 64 0,-1 19 24 31,0 22-64-31,-5 7 0 16,1 2-56-16,1-8 24 15,-1-10-40-15,-8 3-56 0,4-1-112 16,-8-5 64-16,8-19-56 16,3-20 40-16,6-18 16 0,3-4-64 31,0 3 40-31,12 4-40 16,11 6-8-16,18-10 8 0,26-3-8 15,40-9-240-15,37-12-344 0,12-18-600 16,-33-2-2529-16,-31-9-5945 15</inkml:trace>
  <inkml:trace contextRef="#ctx0" brushRef="#br2" timeOffset="157056.17">7853 13446 10730 0,'0'0'2688'0,"0"0"-631"15,0 0-673 1,0 0-256-16,0 0-263 16,0 0-313-16,0 0-232 0,43-82-208 15,-2 72-56-15,6 3 8 0,5 7-64 16,0 0 8-16,-9 4-8 31,-11 11 0-31,-8 8-48 16,-12 11 40-16,-8 11 8 0,-4 19 240 15,-12 21 104-15,-8 23 56 16,5 0-176-16,2-3-24 0,13-10 64 16,0-6-192-16,5 7 24 47,6 2-40-47,1 0-8 0,1-3-48 15,-6-3 16-15,-3-3 64 16,0-6-80-16,-4-1 0 0,0-15-8 15,-4-16 8-15,-7-13 0 16,-2-6 0-16,-10 3-120 16,-5 3-216-16,-36 7-304 0,4-11-960 15,-3-9-3714-15</inkml:trace>
  <inkml:trace contextRef="#ctx0" brushRef="#br2" timeOffset="158571.06">4801 15535 6857 0,'0'0'8330'0,"0"0"-6434"0,0 0-1464 16,0 0-432-1,0 0 0 1,0 0 112-16,24 22 184 0,-1-16 32 15,1 4-16-15,0-7 49 16,4 0-145-16,-4-3-88 0,-4 0-40 16,-4 0-32-16,-1 0 16 15,-6 0 176 1,-5 0 136-16,0 0 16 16,-4 0-112-16,0 0 24 0,0 0-24 15,0 0-192-15,0 7-88 16,0 5-8-16,0 10-8 0,0 10 0 15,0 7 8-15,0 2 0 32,0 0 8-32,0 1-8 0,0-7-8 15,0-4-88-15,0-6 24 16,0-5 24-16,0-11 40 0,0-3-40 16,0-3 40-16,0-3 8 31,0 0 96-31,0-18-80 15,0-14-16-15,0-6-96 0,0-13 24 16,0 0 56-16,4 3 16 16,0 7 8-16,-1 9 136 0,1 14 24 15,-4 5-160-15,5 6 80 16,-1 7-24-16,4 0-64 16,-1 0-64-1,14 0 56-15,3 10-48 0,3 5 48 16,6 5 0-16,-2 8-40 15,9 4 48-15,0 6 0 0,-1 3 0 16,9 4 0-16,5-1 0 16,1 1 0-1,6-1 0-15,4-6-152 16,-4-6 88-16,0-7-64 0,-4-12-408 16,3-6-120-16,1-7 112 15,4-16 24-15,0-19-9 0,3-10 153 16,6-12 168-16,-10 3 208 31,-3 0 0-31,-9 10 472 0,-10 15 201 16,-9 10-57-16,-13 16-224 15,1 3-248-15,0 0-136 0,3 13-8 16,5 9 8-16,0 3 40 16,8 4-40-16,1-1-8 31,-5 1-48-31,0-7-80 0,-4-6-24 15,-5-10-144-15,1-6-96 16,-8 0 176-16,0-12 144 16,0-17 72-16,-4-6 8 0,4 0 120 15,-4-3 224-15,-5 13 56 32,2 6 56-32,-1 9-72 0,3 10-224 0,6 0-168 15,11 6 8-15,4 14-8 16,7-1 0-16,4 3-8 15,6-3-264-15,-2-6-32 0,-6-7 56 16,2-6-128 0,-7 0-112-16,-8-6-25 15,-4-13 113-15,-4-1 80 0,-8-2 320 16,-5 3 80-16,-3 6 528 16,1 7 257-16,-5 6-401 15,4 0-464 1,4 3-16-16,12 10 16 15,7 3 0-15,13 0 16 16,16-4-16-16,4-8-88 0,19-4-112 16,17-10-64-16,-8-12 104 15,-8-4-80-15,-20 1 15 0,-17 3-39 16,-7 0 264-16,-5 2 160 31,-14 11 593-31,-9 3 55 0,-8 6-272 16,0 0-304-16,0 6-184 15,0 3-40-15,7 8 96 16,6-4-88-16,6-1-16 0,17-6-168 16,48-6-712-16,-4 0-1057 31,-5 0-4032-31</inkml:trace>
  <inkml:trace contextRef="#ctx0" brushRef="#br2" timeOffset="158698.63">8949 15433 15771 0,'0'0'3025'0,"0"0"-2169"15,0 0-856-15,0 0-1705 0,-112-76-5496 16</inkml:trace>
  <inkml:trace contextRef="#ctx0" brushRef="#br2" timeOffset="172664.7">13849 3695 8545 0,'-4'0'1665'0,"0"0"-1081"16,4 0-352-16,0-3 24 0,0 3 472 15,0 0 392-15,0 0-280 16,0 0-335-16,0 0-201 0,0 0-96 15,0 0 0 1,0 0-80 0,0 0-64-16,0 0 88 0,0 0-24 15,0 0 96-15,0 0 72 0,0 0-72 16,0 0 88-16,0 0-88 16,0 0 32-16,0 0-40 15,0 0-80-15,0 0 24 0,0 0-72 31,0 0-72-31,0 0 24 16,12 0-32-16,4 7 0 0,4 2 88 16,8 1 56-16,8-1-80 15,-1 1-24-15,10-1 80 0,-2-2 96 16,9-1-55-16,4 0 15 31,-1 0 0-31,1 1-80 0,-4-1 64 16,-8-2-128-16,0 2-32 15,-4 0-8-15,-5-3 56 16,-3 4-48-16,-4-4 120 0,4 0-120 16,-4-3 144-16,8 0-32 31,-1 0-48-31,6 0 120 0,2 0-112 0,5 0-8 16,4 0 56-16,4 0-128 15,-1 0 48-15,-2-3-40 16,2 3-8-16,1-3 48 0,-4 3-40 15,4 0-8 1,-9 0 72 0,9 0-72-16,-4 0 0 0,4-4 0 15,4 1 48-15,3 0-48 16,1-3 0-16,8 0 8 0,-5 2-8 16,-3-2 48-1,-1 3-48-15,-10-1 0 16,-10 4-16-16,-6 0 8 0,-9 0 8 15,-1 0-56-15,-3 0 56 16,0 0 0-16,8 0 8 16,7 0 0-16,9 0-8 0,8 0 64 15,8 0-64-15,0 0-8 32,0 0 8-32,-1 0 0 0,1 0 0 15,-8 4 0-15,-4-1 0 16,-5 3 8-16,-2-2-8 15,2 2 8-15,1 0-8 0,-1-3 0 16,9 4 0-16,0-1 0 31,8-3 0-31,4 1 0 0,3-2 0 16,1 2 0-16,-4-1 64 16,-1 0 8-16,-3 0 48 0,0 1-64 15,-4-1 32-15,3 0 64 0,5-3-88 16,12 0 8-1,23 0 104 1,17 0-104-16,-1 0-16 0,-14 0-56 16,-38 0-24-16,-23 0 24 15,-9 0 8-15,1 0-8 0,5 0 48 16,-6 0-40-16,-3 0 48 0,-4 0-40 31,-4 0-16-31,-5 0 72 16,2 0-72-16,-1 0-48 0,-1 0-232 15,-2 0-264-15,15-3-480 16,-8-7-1585-16,3-6-3984 0</inkml:trace>
  <inkml:trace contextRef="#ctx0" brushRef="#br2" timeOffset="174041.9">22105 3648 1224 0,'0'0'6297'15,"0"0"-4160"-15,0 0-1209 0,0 0-440 32,0 0-16-32,0 0 64 15,0 0 184-15,0 0 240 0,19 3 33 16,-3-3-169-16,9 0-216 16,3 0-72-16,7 0-160 0,1 3-80 15,7 3 0-15,2-2-104 31,6 2-64-31,5 1 96 16,4 2-96-16,-1 0-8 0,9 1-16 16,1-1-16-16,2 4 81 15,17-3-81-15,11-4-40 0,17 0 48 0,-1-2-88 16,-24-1 0 0,-18-3 8-1,-30 3-8-15,-3-3 80 16,12 0-88-16,0 3 0 0,12-3 64 15,-1 0-64-15,-3 0 0 16,4 0 0-16,-4 0 0 0,3 0 48 16,-3 0-48-1,4 0 0-15,-1 0-16 16,1 3 24-16,-4-3-8 16,4 0 0-16,-5 3 0 0,-3-3 32 15,4 0-32-15,-4 0 0 16,-1 0-40-16,5 0 48 0,0 0-8 31,-4 0 8-31,0 0-8 16,0 0 40-16,-5 0-40 0,5 0 0 15,0 0 16-15,-4 3-16 16,4 1 0-16,-1-4 0 0,5 3 8 16,0 0 40-16,3 0-48 31,-3 1 0-31,0-1-8 15,-8 0 8-15,-5 0 0 0,1 0-8 16,-4 0 8-16,-4-3 8 16,0 0-8-16,-4 0 0 0,-1 0 0 15,6 0 0-15,-5 0 0 32,-1 0 0-32,1 0 0 0,4 0-8 15,-4 0-128-15,0-6-40 0,0-3 80 16,-5-1-449-16,1 3-47 15,-8 1-376-15,-8-6-520 0,-4 5-1377 16,-8-2-3536-16</inkml:trace>
  <inkml:trace contextRef="#ctx0" brushRef="#br2" timeOffset="183684.39">28755 12509 9538 0,'0'-6'2728'0,"0"0"-407"16,0 2-1057-16,0 1-216 15,0 0-80-15,0 3 1 16,0 0-377-16,0 0-152 0,0 0-176 16,0 0-160-16,0 3-104 15,-4 10-104 1,-13 12 104-16,-7 10 24 15,-4 10-24-15,0 2 0 16,1-2 64-16,7-4-64 0,4-9 80 16,8-13-80-16,4-7 0 15,4-5 0-15,8-7 0 0,24-10 312 32,16-12-72-32,15-10-144 15,9-9 32-15,0-7-128 16,0 1 8-16,-9 2 72 0,-7 4-80 15,-12 13-168-15,-12 2-88 16,-12 17-208-16,-12 9-616 31,-8 0-2985-31,0 3-2089 0</inkml:trace>
  <inkml:trace contextRef="#ctx0" brushRef="#br2" timeOffset="186146.85">15268 8045 1720 0,'0'0'5505'0,"0"0"-3993"15,0 0-559-15,0 0 119 0,0 0-56 16,0 0-160-16,0 0-48 31,0 0-264-31,0 0-239 0,0-3-177 16,7 0-120-16,-3 0 272 15,4 3-160-15,8-4-40 16,0 1-64-16,4 0-8 0,4 0 112 31,0 3-80-31,-4 0-32 16,4 0 24-16,0 0-24 0,0 0-8 0,4 0 48 16,8 0-40-16,-1 0 48 15,9 0 40-15,0 0-88 16,7 0 168-16,5 0-56 15,0 0 64-15,4 0-48 16,4 0-24 0,-4-3 48-16,-5 0-64 0,1 3 0 0,-4 0-16 15,0 0-64-15,-13 0 40 16,9 0-48-16,-8 0 8 16,8 0 72-16,3 0-88 0,9 0 8 31,16 0 120-31,20 0-64 15,20 0 8-15,-13 0-72 0,-15 0 8 16,-28 0 104-16,-17 3-112 16,5 0-40-16,3-3 40 0,9 6 0 31,-11-3 0-31,3 1 0 31,-5-1 0-31,1 0 40 0,7 0-40 16,5-3 0-16,8 4 0 15,4-2 0-15,-1 1 16 16,2 1-16-16,-6-1 8 0,1 0 24 16,-8 4-32-16,-8-4 0 15,-1 3 0-15,-7-3 8 0,3 0 0 16,2 4 40-16,11-4-40 0,11 0 96 16,21 4-104-16,-5-1 48 15,-11-3-40-15,-4 0 64 16,-12 0 24-1,0 4 0-15,7-4 32 16,-11 3-32-16,-9-3-96 0,-7 0 0 16,-3 1 0-16,-2-1 8 15,9 0 0-15,0-3 0 0,7 0 8 16,9 3 40-16,0-3-56 0,0 0 0 31,-8 0-16-31,-16 0-136 16,-12 0-264-16,-17 0-608 0,-31 0-1305 15,-15 0-2239-15,-13 0-4786 16</inkml:trace>
  <inkml:trace contextRef="#ctx0" brushRef="#br2" timeOffset="186835.96">15060 8010 40 0,'0'0'184'0,"0"0"-184"16</inkml:trace>
  <inkml:trace contextRef="#ctx0" brushRef="#br2" timeOffset="187435.69">15060 8010 392 0,'60'7'1248'15,"-60"-7"-384"-15,4 0-136 0,-4 0 216 16,0 0 321-16,0 0-161 16,0 0-40-16,0 0-8 0,0 0-47 31,0 0-249-31,0 0-176 15,0 0-216-15,0 0-144 16,0 0-88-16,0 3-64 0,0-3-64 16,0 6 0-16,0 4 72 15,0 3 144-15,0 2 112 0,0 7 0 16,0 7-80 0,0 3 128-16,0 3 233 15,0 9-217-15,0 1-152 16,0 5 56-16,0 1-72 0,0 6-80 15,0-3 48-15,0 6-72 0,0 4 320 0,0 3-96 16,0 3-120 0,0 0 16-1,0-1-32-15,0 1 8 16,4-3 48-16,3 3-184 16,2 12 0-16,-5 17 96 0,8 12-40 15,-9 3-40-15,-3-12-88 16,0-23-8-1,4-19 112-15,-4 4-120 16,5-10 8-16,-5-3-8 16,4 6 8-16,4-13 8 0,-1 4-8 15,2 6 40-15,-1-3 24 16,0-4-72-16,-1-2-8 0,2-7 8 31,-1 0 0-31,-1-3 0 16,1-6 0-16,1-4 8 15,-5-3-48-15,3-6 40 0,-7-3-376 16,4-4-248-16,0 1-536 16,-4-10-1000-16,0-7-185 0,0-5-1840 0</inkml:trace>
  <inkml:trace contextRef="#ctx0" brushRef="#br2" timeOffset="188044.51">15343 10414 6689 0,'0'0'2312'0,"0"0"-783"0,0 0-705 16,0 0 128-16,0 0 168 0,99-7-255 16,-58 7 39-16,2 0-400 15,9 0-24 1,12 0 24-16,15 0-200 15,21 4 48-15,11-4 32 16,1 3-272-16,-8 0 80 0,-9 0-72 16,-11 1-16-16,0-2 40 15,4 1-16-15,0 1 64 32,-2-1-7-32,19-3 31 0,-2 0 24 15,13 0 64-15,3 0 24 16,-3 0 48-16,3 0-232 0,-11 3 48 15,-5 4-136-15,1-4-56 16,0 0 48-16,-5 0-40 16,-4 3 0-16,6-2 16 0,-6-1-16 31,-3 0-8-31,4 3 88 0,-5 0-80 16,5 1-8-16,-1-4 0 0,8 4 16 15,2-1 64-15,2 0-80 16,1 4 64-1,-1-4-64 1,-4 3 8-16,-2-2 72 0,-2-1-72 16,-4-3-8-16,1 1 0 0,-4-4-8 15,-5 0 8-15,-15 0 0 0,-12 0 0 16,-12 0 24-16,-5 0-24 31,2 0-48-31,6-4-16 16,1 1-40-16,-13-3-48 0,-3 3-16 15,-8-1-144-15,-8 2-104 16,-8-2-464-16,-7-2-897 0,-5 3-1143 16,0-7-3082-16</inkml:trace>
  <inkml:trace contextRef="#ctx0" brushRef="#br2" timeOffset="188900.58">19547 8140 3016 0,'0'0'3977'0,"0"0"-2649"15,0 0-480-15,0 0 273 16,0 0-201-16,0 0 368 0,8-19-48 16,-5 13-719-16,1 3 79 0,0 3 56 15,-4-4-144-15,0 4 8 16,4 0-208 0,-4 0-112-16,5 0-192 15,3 0 0-15,12 0 40 16,12 4-48-16,11 5 8 0,28 4 64 15,25 3-64-15,24 3 128 32,-5-3-136-32,-23-4 0 0,-32-2 80 15,-24-3-80-15,3-1 0 16,-2 0 0-16,-5 4 0 0,-9-7-72 16,-7 0-376-16,-8 0-168 15,4 1-48-15,4-2-400 16,0-2-257-16,11 0-463 0,-3 0-809 31,1 0-2384-31</inkml:trace>
  <inkml:trace contextRef="#ctx0" brushRef="#br2" timeOffset="189522.67">20574 8236 4761 0,'0'0'1488'0,"0"0"-1016"0,0 0-296 16,0 0 872-16,0 0 96 0,0 0-7 31,-24 79-81-31,20-54-192 16,4 1-392-16,0 3 56 0,0 5 56 16,0-2-247-16,-3 6-81 15,3 6-48-15,-4 1 488 16,4 6-88-16,-4 0-264 0,0 6 48 31,0 0-120-31,-5 3-104 0,6 4-56 16,-5 0 8-16,4 8 24 15,-5 8-104-15,5 18-32 16,-3 7 72-16,3-7-72 0,0-25-8 16,4-22 8-16,0-19 40 15,0 9 8-15,0 4-56 0,0 5 8 31,0-2 0-31,0 0-8 16,0-4 0-16,-8 1 8 16,3-4 0-16,2-3 0 0,3-3-8 15,0-3 8-15,0-7 24 16,0-3-32 0,0-2-8-16,8-8 8 0,-4 4 8 15,4 0 0-15,-4-1-8 16,0 2 8-16,-1-2-16 15,-3 5 8-15,0-2 0 0,0 5-8 16,0-1 8 0,0-3 48-1,0 3-48-15,0-6 0 0,0-6-16 0,0-1 24 16,0-6-16-16,0-3 16 16,0 0 72-16,0 0 128 15,0-3-72-15,0-13-136 0,0 0-720 16,-3-2-848-16,-5-2-993 15,-4 11-2424-15</inkml:trace>
  <inkml:trace contextRef="#ctx0" brushRef="#br2" timeOffset="192611.6">16984 11230 1328 0,'0'0'4481'0,"0"0"-2977"15,0 0-96-15,0 0-351 0,-15-7 391 16,15 4-88-16,0 3-176 15,0 0-231-15,0 0-337 16,0 0-168-16,0 0-96 0,0 0-64 31,0 0-176-31,0 0-24 16,0 0-24-16,0 0-16 0,0 0 8 0,0 0 32 16,0 0-80-16,11 0 80 15,10 0-88-15,7 0 72 16,15 0-24-16,9 3 24 15,8 4-64 1,4-1 32-16,19 4-32 0,17 2 48 16,16 1-48-16,3-1-8 0,-8 5 8 15,-11-5 8-15,-13-2 32 16,1 3-48-16,-15-4 0 16,-10 1 16-1,-15-4-8-15,0 0-8 16,3 0 8-16,5 4-8 15,4-3 8-15,-8-1-8 0,-9 0 8 16,-2 0-32-16,-9-6 24 16,-13 4 0-16,-3-4 0 0,0 0-80 31,-9 0-72-31,-2 0-240 16,-1 0-272-16,-4 0-288 0,-4 0-905 15,-12 0-2080-15,-8-4-5008 0</inkml:trace>
  <inkml:trace contextRef="#ctx0" brushRef="#br2" timeOffset="193865.1">16969 11328 800 0,'0'0'3288'0,"0"0"-1303"0,0 0-1361 16,0 0-472-1,0 0-48-15,0 0 624 16,0 0 56-16,15 38 96 16,-2-22-359-16,-6 0-113 15,1 6-48-15,1 4-120 0,-9-1 8 16,0 7-40-16,0 2 24 15,0 1 48-15,0 7-72 0,0 2-72 32,0 1 1016-32,0 2-472 15,4 1-351-15,0 0 247 16,-1 2-168-16,1 1-24 0,0 0-144 16,-4 3-56-16,4-3 176 15,1 0-96-15,-5 3 16 0,4 0-112 31,-4-1 40-31,0 1-8 16,4 0-112-16,-1 3 16 16,5 1 16-16,0-1-112 0,-3 0 88 15,2 0-96-15,1 0 56 16,0-6 24-16,-3-3-80 0,2-7 0 16,-3 0 48-1,0 1-48-15,4-1 0 16,-8-3 0-16,4 6 0 15,-4-2 32-15,0-1-32 0,0 4 0 16,0-4-8-16,0 3 16 0,0-5 48 16,0 2-56-1,4 0 0-15,0-3 72 16,4 3-56-16,0 0-16 16,-1 4 56-16,2-1-48 15,-1-2 0-15,0 5 0 0,-5 1-8 16,-3-4 8-16,0 4 0 0,0-3-8 31,0-1 8-31,0-3-8 16,0-3 8-16,0 4-8 15,-3 2 0-15,-1-3 96 0,-4 0-88 16,4 4 0-16,-5-3 40 16,2 5 57-16,-1-3-9 0,0 4-24 31,4 3 32-31,0 0 56 15,4-4-72-15,0-2-80 16,0-1 0-16,0-3 0 0,0-2 64 16,4-8-64-16,-4-2 0 15,0-10 72-15,0-7-80 0,0-2-104 16,0-7-328 0,0-3-369-16,-8-16-263 15,0-9-1344-15,0-10-2673 16</inkml:trace>
  <inkml:trace contextRef="#ctx0" brushRef="#br2" timeOffset="195919.8">18705 11560 360 0,'0'0'296'31,"0"0"-232"-31,0 0 1160 0,0 0-408 0,0 0 40 16,0 0-648-16,0 0 88 16,9-67 433-16,-9 64 983 0,0 3-560 15,0 0-384-15,0 0-32 16,0 0-47-1,0 0-145 1,0 0-176-16,0 0-104 0,0 0-88 16,0 0-24-16,0 0-96 15,0 0-56-15,0 0 0 0,0 0 0 0,0 3-8 16,0 7 8-16,0 2 8 31,0 8 248-31,-9 5 32 16,2 0-88-16,-1 7 16 0,0 0-16 15,3 6 72-15,-2 3 112 16,3 0 32-16,0 7 57 0,-4 0-185 16,4 6-136-16,0 3 144 31,-4 0 136-31,0 0-128 0,4 0-56 16,-3 0-16-16,2-3 56 15,-7 3-104-15,8-6 16 0,-3 4 64 16,3-5-64-16,4 7-40 15,-5-3-8-15,5 7-24 32,0-1 120-32,0 0-96 0,0-2-16 15,0-1 64-15,5-3-80 0,-1 0-16 0,-4-4 17 16,4 4-49-16,-4 0 56 16,3 0-56-16,-3 0-24 15,4 0 0 1,4 0 24-1,1-3 8-15,-2 0-80 0,-3-4 56 16,8 1 88-16,0 0-128 16,-4-7 88-16,0 3-56 0,4-2 0 15,-4-1 24-15,-4 0-64 0,4-3 0 32,-8-3 64-32,3-3-72 15,-3-4 0-15,5 1 8 0,-1-4-8 16,-4 4 8-16,4-4-8 15,0 1 8-15,-4 2 32 0,4 1-40 16,-4-1 0-16,0 1 0 31,0 3 16-31,0-4-16 0,0 1 8 16,0-1-8-16,-4-2 72 16,4 0-64-16,-4-1-8 0,0 0 0 15,4-3 0-15,-4 4-8 16,4-4 0-16,-5 1 0 31,5 2 8-31,0-3 0 0,0 0-8 16,0 0-8-16,-3 4 16 15,3-1 0-15,-4-2 0 0,4 2 0 16,-4 0 16-16,4-3-16 0,-4 0 0 16,0 1 0-1,0-1 0 1,-1 0 8-16,-2-3-8 0,-1-3 0 15,0 3 8-15,-4-3 40 16,0-3-16-16,4 3-24 0,0 0 0 16,-4 2 40-16,5-1-48 0,-1 2 0 31,-1-1-32-31,5-1 32 16,0-2 0-16,1 1 0 0,3-3 0 15,-4 0 48-15,4 0-48 16,0-4-48-16,0 4 48 0,0-4 0 15,0 1 0-15,0-1-64 32,0 0-112-32,-4 1 8 0,-1-7-56 15,5 4 24-15,0-4 136 16,-4 0-24-16,0-3 72 0,-3 0 8 16,-1 0-64-16,-9 0 64 15,-2 0-184-15,-1 0 120 31,-8 0 64-31,0 0 0 0,-8 0-8 16,4 0 8-16,-7 0 0 16,-2 0 8-16,2-3-8 0,-10 0 0 15,10-4 8-15,-8 1 0 16,-2-4 0-16,1-2-9 16,1-1 9-1,-1 0 9-15,-4-3-9 0,0 4-9 0,0 2 9 16,1 1 9-1,-5-1 111-15,4 4 56 16,0-1-56-16,1 4 136 0,3-3-136 16,4 3-16-1,5 0-32-15,2 0-56 16,5-1 32-16,4 4-48 0,1 0 8 16,7 0 32-16,0 0-40 15,0 0-8-15,0 4 8 16,4 2 0-1,0-3-112-15,0 3-392 16,-7-3-625-16,-9-3-1199 0,4 0-2225 16,4-3-5129-16</inkml:trace>
  <inkml:trace contextRef="#ctx0" brushRef="#br2" timeOffset="197307.45">17833 8451 9818 0,'0'0'2648'0,"0"0"-487"16,0 0-329-16,0 0-440 15,0 0-303 1,0 0-265-16,-4-6-376 15,4 6-208-15,0 0-112 16,0 0-64-16,0 0-64 0,8 6 0 16,5 10 0-16,-2 3 0 31,5 7 0-31,-4 5 0 0,0 1 0 16,-8 3 0-16,-1 0 8 31,2-3-8-31,-5-3 8 15,0-4-8-15,0-9 8 0,0-7-8 16,0-5 8-16,4-4 0 16,4 0 88-16,8-10 328 15,11-9-112-15,14-13-72 0,15-9-96 16,19-16-64-16,21-19-8 0,-1 2-56 16,-15 11 32-16,-12 15-48 0,-20 20 0 15,-8-1-8-15,7 7 8 16,-15 6-8-1,-8 3-272 1,-8 7 32-16,-8 6-88 0,-8 0-352 16,0 0-904-16,-12 19-513 0,-8 0 145 15,-4 0-2273-15</inkml:trace>
  <inkml:trace contextRef="#ctx0" brushRef="#br2" timeOffset="198439.08">16737 9109 3672 0,'0'0'6714'0,"0"0"-5458"16,0 0-1008-16,0 0-144 0,0 0 240 15,-36 98 448-15,21-47 249 16,-1 0-289-16,0 9-224 0,0-3-192 31,4-2-136-31,-4-5-72 16,4-9-80-16,4-9 16 0,5-10-16 15,-2-9-40-15,5-6 40 16,0-7-40-16,0 0 152 0,0-13 216 16,12-16-136-16,12-25-240 31,8-25-8-31,16-26 8 15,-9 7 0-15,-6 18 8 0,-14 30-8 16,-2 18 120-16,-6 3 104 16,6 3-56-16,-6 8 208 0,1 11-80 15,-4 7-296-15,4 0-48 16,0 16-272 0,0 10 320-16,4 12 0 15,-4 6 0-15,0 7 0 0,-1 6 16 16,-6 0 48-16,3 3-16 15,-4 1-48-15,0-7-48 0,-1-6-600 16,-3-4-632-16,0-3-945 0,-7-13-511 31,-5-11-5466-31</inkml:trace>
  <inkml:trace contextRef="#ctx0" brushRef="#br2" timeOffset="198642.18">16559 9404 4504 0,'0'0'6650'15,"0"0"-5210"-15,0 0-64 16,0 0-639-16,79-25-353 0,-31 21 16 31,3 4-192-31,9 0-64 16,-8 0-144-16,0 4-280 0,4 9-1313 15,-12-1-855-15,-9-2-3793 0</inkml:trace>
  <inkml:trace contextRef="#ctx0" brushRef="#br2" timeOffset="199001.99">17391 9338 3928 0,'0'0'5361'0,"0"0"-3672"0,0 0-337 16,0 0-176-16,0 0 305 16,0 0-433-16,0 0-96 15,-32-48-256-15,12 48-144 0,0 0-104 31,-3 3-103-31,-1 10-9 0,0 9-56 16,-1 3-64-16,6 7-16 16,7 6-128-16,4-3-64 15,8 6 8-15,0-6 32 0,24 0-48 32,8-3 0-32,11-10 0 15,5-3-352-15,4-6-448 0,20-13-889 16,-12 0-2552-16,-9-13-3960 0</inkml:trace>
  <inkml:trace contextRef="#ctx0" brushRef="#br2" timeOffset="199280.39">18028 9318 11058 0,'0'0'4033'0,"0"0"-2217"16,0 0-944-16,0 0-432 0,0 0-320 0,0 0 0 15,0 0 313 1,-19 83-177-16,10-42-120 0,9 0 32 16,0 1-120-1,0-4 16-15,0 0-64 16,0-3 0-16,-4-7-424 0,0-2-737 15,-3-4-591-15,3-9-1089 16,-4-10-2528-16</inkml:trace>
  <inkml:trace contextRef="#ctx0" brushRef="#br2" timeOffset="199469.21">17961 9268 5145 0,'0'0'7337'0,"0"0"-5296"0,0 0-25 32,0 0-720-32,0 0-592 15,0 0-479-15,0 0-113 0,0 0-112 16,-92 25-337-16,41 22-1247 0,10-5-1473 16,6-1-2992-16</inkml:trace>
  <inkml:trace contextRef="#ctx0" brushRef="#br2" timeOffset="199626.07">17726 9760 10082 0,'0'0'2952'0,"0"0"-263"0,92 6-513 16,-25-6-679 0,25 0-537-16,-9-3-400 15,-3-7-392-15,16 4-168 16,-37 3-968-16,1-1-4905 0</inkml:trace>
  <inkml:trace contextRef="#ctx0" brushRef="#br2" timeOffset="201368.34">17558 12830 6105 0,'0'0'5497'15,"0"0"-4409"-15,0 0 465 0,0 0-449 16,0 0-400-16,0-13-344 15,0 17-360-15,0 14 48 16,-7 8-48-16,-6 9 160 16,1 9 64-16,-3 4-176 15,-1 3-40-15,0-4 144 16,0 1-136-16,-1-7 32 0,6-6-40 16,-1-9 0-16,8-11-8 15,-1-5-32 1,2-10-168-16,3 0 200 15,0-7 104-15,3-18-104 16,10-13-472-16,2-10 288 0,6-9 136 16,3-12 32-16,4-20 16 15,-5 6 8-15,-3 13 120 32,1 13 40-32,-14 25 208 0,1 4 152 15,1 9 288-15,-9 9-319 16,3 10-273-16,1 0-224 0,-4 3-48 15,8 19-64-15,0 10 112 16,4 10 8-16,-4 5 144 31,0 4-152-31,-1-1 8 0,-2 2 56 16,3-2-64-16,0-2 8 0,-1-3-8 16,2 2-72-16,-1-9-785 0,0 6-1399 15,-1-8-1553-15,-2-14-3144 16</inkml:trace>
  <inkml:trace contextRef="#ctx0" brushRef="#br2" timeOffset="201591.84">17367 13033 5513 0,'0'0'5249'0,"0"0"-3489"15,0 0-63-15,0 0-65 0,0 0-816 16,0 0-552-16,107-16-224 16,-58 16-40-16,-1 0 0 31,-1 0-520-31,13 0-1120 0,-12 4-1561 16,-12-2-3929-16</inkml:trace>
  <inkml:trace contextRef="#ctx0" brushRef="#br2" timeOffset="201844.73">17917 12982 800 0,'0'0'10314'0,"0"0"-8594"0,0 0 297 0,0 0-201 16,0 0-624-16,0 0-744 15,0 0-128 1,-88 0 65-1,60 22-81-15,4 4-8 0,5 2-88 16,6 4-64-16,10 0-16 0,3 0-128 16,11 0 48-16,13-7-120 0,12 0-152 31,20-6-672-31,-8-6-1473 16,-8-13-3688-16</inkml:trace>
  <inkml:trace contextRef="#ctx0" brushRef="#br2" timeOffset="202971.6">18080 13119 9009 0,'0'0'2353'0,"0"0"-793"16,0 0 377-16,0 0-241 16,0 0-696-16,0 0-528 0,0-10-232 0,12 10-144 15,4 3 0-15,1 4-96 16,-2 6 0-16,-3 2 0 16,-8 4-224-1,-4 4 176-15,-12-1 48 16,-16 3 280-16,-4-3 105 15,-4-2 71-15,8-8-64 0,4-2-8 16,13-4-296-16,11 0-88 0,7-6-112 16,46 4 112-1,34-4 120-15,29 0-120 16,8-4-832-16,-38-8-2201 16,-30-4-5449-16</inkml:trace>
  <inkml:trace contextRef="#ctx0" brushRef="#br2" timeOffset="213289.68">19199 11785 7113 0,'0'-9'1824'16,"-3"6"-271"-1,3-3-577-15,-4 2 24 16,4 1 432-16,0 3-119 0,0 0-233 0,0 0-432 16,0 0-144-16,0 0-104 15,0 0-152-15,0 0-64 16,0 7-184-16,7 11 16 0,10 11 240 31,7 12 105-31,8 10 23 16,11 19-64-16,21 22-96 0,8 16 16 15,11 3 8-15,-3-3-184 16,-16-19 24-16,-17-23-80 0,-6-8 0 31,-17-17 8-31,-5-10-8 16,5 4 48-16,-7 1-16 0,-6-8-32 16,-3-9-8-16,-4-9 0 15,-4-4 0-15,4-6 0 16,-4 0 0-16,0 0 0 0,0 0-408 31,0-16-384-31,5-3-705 16,-5-6-4176-16</inkml:trace>
  <inkml:trace contextRef="#ctx0" brushRef="#br2" timeOffset="214032.26">19308 11737 1816 0,'0'0'3921'16,"0"0"-2409"-16,0 0-712 0,0 0-160 31,0 0 73-31,0 0 55 0,0 0-16 16,0-2 40-16,7 2-96 0,10 0-8 15,2-7 8-15,5 4 33 16,8-10-249-16,12 1-104 15,7-8-144-15,26-11 24 0,14-10 64 16,33-13-88-16,7-7 24 16,-7 1 88-16,-9 6-96 15,-15 3-24-15,-1 6 0 16,0 1 0-16,2 3 16 16,-2 3 136-16,4 6-248 15,6 0 9-15,6-3-129 0,4-2 88 16,1 2-88-16,-5-7 0 0,-11 7 80 31,-20 3-88-31,-21 7 0 16,-14 6-8-16,-14 3-56 15,9-3 56-15,0 0-8 0,-1-3-72 16,-3 3 80-16,-3 0-113 16,-2 3 41-16,-3 3-48 0,0 3-144 31,-8 1-144-31,-8 3-120 15,-9-1 104-15,-2 4-1032 16,-5 3-745-16,-9 0 9 0,-6 0-1993 0</inkml:trace>
  <inkml:trace contextRef="#ctx0" brushRef="#br2" timeOffset="-214580.59">21886 10680 4544 0,'0'0'2601'16,"0"0"-945"-16,0 0-943 15,0 0-377-15,0 0 104 16,0 0 464-16,0 0-56 16,0 0-192-16,43 55 104 0,-31-33 17 15,0 3-177-15,0 0-120 16,4 10-128-1,-4 3-104-15,-1 4-16 16,2 2-48-16,-2 4-32 16,2 3 40-16,2 3-112 0,2 3-72 15,2-3 88-15,1 3-96 16,5-3 0-16,-1 0 0 0,3-1-24 16,1-1-32-16,0-5 56 31,0-5-192-31,0-5-192 15,0-5 80-15,-4-3-24 0,-9-10-248 16,-2-3 80-16,-6-10 192 16,-3-2 95-16,-4-1 201 0,0-3 8 15,0 0 169 1,0 0 343-16,0 0 40 16,0 0-336-16,0-7-88 15,0 4-128-15,0-3 48 0,-4 2-40 16,-7 4 0-16,-6 0 0 15,-7 0 8-15,0 0-8 16,-12 10 24-16,1 0-32 16,-5 2-8-16,-4 4 0 15,-7 3 8-15,-5 3 8 16,-8 4-8-16,-12 9 0 0,-20 12 0 16,-15 7 0-16,-4 6-8 31,3-2-8-31,20-4 16 0,17-10 8 15,15-9-8-15,15-6 0 16,2-4 8-16,-9 1-8 0,-8 2 0 16,-7 4-8-16,7-3-136 15,0-7 144-15,-4-3-56 32,4-3 40-32,-3-1 16 0,-1-2 0 15,-3 6-8-15,3 0-8 16,4 0 8-16,-4 3 0 0,12 1 8 15,5-1-8-15,-1 4 0 16,8-1 8-16,1-3 8 31,-2 3-8-31,2-3 0 0,3 1 40 0,0-1-40 16,4-3 0-16,0-3-8 16,5 0 16-16,2-6 0 0,9-1-8 15,4-3-248-15,5 1-56 16,7-7-256-1,0 0-177 1,0 0-15-16,11 0-488 0,10-7-688 16,-6-6-3466-16</inkml:trace>
  <inkml:trace contextRef="#ctx0" brushRef="#br2" timeOffset="-204259.89">12331 5556 3448 0,'0'0'4561'0,"0"0"-3353"31,0 0-527-31,0 0-81 16,0 0 400-16,0 0-256 0,31-67 128 16,-22 57-248-16,-5 8-39 15,-4-1 111-15,4 3-344 0,-4 0-208 0,0 0-88 0,0 0-56 32,0 0-48-17,0 5-56-15,4 8 104 16,0 0-8-16,-1 9 8 0,1 1 0 15,1 2 16-15,-1-2-8 16,0 2 48-16,3 0-48 0,1-3 0 0,-4-3 24 31,5-3-32-31,-5-3 0 16,3-4 0-16,1-2 0 16,1-7 48-16,6 0 72 0,13-7 520 15,12-18 104-15,16-7-376 16,16-22-160-16,24-12-80 0,-13-1-40 31,-3 7-16-31,-21 12-72 16,-19 16 8-16,-4 3 72 0,-8 7-80 15,-12 9-8-15,-12 13-488 16,-4 0-1008-16,-4 13-1361 0,-40 35 1177 16,4 0-873-16,1-7-4568 0</inkml:trace>
  <inkml:trace contextRef="#ctx0" brushRef="#br2" timeOffset="-191621.26">18156 11074 728 0,'0'0'7273'16,"0"0"-5216"-16,0 0-1089 0,0 0-504 15,0 0 72-15,0 0 416 16,0 0-136-16,0 0-159 0,0 0-73 16,0 0 48-16,0 0-160 31,0 0-160-31,0 0-88 16,0 0-144-16,0 4-72 0,0-4 0 15,0 2-8-15,0 8-72 16,0 0 72-16,0 5 80 0,0 1-8 15,0 0-72-15,4 0 16 16,-4-3-8 0,8-4 8-16,-4-2-8 15,0-1 0-15,3-6 56 0,10 0 312 16,3-3 248-16,8-13-112 16,12-9-183-16,3-7-33 0,9-7-56 15,-5-5-88 1,6 3 48-1,-9 3-32-15,-8 3-56 16,-8 10-32-16,-13 8-32 0,-2 5-40 0,-10 9 8 16,-3 0-16-16,4 3-160 15,-4 0-408-15,0 0-785 0,0 0-1071 32,0 18-105-32,-12-1 169 31,-4 1-1857-31</inkml:trace>
  <inkml:trace contextRef="#ctx0" brushRef="#br2" timeOffset="-188982.56">20101 7706 8121 0,'0'0'2513'0,"0"0"-729"16,0 0-320-16,0 0-263 0,0 0-129 15,0 0-152-15,0-23-352 16,0 23-256-16,0 0-176 0,0 0-136 31,0 6-32-31,0 11-168 16,0 8 200-16,0 7 8 15,-9 9-8-15,5 0 8 0,-4 0 32 0,5-2-40 16,3-8 0-16,0-2-8 16,0-10-56-16,0-6 64 15,15-7 0 1,9-6 8-16,12 0 104 15,12-19 24-15,23-10 24 0,21-15 96 16,-4-4 89-16,-4 4-153 0,-17 2 32 16,-18 14 0-16,-2-4-176 15,-4 3-40 1,-15 14 0-16,-11 2-8 16,-13 10-8-16,-1 3-368 15,-3 0-361-15,0 0-743 16,-3 3-1376-16,-22 13 1095 0,-3 3-183 15,0-6-4634-15</inkml:trace>
  <inkml:trace contextRef="#ctx0" brushRef="#br2" timeOffset="-180934.11">16925 8049 5705 0,'0'0'3296'16,"0"-17"-1439"-16,0 8-601 16,0 6-128-16,0-4-127 0,0 7 455 15,4-3-320 1,-4 3-384-16,0 0-256 16,0 0-184-16,0 0-184 15,0 0-48-15,0 0-80 0,0 0-72 16,0 7-40-16,4 8-16 15,-4 7 128 1,4 10 16-16,-4 10-8 16,0-1-8-16,0 4 8 0,4-8 56 15,0 2-64-15,3-11 0 16,2-6 0-16,-1-6 8 0,3-9 40 16,6-7 0-16,3 0 112 31,7-20 137-31,10-8-233 15,-2-13 80-15,9-7-144 0,8-9 48 16,15-13 104-16,21-12-136 0,19-14 40 16,-2 17 8-16,-23 19-64 15,-26 18 48-15,-20 17-48 32,5-1 0-32,-9 4 64 0,-5 7-64 15,-11 5-8-15,-12 4-64 16,-4 6-745-16,0 0-367 0,0 0-648 31,-12 9 39-31,-8 7 449 16,-8 12-416-16,5-5-777 15,6-1-2216-15</inkml:trace>
  <inkml:trace contextRef="#ctx0" brushRef="#br2" timeOffset="-179952.21">16590 9839 9313 0,'0'0'2585'16,"0"0"-1281"-1,0 0-968 1,0 0-288-16,0 0-32 0,0 0 368 15,0 0 665-15,0 0 23 16,136 32-112-16,-33-16-88 0,44 0-208 0,21-1-167 16,16 1-105-16,-6 0-8 31,-6 0-200-31,-9 0-88 16,-12 0-48-16,-27-3-32 0,-32-4-16 15,-33 0-120-15,-23-5-488 16,-12-1-361-16,-7 0-359 0,-13 0-736 15,-4-3-969-15,-45 0 929 32,-6-3-2017-32</inkml:trace>
  <inkml:trace contextRef="#ctx0" brushRef="#br2" timeOffset="-179592.85">16806 10077 4544 0,'0'0'5930'0,"0"0"-4322"0,0 0-968 16,0 0-184 0,0 0 745-1,0 0 407-15,79 22-160 0,-27-15-408 16,23-1-263-16,29 7-273 15,28-1-32-15,11 4-80 0,0 0-160 16,-11 0-80-16,-17 0-96 0,-7-3-56 31,-20-4 8-31,-24 1 40 16,-21-7-48-16,-15 0-48 0,-4 0-80 16,-4 1-184-16,-8-1-272 15,-12-3-352-15,0 3-145 0,-12-3 137 16,-24 0-432-16,0 0-2689 31,4 0-3841-31</inkml:trace>
  <inkml:trace contextRef="#ctx0" brushRef="#br2" timeOffset="-175461">17554 13576 4400 0,'0'0'9010'0,"0"0"-6505"15,0 0-1585 1,-3-3-432-16,3 3-8 15,0 0 104-15,0 0-7 0,0 0-161 16,7 0-176-16,6 0-72 0,2 6-88 16,9 1 8-16,0 2-24 15,8-3-56 1,4 1 56-16,4-1-56 16,8-6 40-16,3 3-48 15,1 1-160-15,4-4-184 16,-5 2-488-16,-3-2-553 0,-12 0-1071 15,-8 0-1689-15,-12 0-2353 0,-12 0 2586 16</inkml:trace>
  <inkml:trace contextRef="#ctx0" brushRef="#br2" timeOffset="-175226.77">17463 13744 5025 0,'0'0'5353'0,"0"0"-3009"0,0 0-1200 15,0 0-719-15,0 0-209 16,88 3 552-16,-41-3 40 16,5 0-392-1,4 0-200-15,4 0-136 16,0 4-72-16,-5-4-8 15,5 3-712-15,-16-3-1857 0,-12 0-3104 16</inkml:trace>
  <inkml:trace contextRef="#ctx0" brushRef="#br2" timeOffset="-170079.12">11988 13401 720 0,'0'0'5537'16,"0"0"-3793"-16,0 0-624 31,0 0-39-31,9-9 55 16,-5 9-8-16,-4-3-176 0,3 3-295 16,1-3-121-16,-4 3 144 15,0 0-120-15,0 0-240 0,0 0-112 16,0 0-88-16,0 0 16 31,0 0-16-31,0 0 104 16,0 0 16-16,-4 0-104 0,-8 0-48 0,-4-4-80 15,-8 4-8-15,-4-3-48 16,0 3-40-16,-3 0 88 0,3 0-8 16,0-3-40-1,4 3 48 1,0 0-24-16,4 0 24 15,5 0 0-15,6 0-8 0,1 0 0 0,4 0-56 16,0 0 64-16,1 0-48 16,3 0-24-16,-4 0 72 0,4 0 8 31,0 3-8-31,0-3 0 16,0 0 40-16,0 0 8 15,0 0 48-15,0 0 8 0,0 3-16 16,0 1-16-16,0 2-8 0,0 7 248 15,0 5 32-15,0 2-24 32,0 5-39-32,0 0-89 15,0 7-16-15,0-3-8 0,0 3 0 16,0-1-8-16,0 1 0 16,0 3-16-16,0-3-40 0,0 3-96 15,0 0 88-15,-4 6-88 31,-1-3 80-31,1 0-32 16,-4 0-48-16,5-3 56 0,-5 0-8 16,4 0-48-16,-1 0 64 0,-3-4 0 15,5 8-64-15,-1-7 88 0,-4-1-48 16,8 1-48 0,-9-1 48-1,9-1-40-15,-7 1-8 16,3 1 8-16,0-1 8 0,-4 1 32 15,0 3-48-15,0-3 0 16,-4 6 8-16,4-3-8 0,-4 6-8 0,0-3 8 31,0 7 8-31,0-1-8 16,0 1 56-16,4 2-8 16,0 1-40-16,4 0 56 0,1 2-64 15,3-2 0-15,-4 0 64 16,-1-1-16-16,1-3-48 0,-8 4 0 31,5-3 8-31,-10 3 32 16,2-7-32-16,2 0 0 0,-2-3 0 15,-1 0 32-15,4-6-40 16,-1 0 0-16,2 0 0 0,3-4 8 16,4 1 0-16,-4-1-8 31,4 1 8-31,0 2-8 15,-4 1 8-15,4 3-8 0,-3 3 0 16,-2 1 8-16,1 2 0 16,-3 0-8-16,-2 3 8 0,1 1 0 15,0-4 8-15,0 1-16 16,1-5 8 0,-2 2 0-16,2-1 32 15,3 0-40-15,-5-3 0 0,2 3 0 16,-2 0 8-16,2-3 0 15,-5 3-8-15,4-4 48 0,0-2-40 0,-4 0 0 32,8-3-8-32,0-3 0 15,0-4 0-15,4 3 8 16,0 0-8-16,0 4 16 0,0 3-16 16,-4 3-16-16,0-1 8 15,-4 5 0-15,4-4 0 0,-4 2 0 31,0-2-64-31,1-3 72 16,2 3 0-16,1-3 0 16,1 0 0-16,3 0-8 0,0-4-56 15,4 4-32-15,0-3-24 16,0-5 112-16,0 2 8 0,0 0-8 31,4-1 0-31,3 0 8 16,5-3 0-16,12 1-8 0,0-7-32 15,16-1-48-15,8-5-376 16,20-7-200-16,35-12-464 16,-11-10-513-16,-9-10-3120 0</inkml:trace>
  <inkml:trace contextRef="#ctx0" brushRef="#br2" timeOffset="-166310.2">24994 5613 11522 0,'0'0'2048'0,"0"0"-1031"16,0 0-689-16,0 0-280 0,3-3-48 16,-3 3-200-16,0 10 72 31,-8 12 128-31,0 3 0 16,0 0 80-16,1 4-8 0,-2-4-48 15,1-3 48-15,4-2-64 0,0-8 72 16,4-2-80-16,0-7 64 15,0 4-64-15,12-7 360 32,12 0 296-32,12 0-184 0,24 0-200 15,35-16-88-15,33-13 16 16,19-12 144-16,1-7 32 16,-17 4-152-16,-35 9-24 0,-37 6 16 15,-23 13-88-15,-20 7-63 31,-8 2-65-31,0 4 8 0,-8 0-8 0,0 3-57 0,0 0-359 32,-12 0-432-32,-12 3-136 15,-23 16-1649-15,6 0-583 0,6-2-4362 0</inkml:trace>
  <inkml:trace contextRef="#ctx0" brushRef="#br2" timeOffset="-164632.55">12467 13369 8249 0,'0'0'5585'0,"0"0"-4424"16,0 0-753-16,0 0 264 16,-4-5 432-16,4 5-328 0,0 2-384 15,0 11 33 1,-4 0-33-1,-1 6-120-15,-3 3 40 0,4 0-112 16,-7 4-56-16,6-1-72 0,-7 3-64 16,5 2 56-16,-1-2-56 15,-1-3-8-15,6 1-88 0,-5-4-552 32,8-3-561-32,0-6-1087 15,0-4-2185-15,0-9-2993 0</inkml:trace>
  <inkml:trace contextRef="#ctx0" brushRef="#br2" timeOffset="-164337.67">12614 13154 256 0,'0'0'10074'0,"0"0"-8090"0,0 0-912 16,0 0-255-16,0 0 319 31,0 0-424-31,79-26-384 16,-55 39-176-16,1 6-32 0,-6 3-40 0,-7 0-16 15,-4 4-64-15,-8-4 8 16,-4 4 8-16,-16-4 64 0,-16 3 120 16,-7-6 64-1,-5 1-112 1,0-5-80-16,4-2-72 15,8 0-8-15,12-4-616 0,20 0-1288 16,4-2-2377-16,0-7-2393 0</inkml:trace>
  <inkml:trace contextRef="#ctx0" brushRef="#br2" timeOffset="-163973.08">12980 13414 1216 0,'0'0'9330'15,"0"0"-7378"-15,0 0-456 31,0 0-55-31,0 0-305 16,0 0-512-16,-32-9-200 0,13 9 192 16,2 9-23-16,-2 0-1 0,-1 8-176 15,8-2-88-15,0 5-40 0,0-5-64 16,12 4-40 0,0 1-56-1,0-8-8-15,24 4-112 16,3-3 0-16,10-4-8 0,6-6-232 15,21-3-392-15,-8-9-1145 0,-13-7-3432 16</inkml:trace>
  <inkml:trace contextRef="#ctx0" brushRef="#br2" timeOffset="-162386.49">13395 13490 4368 0,'0'0'4729'0,"0"0"-2664"15,0 0-1457-15,0 0-376 16,0 0 440-1,0 0 344-15,0 0-375 0,0 7-105 16,0 5 216-16,0 4-24 0,-4 3-104 16,-9 7-176-16,2-1-176 15,-6 1-120-15,2 2-80 16,-1-2-72 0,0 8-296-16,5-2-1136 15,2-9-2793-15</inkml:trace>
  <inkml:trace contextRef="#ctx0" brushRef="#br2" timeOffset="-161472.36">12570 13925 4945 0,'0'0'7817'0,"0"0"-6272"15,0 0-425-15,0 0 312 16,0 0-208-16,0 0-688 16,0-13-367-1,0 23-161-15,0 3 8 16,0 9 96-16,0 3-64 15,-4 4 0-15,-4-4-32 0,-4 1-16 0,0-7 0 16,8-3-104-16,-3-7-233 16,2-3 65-1,5-6-80-15,0 0 256 16,8-6-136-16,12-10-608 16,8-9 272-16,7 3 360 15,2-3 96-15,6 5-32 0,-7 8 48 16,-4 2 88-16,-4 10 0 0,-8 0 0 31,-8 3 8-31,0 10 48 16,-12 6 48-16,0-3 24 15,0 6 8-15,-20-3-8 0,-4 0-32 16,-8-3 32-16,-7 0-16 31,-6-3-8-31,-2-4-40 0,-1-3-16 16,8-2-40-16,12-4-320 15,17-7-712-15,7-5-1105 16,4-4-3080-16</inkml:trace>
  <inkml:trace contextRef="#ctx0" brushRef="#br2" timeOffset="-160991.21">12869 14027 4280 0,'0'0'6298'15,"0"0"-4410"-15,0 0-1304 0,0 0 409 16,0 0 95 0,0 0-432-16,0 0-456 15,79-19-104-15,-59 19-88 16,-3 0 48-16,-6 6-56 16,-7 3 0-16,-4 4 0 0,0 0 40 15,-20 6 96-15,-7-3 128 0,-1 0 48 31,-4-4-120-31,4-2-88 16,12 0-8-16,4-7-24 16,8-3-64-16,4 0-8 0,12 0-32 15,16-6-384-15,11-7-416 16,2-3-248-16,2 0-417 0,-3 3 393 31,-12 1 752-31,-8 2 352 16,-8 7 16-16,-8 0 520 15,-4 3 824-15,0 0 129 0,0 0-433 16,-8 0-624-16,4 0-112 16,-4 0 80-16,0 0 24 15,0 6-88 1,4 4-64-16,0 2 1 0,4 4-193 16,0 0-72-16,0-3-8 15,12 3-200-15,0-4-417 0,20-2-607 16,-4-4-1168-16,0-2-1897 15</inkml:trace>
  <inkml:trace contextRef="#ctx0" brushRef="#br2" timeOffset="-160549.1">13339 14112 12938 0,'0'0'2097'15,"0"0"-1585"-15,0 0 144 16,0 0 360-16,0 0-344 0,0 0-304 16,-44 93-192-16,36-74-176 15,4 3-792-15,0-3-2344 0,4-9-6747 16</inkml:trace>
  <inkml:trace contextRef="#ctx0" brushRef="#br2" timeOffset="-159787.71">12482 14373 4296 0,'0'0'10363'15,"0"0"-8547"-15,0 0-1584 16,0 0-224-16,0 0 320 31,0 0 40-31,-4 92-152 0,-4-57-112 16,5-3-88-16,-5 2-8 16,-1-5-8-16,1-4-152 0,1-9-264 15,3-3 120-15,-1-3 88 16,5-10 8-16,0 0 120 31,0 0 72-31,0-10-40 0,20-9-392 0,1-3 176 16,10 0 176-16,1 0 40 15,0 6 40-15,0 0-8 0,-8 13 16 16,-1 3 48-16,-6 0 144 16,-1 0 8-1,-8 6-24 1,-8 10-104-16,0-1 72 0,-4 5 48 0,-16-1 88 15,-8 0 72-15,-4 0-16 16,-4-3-112-16,0-3-72 0,1-4-104 16,7-3-48-16,0-6-224 31,7 0-992-31,14-12-3353 16</inkml:trace>
  <inkml:trace contextRef="#ctx0" brushRef="#br2" timeOffset="-159146.85">12849 14494 10642 0,'0'0'4705'0,"0"0"-3849"0,0 0-392 31,0 0 128-31,0 0-16 16,0 0 56-16,0 0-239 0,-36 44-185 16,36-25-112-16,0-3-80 15,8-3-16-15,4-4-120 0,4-6-96 16,8-3-9-16,0 0-23 31,-5-3-168-31,5-6 16 0,-3-4 280 16,-6 0 112-16,-2 4 8 15,-6 6 0-15,1-4 80 16,1 7 0-16,-5 0-40 0,7 3-32 16,-3 10-8-16,4 6 8 31,-4 0 0-31,-4 6-8 0,-4-2 0 15,0-1 16-15,-4 0-16 16,-16-2 128-16,-12-2 192 16,0-2-8-16,0-6-56 0,-3-1-143 0,7-3-9 15,12-6-104 1,8 0-168 0,20-12-737-16,11-7-3168 0,14-3-1896 15</inkml:trace>
  <inkml:trace contextRef="#ctx0" brushRef="#br2" timeOffset="-158978.43">13251 14579 5209 0,'0'0'10434'0,"0"0"-8210"0,0 0-1640 16,0 0 17-16,0 0 423 16,0 0-344-16,-19 80-376 15,15-49-304-15,-5 1-96 0,-2 6-1032 31,-6-6-2825-31,2-10-6809 0</inkml:trace>
  <inkml:trace contextRef="#ctx0" brushRef="#br2" timeOffset="-157851.36">12566 14973 9129 0,'0'0'3969'16,"0"0"-2712"-16,0 0 119 0,0 0 104 16,0 0-192-16,0 0-271 31,0 0-409-31,0-22-416 16,4 22-96-16,0 10-40 0,4 8-48 15,-4 5 0-15,-4 5 40 16,4 4-48-16,-4 0 8 0,0 3-8 15,-4-7-8-15,0 1-600 32,-4-7 288-32,4-6-128 0,0-7-65 15,4-5 89-15,0-4 152 0,0 0-120 16,8-13-400-16,8-3-144 0,3-9 264 0,6-1-216 16,3 1 383-1,3 0 97 1,-3 2 216-1,-4 11 152-15,-3 5 40 0,-2 7 112 16,-6 0 64-16,-2 3-8 0,-7 13-16 16,-4 0 16-16,0 3-15 15,0 0-89-15,-8 0-56 0,-12 0 72 32,-4-3 16-32,-8 0 56 15,0 0-24-15,-3-7-32 0,3 1-96 16,4-7-424-16,16-3-809 15,8 0-1351-15,4-3-4010 0</inkml:trace>
  <inkml:trace contextRef="#ctx0" brushRef="#br2" timeOffset="-157399.4">12948 15075 4520 0,'0'0'9843'31,"0"0"-8259"-31,0 0-1120 16,0 0 128-16,0 0-64 0,0 0-360 0,0 0-160 15,0 0 80-15,0 47-80 16,5-31-8-16,-5-3 0 0,8-3-120 16,-1-8-328-1,5-2-64 1,4 0 152-16,5-2-136 15,2-11-464-15,1-6-241 0,0 3 745 0,-9 0 456 16,-2 6 328-16,-9 7 569 16,-4 3 63-16,0 0-480 0,0 3-312 31,0 13 144-31,0 0-144 16,0-3-64-16,0 3-56 15,8-7-40-15,0-3 0 0,0-3 40 16,7-3-48-16,2 0 120 0,-2-5-72 15,2-8 40-15,-6-6-24 32,2-1 32-32,-9 5 288 15,-4 2-24-15,0 4-56 0,0 5-40 16,0 1-264-16,-8 3-824 16,8 0-1992-16,0 0-3346 0</inkml:trace>
  <inkml:trace contextRef="#ctx0" brushRef="#br2" timeOffset="-157221.91">13511 14992 15331 0,'0'0'4649'0,"0"0"-4017"16,0 0-360 0,0 0 120-1,0 0 232-15,0 0-136 16,-36 98-288-16,16-59-200 0,-1 2-200 0,-18 16-704 15,3-12-1416-15,4-10-5970 16</inkml:trace>
  <inkml:trace contextRef="#ctx0" brushRef="#br2" timeOffset="-155427.25">12665 15481 7241 0,'0'0'2177'16,"0"0"-497"0,0 0-240-16,0 0 48 15,0 0-159-15,0 0-369 0,0-6-192 16,0 6-144-16,0 0-112 16,0 0-208-16,0 12-208 15,0 10-40-15,-7 13 161 16,3 7-49-1,-9 5-112-15,2 4 8 0,3 0-56 16,-5 0 0-16,10-7-8 16,-5-6-56-16,4-6-248 0,4-13-161 15,-4-3-23-15,4-10-56 16,0-6-32 0,4 0 224-16,4-12 208 15,8-11 0-15,0-2 24 16,4-6 40-16,4-4 64 0,-5 3 16 15,5 0 48-15,-3 10-40 32,-6 2 8-32,5 14 96 0,-8 3-64 15,4 3-40-15,-4 0-8 16,0 16 8-16,-4 0 0 16,0 3 0-16,-8 3 56 0,0 3 8 15,0-3-56-15,-8 1 40 16,-12-4 48-16,-4 0 96 0,1-3 24 31,-5-4-8-31,0-2-112 0,7 0-16 16,-3-7-88-16,9-3-392 15,11-6-688-15,4-7-1401 0,0-6-2536 16</inkml:trace>
  <inkml:trace contextRef="#ctx0" brushRef="#br2" timeOffset="-154790.03">13076 15551 7841 0,'0'0'2569'0,"0"0"-553"15,0 0-215-15,0 0-153 0,0 0-416 16,0 0-592-16,4-10-424 16,-12 32-112-1,-4 10 192-15,-3 10-72 16,-2-1-104-16,2 3-71 0,2 1-41 15,5-7 40 1,1-6-40-16,7-7-8 16,0-9-8-16,0-3-209 15,0-10-103-15,7-3 80 0,14-7 184 16,2-8-24-16,5-11-96 16,0 0 80-16,-4 1 96 15,-4 6 8-15,-8 6 64 0,-4 11 136 16,-8 2-32-16,0 2-160 0,0 14 56 31,0 10 24-31,0 2-16 16,-4 1-72-16,-4 0-8 15,8-4-248-15,-4-3-704 0,4-6-1328 16,0-3-1697-16,8-10-2929 0</inkml:trace>
  <inkml:trace contextRef="#ctx0" brushRef="#br2" timeOffset="-154617.17">13406 15729 4809 0,'0'0'5745'0,"0"0"-3025"15,0 0-1575-15,0 0-201 16,0 0 256 0,0 0-440-16,-43 101-336 15,27-69-240-15,8 0-184 16,-8 15-288-16,4-8-1520 0,0-11-3057 15</inkml:trace>
  <inkml:trace contextRef="#ctx0" brushRef="#br2" timeOffset="-153938.4">12674 16233 6161 0,'0'0'3072'16,"0"0"-1079"-16,0 0 255 31,0 0-479-31,0 0-457 0,0 0-504 15,0 0-296-15,-44-31-8 16,28 31-159-16,0 0-121 0,0 6 136 16,-4 7 16-16,0 3-72 15,-4 3-72-15,4 3-96 32,0 0-8-32,5 4-24 0,2-1-56 15,9-6 24-15,4 0-72 16,0-6 0-16,13 3-16 0,10-4-40 15,9-5-352-15,8-1-176 16,0-6-457-16,20 0-799 16,-8-3-2001-1,-13-10-3568-15</inkml:trace>
  <inkml:trace contextRef="#ctx0" brushRef="#br2" timeOffset="-153629.86">12888 16316 1216 0,'0'0'7321'16,"0"0"-4664"-16,0 0-1441 0,0 0-256 16,0 3-23-16,-4 10 263 15,-7 6-464-15,3-3-400 16,-1 6-176-16,-2-3-144 0,3-3-16 16,4 0-248-16,0 0-1016 15,4-7-1065-15,0-2-1800 0,0-5-2848 0</inkml:trace>
  <inkml:trace contextRef="#ctx0" brushRef="#br2" timeOffset="-153410.34">13103 16304 7361 0,'0'0'4361'16,"0"0"-2953"-1,0 0-263-15,0 0 207 0,0 0-480 0,0 0-296 16,-58 76-336-16,49-54-240 16,-3 0 0-16,1-3-616 0,2 7-1096 15,-3-8-1425-15,5-5-6633 16</inkml:trace>
  <inkml:trace contextRef="#ctx0" brushRef="#br2" timeOffset="-152812.56">12390 16706 488 0,'0'0'5593'0,"0"0"-3401"0,0 0-791 15,0 0-17-15,0 0-64 16,0-6 80-16,0 6-311 0,0 0-377 15,0 0-184-15,0 0-16 32,0 0 0-32,-7 0 16 0,-5 0-128 15,-8 0-80-15,0 6 145 16,-4 7 175-16,0 0-24 16,4 3-272-16,-4 3-88 0,12 0-56 15,1 0-24-15,11 0-88 31,0 0-40-31,4 0 0 0,15-6-48 16,5-1-8-16,12-2-160 0,0-3-256 16,16-7-744-16,-8 0-1177 15,-5-4-3232-15</inkml:trace>
  <inkml:trace contextRef="#ctx0" brushRef="#br2" timeOffset="-150295.99">12650 16865 3168 0,'0'0'4617'0,"0"0"-1648"16,0 0-1273 0,0 0 169-1,0 0-345-15,0 0-464 16,0 0-360-16,-9-6-256 0,9 3-168 15,5 3-32-15,3 0-80 16,0 0-71-16,-1 0-33 0,2 0 16 0,-5 6-72 31,-4 1 48-31,4 2 0 16,-4 4 24-16,0 0 16 16,0-4 120-16,-4 4 40 0,-4-1 16 15,-1-2-24-15,2 0-112 0,3-4-56 16,0-3-56-16,4 0-16 31,0-3 0-31,19 0-256 16,13 0-120-16,9-3-600 0,6-6-833 15,17-17-1272-15,-8 4-1640 16,-12-4-3144-16</inkml:trace>
  <inkml:trace contextRef="#ctx0" brushRef="#br2" timeOffset="-150131.34">13032 16805 2760 0,'0'0'5481'15,"0"0"-2944"-15,0 0-689 0,0 0 113 16,0 0-569-16,0 0-336 16,0-10-368-16,0 20-216 0,-8 3 305 15,-3 6-201-15,-2 6-256 16,-2-3-168 0,-2 7-80-16,2-4-72 15,-9 13-688-15,7-9-1617 0,2-7-4360 16</inkml:trace>
  <inkml:trace contextRef="#ctx0" brushRef="#br2" timeOffset="-149396.45">12375 17252 2760 0,'0'0'3289'16,"0"0"704"-16,0 0-2361 15,0 0 144-15,0 0 153 0,0 0-489 32,0 0-328-32,0 0-384 15,-24-22-199-15,4 22-9 0,-4 0 48 16,0 7-80-16,0 3-128 15,4 2-48-15,1 4-80 16,6 3 24-16,9 0-112 0,4 0-16 16,0 0-32-1,20 0-96-15,8-6-144 16,12-1-272-16,0-5-280 0,16-7-1088 16,-17 0-3490-16,-2 0-4536 15</inkml:trace>
  <inkml:trace contextRef="#ctx0" brushRef="#br2" timeOffset="-148963.33">12566 17345 656 0,'0'0'9786'16,"0"0"-7674"-16,0 0-648 0,0 0-119 15,0 0-569-15,0 0-360 16,28-4-360-16,-13 4-56 16,2 0-136-16,-6 0-272 0,2 0 104 31,-9 0 200-31,-4 0 104 16,0 0 72-16,0 0 304 0,-8 4 224 15,-1 2 248-15,-2 1-48 16,3-1-215-16,-1 0-337 15,9 0-176-15,0 1-72 0,5 2-16 16,7 1-208 0,-1 0-72-16,6-1-345 15,-6 0-31-15,-2 1 96 0,-5-3 200 16,0 2 232-16,-4 0 136 16,0-2 8-16,-17 5 128 15,-2-2 120-15,-1 0-32 16,-4-4-208-1,8 0-8-15,8-6-456 0,4 0-2585 16,4 0-5360-16</inkml:trace>
  <inkml:trace contextRef="#ctx0" brushRef="#br2" timeOffset="-148778.05">13008 17338 3472 0,'0'0'13107'0,"0"0"-11075"16,0 0-1447-16,0 0-433 0,0 0-24 31,0 0 0-31,-55 83-128 16,35-48-328-16,-8 9-1233 16,4-6-2936-16,4-6-6329 0</inkml:trace>
  <inkml:trace contextRef="#ctx0" brushRef="#br2" timeOffset="-147470.49">12418 17694 5369 0,'0'0'6921'0,"0"0"-4264"16,0 0-1521-16,0 0-56 0,0 0 32 16,0 0-63-1,0-10-321 1,0 10-392-16,0 0-200 0,0 0-72 16,0 0-56-16,0 10 0 15,0 0-8-15,-7 2-256 0,3 4-744 16,-4 10-881-16,3-1-2176 15,1-6-1192-15</inkml:trace>
  <inkml:trace contextRef="#ctx0" brushRef="#br2" timeOffset="-147326.72">12383 17958 3064 0,'0'0'6938'16,"0"0"-5082"-16,0 0-560 31,0 0 289-31,0 0-513 0,0 0-432 15,0 0-368-15,0 57-272 16,0-42-872-16,0 11-1593 0,0-7-2000 16,0 0-4376-16</inkml:trace>
  <inkml:trace contextRef="#ctx0" brushRef="#br2" timeOffset="-147192.4">12304 18231 1568 0,'0'0'7834'0,"0"0"-5642"0,0 0-1216 15,0 0 376-15,0 0-615 16,0 0-737-16,0 0-841 16,0 0-2399-1</inkml:trace>
  <inkml:trace contextRef="#ctx0" brushRef="#br2" timeOffset="-147065.14">12255 18421 5297 0,'0'0'7001'0,"0"0"-4904"0,0 0-1441 0,0 0-336 16,0 0-320-16,0 0-1104 15,4-3-4954-15</inkml:trace>
  <inkml:trace contextRef="#ctx0" brushRef="#br2" timeOffset="-144803.33">18316 11966 7905 0,'0'0'1601'0,"0"0"-49"16,0 0-504-16,0 0 104 0,0 0 49 15,0 0-289-15,0-19-240 32,-4 19-120-32,4 0-288 0,0 3-176 15,-5 13-80-15,-3 7-8 16,4 11 8-16,1 4 72 15,-1 1-72-15,4-4 8 0,0-7-8 16,0-2-8-16,11-7 8 16,13-10 40-1,4-3 56-15,20-6 112 16,15 0-32-16,29-19-16 0,20-16-120 16,-13-2 0-16,-19 2 0 15,-28 3-40-15,-16 10-8 0,4-4 64 16,-8 0-56-1,-1 4 32-15,-14 10-40 16,-6 5 0-16,-11 7-496 16,0 4-1496-16,-3 18 383 0,-33 19-55 15,0-3-1032-15,-1-6-5994 16</inkml:trace>
  <inkml:trace contextRef="#ctx0" brushRef="#br2" timeOffset="-139670.8">12220 17732 1344 0,'0'0'5417'16,"0"0"-3489"-16,0-6-719 0,0 6-17 15,0 0 72-15,0 0 216 0,0 0-223 0,0 0-353 47,0 0-168-47,0 0-176 0,0 0-128 16,0 3-224-16,0 9-112 16,-4 8 8-16,0 5 136 0,-5 10-136 15,1 3 40-15,1 0-96 16,-2 3 0-16,1-2-39 31,1-4-1-31,3-4 0 0,0-2-8 16,0-7-177-16,4-6-399 0,-5-3-552 15,5-7-520-15,0-6-937 0,5 0-1344 16,3-16-136-16</inkml:trace>
  <inkml:trace contextRef="#ctx0" brushRef="#br2" timeOffset="-139353.95">12276 17691 704 0,'0'0'7753'0,"0"0"-6680"15,0 0 247-15,0 0-144 16,0 0-96-16,0 0-304 16,0 0-431-16,23-44-217 0,-7 44-120 15,0 0 48-15,4 6-56 16,-4 6 0-16,4 4 0 0,-8 4-8 15,-4-2-40-15,-4 4-32 32,-4-2-16-32,0-1-24 0,-8 0 120 15,-8-3 0-15,-12-1 120 16,-4 2 216-16,-4-5-224 16,0 1-32-16,1-1-72 0,3 1-8 15,8 0-56-15,12-4-1081 31,12 1-871-31,12-3-1289 0,12-5-1520 0</inkml:trace>
  <inkml:trace contextRef="#ctx0" brushRef="#br2" timeOffset="-139043.06">12654 17840 1664 0,'0'0'4281'0,"0"0"-2041"0,0 0-567 16,0 0-121-16,0 0-416 0,0 0-64 31,0 0-191-31,0 0-377 16,-24-3-256-16,8 9-64 0,-4 7 320 16,-4 3 104-16,0 3-8 15,4 6-280-15,4 1-24 0,4-1 32 16,5 0-56-16,7-2-136 31,0-1-72-31,4-3-48 0,15-3 16 16,5 0-32-16,4-7-264 15,8-2-304-15,8-7-456 16,-8 0-1368-16,-12-13-2185 0</inkml:trace>
  <inkml:trace contextRef="#ctx0" brushRef="#br2" timeOffset="-138441.08">12861 17989 544 0,'0'0'9026'0,"0"0"-7162"15,0 0-680-15,0 0-264 0,0 0-159 16,0 0-185-16,0 0-312 0,55-3-64 16,-46 22-80-1,-5 0 8 1,-4 4-72-16,0 5 8 0,-13-2-16 16,-2-1-40-16,-2-6 136 15,2 0 56-15,2-10 32 16,10-2-120-16,3-4-48 0,0 0 40 15,24-3-8 1,11 0 40-16,10-3-136 16,22-10-608-16,-11 1-1649 0,-5-1-2343 15</inkml:trace>
  <inkml:trace contextRef="#ctx0" brushRef="#br2" timeOffset="-136894.99">12279 18262 824 0,'0'0'9154'16,"0"0"-7298"-16,0 0-1072 0,0 0 56 15,0 0-63-15,0 0-145 32,0 4-352-32,4 11-104 15,0 1 48-15,-4 10-32 0,0 2-64 16,0-2-72-16,0 2-8 16,-8-2-40-16,0-8 0 0,4-1-8 0,0-5 8 15,4-6-8 16,-4-2 0-31,4-4 0 16,0 0 0-16,4 0 0 0,12-13-8 0,4 0 0 16,8-6-40-16,4-3 40 15,3 6-40-15,-7 1 0 0,0 5 32 16,-8 7-32 0,-8 3-8-1,-3 0-8-15,-9 6 48 16,0 6 16-16,0 5 96 0,-5 2-24 0,-11-1 32 15,0-1-16-15,-7 1 0 16,-1-1-24-16,0-5 0 0,-4-2-8 31,4-1-48-31,8-3-8 16,0-6-248-16,12 0-712 16,8 0-793-16,20-9-303 0,0-7-3993 15</inkml:trace>
  <inkml:trace contextRef="#ctx0" brushRef="#br2" timeOffset="-136632.18">12658 18390 1512 0,'0'0'2680'0,"0"0"-71"31,0 0-1225-31,0 0-63 15,0 0-161-15,0 0 64 0,0 0-328 16,0 0-304-16,-12 5 177 0,-4 12 415 16,0-2-400-16,-4 5-384 15,4-1-224-15,-4-1-104 16,4-1-72 0,4-5-64-16,-4 1-952 0,8-7-1433 0,4-3-1776 15,4-3-2416 1</inkml:trace>
  <inkml:trace contextRef="#ctx0" brushRef="#br2" timeOffset="-136460.95">12566 18405 1256 0,'0'0'7825'16,"0"0"-5528"-16,0 0-1361 0,0 0-552 16,0 0-56-16,0 0 697 15,20 48-241-15,-8-26-304 0,-1-3-240 31,6 3-232-31,-2-3-8 16,6 1-1617-16,-5-8-919 0,-5-2-1873 16</inkml:trace>
  <inkml:trace contextRef="#ctx0" brushRef="#br2" timeOffset="-136196.65">12909 18421 6057 0,'0'0'5217'0,"0"0"-3873"0,0 0-624 16,0 0-120-16,0 0-271 15,0 0-145 1,0 0-8-16,0 0-72 16,27 57-96-16,-27-41 0 0,0 0 0 15,-7 0 0-15,7-7-8 16,0-2 8-16,0-1-8 15,7-6 8-15,10 0-8 16,19 0-392-16,-5 0-1089 16,-3-3-2656-16</inkml:trace>
  <inkml:trace contextRef="#ctx0" brushRef="#br2" timeOffset="-135925.83">12534 18704 1824 0,'0'0'5713'15,"0"0"-3400"-15,0 0-1137 16,0 0-576-16,0 0-416 0,0 0-184 16,12 12-360-1,-12-2-936-15,0-4-385 16,-4 4-2608-16</inkml:trace>
  <inkml:trace contextRef="#ctx0" brushRef="#br2" timeOffset="-135792.33">12486 18869 3104 0,'0'0'5305'0,"0"0"-4024"16,0 0-633-16,0 0 112 0,0 0-760 15,0 0-8-15,0 0-1769 16,0 0-3824-16</inkml:trace>
  <inkml:trace contextRef="#ctx0" brushRef="#br2" timeOffset="-135699.36">12486 18869 1792 0,'48'57'7105'16,"-36"-70"-7105"-16,-4-3-3856 0</inkml:trace>
  <inkml:trace contextRef="#ctx0" brushRef="#br2" timeOffset="-131920.02">13518 13147 8769 0,'0'0'2673'16,"0"0"-1633"-16,0 0-568 0,0 0 232 15,0 0 617-15,12-3-321 0,12-3-704 16,8 0-176-16,4 2-112 16,-1 1 56-16,2 3-64 0,-5 0 0 31,-4 0 0-31,-9 3-8 16,-3 7-40-16,-4 3-32 0,-8 5 72 15,-4 5-40-15,0 8 48 16,0 1 72-16,-4 10-56 0,0 2-16 15,4 7 0-15,0 6 8 32,0 13-8-32,8 16 8 0,1 21-8 15,-6-11 80-15,-3-17 24 16,0-19-88-16,0-15 144 16,-8 15-8-16,-12 20-88 0,-4 21 16 15,-4-2-72-15,8-7 104 31,5-7-32-31,7-5-72 0,4 3 136 16,4-1 240-16,0 4 32 16,0-1-96-16,-5 1-79 0,5-3-57 15,-4-7 24-15,4 0-24 0,-3-9 80 16,3-13-72 0,0-10-64-1,0-3-56-15,0 10-64 0,0 9 64 16,0 4-48-16,0 0-24 0,3-1 0 15,1 1 8-15,-4-1-8 16,0 0 8-16,0 1-8 0,0 0 0 31,0-1 8-31,-11-3-8 16,-1-3 8-16,-4 1 0 0,4-1 0 16,0 0-8-16,-4 0 0 15,8 0 48-15,4 0-48 0,-4 4 8 16,4-4-8-16,-4 0 0 15,4 0 0 1,-4 0 0-16,4-3-8 16,4 3 0-16,0-3 8 15,0 1 8-15,0-5-8 16,0-2 0-16,0-7 0 0,0 0 8 16,0-2 88-16,-8-4-48 31,4 2-40-31,-8-2 80 0,0-3-88 15,1 3 24-15,-2 4-16 16,-2-2 88-16,-2 2-80 0,-2-2 56 16,3 5 0-16,-5 3-64 0,2-4 40 15,-5 3-48 1,4 0 8 0,0-3-8-16,0-2 0 0,5-1 8 15,-6-3 0-15,5 3 40 16,0-6-40-16,0-1-8 15,1 1 8-15,-2-3 40 0,2-1 32 0,-2 1-72 32,2-7-8-32,7 3 8 15,-4-2 0-15,4-1 0 0,0 0 40 16,3-3 16-16,-2 1-64 16,-1-2-8-16,0-2 8 15,4 0 16-15,-8 0-8 0,4 0 0 31,0-4 40-31,-4 1-40 0,4-3 48 16,0-4-48-16,-4 0-16 16,0-6-56-16,-8 0-144 15,1-3-696-15,-22-32-1393 0,9 1-3696 16,-3-11-4577-16</inkml:trace>
  <inkml:trace contextRef="#ctx0" brushRef="#br2" timeOffset="-129081.2">14407 13443 6345 0,'0'0'4337'16,"0"0"-3513"-1,0 0-624-15,0 0 80 16,-36 101 848-16,16-15 529 0,-4 38-345 16,5 9-456-16,-2-2-312 15,5-14-216-15,8-19-192 16,-7 1-128-16,-6-11-8 15,1-1-32-15,-8-2-752 16,-4-9-1048-16,13-15-1977 16,3-17-4025-16</inkml:trace>
  <inkml:trace contextRef="#ctx0" brushRef="#br2" timeOffset="-128481.29">14020 16218 10922 0,'0'0'2992'16,"0"0"-2223"0,0 73-1-16,-12-10 424 15,-4 32-72-15,-7 32-360 16,-1 16-255-16,0 0-17 0,3-3-200 15,2-13-112-15,-1 0-24 16,0-3-32-16,-4-7-32 0,4-6-32 31,-4-3 24-31,5-3 8 16,2-10-80-16,2-19-8 16,2-19 16-16,6-18-16 0,3-14-392 15,0 0-312-15,4-5-497 16,0-18-935-16,0-2-2337 0,0-12-3481 0</inkml:trace>
  <inkml:trace contextRef="#ctx0" brushRef="#br2" timeOffset="-128001.14">14331 15620 2656 0,'0'0'6193'0,"0"0"-4792"15,0 0-481-15,0 0 72 16,28-85 688-16,-21 69-135 0,-2 6-337 16,-1-2-144-16,0 9-408 15,-4 0 121-15,0-1-209 0,0 4-328 31,0 0-192-31,-4 16-48 16,-8 10 0-16,-4 8 88 0,-8 14 8 16,0 3-96-16,8 3 8 0,0 0 8 15,4 0-16-15,5 3 0 16,-2-6-160-16,5 0-424 16,4-4-601-1,0-2-687-15,0-14-1977 16,0-11-2160-16</inkml:trace>
  <inkml:trace contextRef="#ctx0" brushRef="#br2" timeOffset="-127602.22">14705 15443 9738 0,'0'0'2688'31,"0"0"-1039"-31,0 0-737 16,0 0-384-16,0 0-152 15,0 0-128-15,0 0 544 0,-43 95 80 16,15-41-192-16,-4 4-151 16,0 8-193-16,4-3-80 0,4 1-144 31,8 2-56-31,9-5-48 15,7-4-8-15,0-12 0 16,11-11-304-16,13-11-88 0,8-14 104 0,0-9 7 16,0-9 17-16,-8-20 168 15,-5-9 96-15,-10-6 0 16,-9 2 304 0,-9 1 193-16,-10 12 7 15,-13 10-200-15,0 13-184 16,1 6-120-16,-1 3-72 0,0 35-944 0,12 1-2937 15,7-8-4081-15</inkml:trace>
  <inkml:trace contextRef="#ctx0" brushRef="#br2" timeOffset="-118963.14">15790 16643 12442 0,'-4'-6'2929'31,"-1"-1"-1529"-31,5 7-664 16,0-3-104-16,0 3 105 0,0 0-281 15,0 0-96-15,0 0-96 16,20 3-80-16,8 7-48 0,12 6 40 15,12 3-56-15,4 10-72 32,-5-1-48-32,-7 10 0 0,-16 0-8 15,-20 3 16-15,-8 7-16 16,-20-4 8-16,-31 14 0 16,-29-5 0-16,0-1 0 0,4-18 0 15,13-5 8-15,23-16-8 31,4 0 8-31,3-1-8 0,22-6 8 16,7-2 0-16,4-4 72 16,24 0 40-16,27 0 8 0,29 0-40 15,20-4-48-15,12-5-40 0,-17-4 0 16,-23 0 8 0,-24 4 40-1,-12 3-48-15,-1-1 0 0,-3 1-192 16,-12-1-112-16,-8 4-224 15,-8 0-216-15,-4 3-193 0,0-6-887 16,-4 0-2481-16,-4-1-3529 0</inkml:trace>
  <inkml:trace contextRef="#ctx0" brushRef="#br2" timeOffset="-118267.14">16678 16459 9482 0,'0'0'1744'0,"0"0"432"15,0 0-631-15,0 0-153 0,0 0-48 31,0 0-416-31,0 0-391 0,20-38-265 16,-20 44-200-16,-4 16 0 16,-12 7 128-16,-4 15 136 15,-8 4-136-15,-8 3-24 0,1 0-64 16,-2-4-56-16,5-5-48 31,5-1 80-31,7-6-88 0,8-10 8 16,12 0-8-16,0 1 8 15,23-7 40-15,13-3 0 0,16 0-40 16,12-4 32-16,3-5-40 0,2-4-56 16,-5-3-208-1,-8 0-368 1,-13-10-552-16,-7-5-737 0,-16-5-896 16,-8-21-399-16,-9 3-1929 15,-3 3 384-15</inkml:trace>
  <inkml:trace contextRef="#ctx0" brushRef="#br2" timeOffset="-118061.66">16980 16675 3408 0,'0'0'7674'0,"0"0"-3809"15,0 0-2593-15,0 0-168 16,0 0-216-16,0 0-279 16,-15 25-257-16,2 7 632 0,-6 6-376 31,-5 10-216-31,0 6 88 0,1 3-208 15,-2 3-104-15,1 0-56 16,4-3-104-16,9 1-8 16,3-7-48-16,4-1-704 0,4-11-992 15,0-14-4178-15</inkml:trace>
  <inkml:trace contextRef="#ctx0" brushRef="#br2" timeOffset="-107224.17">23953 5146 6057 0,'0'0'3128'0,"0"0"-1071"0,0 0-737 31,0-9-512-31,0 9 57 16,0 0 103-16,0 0-96 15,0 0-208-15,0 0-144 0,0 0-120 16,0 0-24-16,0 0-136 16,0 0-64-16,0 0-112 0,0 0-64 31,0 3 8-31,0 7-8 15,0 8 80-15,0 8-80 16,0 3 64-16,0 2-7 0,0 7 15 0,0-6-8 16,0-3-56-16,0-4 16 0,4-9-16 15,0-3 0 1,0-4 8 0,0-9-8-16,8 0 328 15,4-3 296-15,20-19-192 0,27-19-280 16,38-26-48-16,41-31-64 0,22-23-40 15,7 3-8-15,-8 7 0 16,-31 32 8 0,-25 19 0-16,-30 24 48 15,-30 14-40-15,-19 13 32 16,-4-1-48-16,-4 7-8 16,-8-3 0-16,-12 6-304 0,0 0-504 15,-8 13-681-15,-16 9 297 31,-28 22-104-31,5-2-1225 0,-2-7-2584 16</inkml:trace>
  <inkml:trace contextRef="#ctx0" brushRef="#br2" timeOffset="-104141.93">18619 4391 9754 0,'0'0'2408'0,"0"0"-808"16,0-16-431-16,0 9-33 15,0 7-88-15,-5-2-208 0,5 2-208 0,0 0-167 16,0 0-121 0,0 0-104-1,0 0-88-15,0 0-40 16,-4 0-56-16,-4 6-40 0,-7 6-8 16,-5 7 0-16,-5 10 96 15,5 3-96-15,5 3 0 0,3-3 8 0,7 3 8 31,5-7-24-31,0-3-200 16,21-6 32-16,3-6 80 16,8-4 32-16,11-9 56 0,1 0 8 15,4-12-8-15,-4-11 48 16,-1-5 0-16,-11-3-32 0,4-8 64 31,-8 1 40-31,-8 0 48 16,-4 0-88-16,-4 6 88 0,-4 7 120 15,-8 3 0-15,0 6-32 16,0 3 72-16,-8 7-168 0,-12-1-88 16,-8 4-72-16,-8 3-40 31,-3 3-64-31,-6 13-312 16,2 7-632-16,3 14-1433 0,12-2-2896 0,12-6-5513 0</inkml:trace>
  <inkml:trace contextRef="#ctx0" brushRef="#br2" timeOffset="-101728.71">20348 9045 11146 0,'0'0'3889'15,"0"0"-2921"-15,0 0-296 16,0 0 240-16,0 0 48 0,0 0-167 15,0-6-233-15,0 9-312 16,0 6-168-16,-4 14 40 16,-1 2 104-16,-3 4-80 0,1 9-96 31,-1-3 0-31,-1-3-48 16,9-1 8-16,-4-5 56 15,4-7-56-15,4-7 0 0,20-2 104 16,25-10 144-16,33-6-104 15,30-26-64-15,16-6-32 0,-20-3 24 32,-29 6-80-32,-35 9 8 0,-16 13 0 15,-5 1 0-15,-2 2 0 16,-5 4-8-16,-12 3-240 0,-4 3-104 16,0 0-392-16,-4 3-696 15,-20 13-129-15,0 0-2368 31,-4 0-2664-31</inkml:trace>
  <inkml:trace contextRef="#ctx0" brushRef="#br2" timeOffset="-100358.64">18694 4816 5577 0,'0'0'4961'0,"0"0"-3585"31,0 0 280-31,0 0-207 15,0 0-113-15,0 0-248 0,0-57-192 16,8 51-207-16,0-1-241 16,4 4-184-16,-1 0-168 0,10 3-96 15,-1 0-8-15,-1 0-8 16,5 13-32-16,-3 0 40 31,-6 2-40-31,-2 4-208 0,-9 1-208 16,-4 5-217-16,0 3-247 15,-17 20-496-15,-7-7-1281 0,1-3-3136 0</inkml:trace>
  <inkml:trace contextRef="#ctx0" brushRef="#br2" timeOffset="-100183.39">18786 5229 10698 0,'0'0'3128'0,"0"0"-1351"0,0 0-369 31,0 0-360-31,0 0-584 16,0 0-464-16,0 0-968 0,3-13-2064 15,-6 10-6194-15</inkml:trace>
  <inkml:trace contextRef="#ctx0" brushRef="#br2" timeOffset="-99815.83">18654 5279 10538 0,'0'0'2192'0,"0"0"-1376"15,0 0-392-15,0 0 17 0,0 0 167 16,0 0 48 0,83-31-184-1,-59 31-296-15,1 0-48 0,-1 0-72 16,-5 3-40-16,-3 7-16 16,0-1-8-16,-4 4 8 0,-8 0 0 15,0 0-8-15,-4-1-24 0,0 1 32 31,0-1 8-31,0 1 56 16,-8-4-56-16,1 4-8 0,-2 3-104 16,-3 3-752-16,9-3-1393 15,-5 0-2000-15</inkml:trace>
  <inkml:trace contextRef="#ctx0" brushRef="#br2" timeOffset="-99620.78">18821 5670 5097 0,'0'0'2888'0,"0"0"-671"31,0 0 55-31,0 0 313 0,0 0-665 16,0 0-576-16,0 0-831 15,0 0-513-15,21-13-241 0,-18 7-1095 16,-3 3-1616-16,0 0-3434 0</inkml:trace>
  <inkml:trace contextRef="#ctx0" brushRef="#br2" timeOffset="-99417.04">18845 5940 2936 0,'0'0'7570'16,"0"0"-5778"-16,0 0-568 16,0 0-583-16,0 0-641 15,16-19-56-15,-16 19-1241 0,0 0-1975 16,0 0-5922-16</inkml:trace>
  <inkml:trace contextRef="#ctx0" brushRef="#br2" timeOffset="-99292.45">18810 6054 2528 0,'0'0'3105'0,"0"0"-1881"31,0 0-832-31,0 0-232 0,0 0-160 16,0 0-104-16,0 0-2344 0</inkml:trace>
  <inkml:trace contextRef="#ctx0" brushRef="#br2" timeOffset="-99140.67">18810 6172 5033 0,'0'0'2312'0,"0"0"-360"0,0 0-279 16,0 0-537-16,0 0 32 15,0 0-319-15,-4 13-297 16,4-13-552-16,0 0-232 0,0 0-1465 16,0 0-2984-16</inkml:trace>
  <inkml:trace contextRef="#ctx0" brushRef="#br2" timeOffset="-94580.91">18797 6674 5873 0,'0'0'2712'15,"0"0"-1591"-15,0 0-585 16,-8 0-16-16,5 0 168 16,3 0-24-16,0 0-16 0,0 0-120 15,0 0-160-15,-4 6-168 16,-4 7 137 0,-1-1 231-16,-2 7-112 15,3 0-128-15,-1 1-200 16,2-1-32-16,3-1 8 0,0-1 0 15,4-5-8-15,0 1 64 16,0-3-16-16,11-1-56 0,6-3 24 31,-2 4 16-31,9-10 48 16,1 0-16-16,-5 0 0 16,3 0 0-16,-3 0 40 0,0-10 120 15,-4-3-104-15,0-2 64 16,0-1 129-16,0-7-137 0,0-2 0 15,-9 0-48 1,6-1-96-16,-5-2-16 16,-5 6 40-16,1 0 72 15,-4 2 32-15,0 8-96 0,0-1 8 16,-4 3 56-16,-3 1-112 16,-10 6-40-16,2-4-72 15,-5 7 0-15,-8 0 0 16,0 0 0-1,5 0 0-15,-5 7-72 0,0 8-384 16,-8 14-528-16,8 0-881 0,8-4-2928 16</inkml:trace>
  <inkml:trace contextRef="#ctx0" brushRef="#br2" timeOffset="-93368.76">18877 7172 1432 0,'0'0'4721'0,"0"0"-2681"16,0 0-463-16,0 0-33 15,0 0 64-15,0 0 81 0,-11-54-233 16,11 45-400-16,0 2-256 0,0 1-168 16,0 3-327-1,4-4-105 1,7 1-64-16,1 0-88 16,8 3-40-1,0-4 0-15,-1 4-8 0,2 3 0 16,-1 0 0-16,-8 0-72 0,-1 10 0 15,-2 2-72-15,-5 1 40 16,-4 3 24-16,0 0-9 16,0 3 9-16,-8-3 24 0,-5-1 56 15,2 2 0-15,-2-2 56 16,2-2-56-16,-1-1 0 0,3 7-40 16,-2-2-424-16,-1 8-632 31,0-6-1480-31,4 0-2409 0</inkml:trace>
  <inkml:trace contextRef="#ctx0" brushRef="#br2" timeOffset="-93179.62">18929 7445 7761 0,'0'0'5433'15,"0"0"-3552"-15,0 0-273 16,0 0-208-16,0 0-303 0,0 0-361 15,0 0-312-15,0 0-248 0,0 0-176 16,4 0-128 0,-4 0-904-1,4 0-1321-15,4 0-2848 0,-8 0-5689 16</inkml:trace>
  <inkml:trace contextRef="#ctx0" brushRef="#br2" timeOffset="-92512.37">18901 7671 5657 0,'0'0'4297'0,"0"0"-3217"0,0 0-296 16,0 0-152-16,0 0 160 16,0 0-72-16,0 0-167 0,48-48-129 15,-32 42-56-15,-4 6-56 32,0-4-80-32,0 4-112 0,-5 0-112 15,-3 0 48-15,0 0 16 16,1 0 56-16,-1 0-120 0,0 10 0 15,0-1 112-15,-4 4-96 16,3 0 72-16,-3 3 32 31,0-1-48-31,0 2-64 0,-3-2-8 16,-5 1-8-16,-1-3-40 16,1 0-360-16,1 2-888 15,-1-2-1081-15,-1-3-1808 0</inkml:trace>
  <inkml:trace contextRef="#ctx0" brushRef="#br2" timeOffset="-92320.31">18980 7918 1560 0,'0'0'5241'16,"0"0"-3985"-1,0 0 97-15,0 0 415 16,0 0 464-16,0 0-383 0,0 0-825 15,0 0-528-15,0 0-400 16,9 0-96-16,-1 0-960 16,-8 0-1761-16,0 0-3048 0</inkml:trace>
  <inkml:trace contextRef="#ctx0" brushRef="#br2" timeOffset="-92105.79">19025 8229 3136 0,'0'0'9378'16,"0"0"-7209"-16,0 0-1457 0,0 0-504 15,0 0-208-15,0 0-536 31,8 22-1289-31,-5-6-639 0,1 0-4298 0</inkml:trace>
  <inkml:trace contextRef="#ctx0" brushRef="#br2" timeOffset="-91930.16">19076 8506 1064 0,'0'0'9890'0,"0"0"-8202"0,0 0-1176 15,0 0-296-15,0 0-48 16,0 0-168-16,0 0-752 0,16 12-744 31,-16 4-1369-31,0-3-4160 16</inkml:trace>
  <inkml:trace contextRef="#ctx0" brushRef="#br2" timeOffset="-91804.93">19096 8725 1432 0,'0'0'5857'0,"0"0"-4641"0,0 0-800 16,0 0-216-16,0 0-200 15,0 0-416-15,0 0-3945 0</inkml:trace>
  <inkml:trace contextRef="#ctx0" brushRef="#br2" timeOffset="-91671.63">19120 8855 1792 0,'0'0'10522'0,"0"0"-7345"16,0 0-1033-16,0 0-687 16,0 0-569-1,0 0-480-15,0 0-408 0,0-19-2009 16,0 6-10369-16</inkml:trace>
  <inkml:trace contextRef="#ctx0" brushRef="#br0" timeOffset="-85073.59">28627 12319 4200 0,'0'0'2729'16,"0"0"-857"-16,0 0-143 16,0 0 31-16,0 0 193 0,0 0-161 31,-8-61-304-31,8 61-328 15,0-3-311-15,0 3-233 0,0 0-248 0,-4 0-168 16,4 0-128-16,0 0-64 16,0 0-8-16,-4 7-72 15,-4 9-16-15,-1 6 88 16,2 10 0 0,-5 2 0-16,8 8 8 15,0-4 0-15,4-4-8 0,0-2 8 16,0-6-8-16,16-7 0 0,4-10 0 15,16-9 0-15,0 0 48 16,12-12-32-16,7-14 56 0,1-9-64 31,4-9 64-31,-1-1-64 16,-3 1 88-16,-4 3-96 16,-8 6 8-16,-12 9 0 0,-12 14-8 15,-12 5 0-15,-4 4 0 0,-1 3-440 16,-3 0-760-16,0 3-577 31,0 7 713-31,0 9-1384 16,-3-7-1505-16,-5 1-3777 0</inkml:trace>
  <inkml:trace contextRef="#ctx0" brushRef="#br0" timeOffset="-76285.5">20116 13951 56 0,'0'0'6617'16,"-8"0"-5553"-16,5 0-520 15,3 0 16-15,-4 0-128 16,-5-4-279-16,1 4-97 0,-3-3-8 16,-2 0 16-16,-2 0 160 31,-6 0 112-31,2 0 32 0,-1-4 112 16,-4 4 72-16,0-3 112 15,8 2 248-15,-4 4-248 0,8-3-271 16,5 3 23-16,2 0-128 15,1 0-40-15,4 0-48 16,0 0-104-16,0 0 32 0,0 0-72 31,0 0 88-31,0 0-80 16,0 0 0-16,0 10 16 0,0 3 176 16,0 2-48-16,0 4 104 15,0 4-64-15,0 2-24 16,4 1 24-16,1-1-48 0,2 4-48 15,-3 2 48 1,4-2-104-16,-4 6-24 16,0-4 64-16,-4 4-40 0,0 4-8 15,0-1-8-15,0 3-8 16,0 4-24-16,0-1 33 16,-8 6 351-16,4 4 72 15,-4 4-368-15,1 15-56 16,-2 13 64-16,1-7 8 15,1-9-56-15,3-10 32 0,4-12-16 16,-4 2-8-16,-1 8-8 31,1-8-8-31,0 4-40 16,0-3 56-16,1 3-56 0,-1-3-48 16,-5 0 16-16,5 3-8 0,-4-4 8 15,5 2 32-15,-1-5-48 16,0 4-16-16,0-3 16 31,4-1-8-31,-5 1 8 0,5 2 0 16,-4 1 8-16,0 0 40 15,1 0-40-15,-5-1 0 0,0 2 72 16,-4-2-16-16,4 1 32 16,-5 0 0-16,9-1 32 31,1 2-32-31,3-2-40 0,0-5-8 15,0-1-40-15,12-3 40 0,7-9-40 16,6-10-8-16,6-2-64 0,9-14-80 16,8-6-296-16,8 0-368 15,36-45-1057 1,-13 8-3208 0,-7-11-3825-16</inkml:trace>
  <inkml:trace contextRef="#ctx0" brushRef="#br0" timeOffset="-75132.1">20554 13823 6017 0,'0'0'1536'0,"0"0"-208"15,0 0 17-15,0 0-193 16,0 0-224-16,5-31-24 0,-5 31-71 16,0 0-97-16,0 0-256 0,0 0-96 31,0 0-184-31,0 0-88 15,0 0-64-15,0 0-32 16,0 3-8-16,0 7 40 0,0 6 112 16,0-1 40-16,0 7 48 15,0 4-72-15,0-1 40 0,0 1-8 32,0-1-64-32,0 1 0 15,0-4-48-15,0 0-88 16,0 0 72-16,0 1-32 0,0-8 0 0,0 1 0 0,0-3 24 15,0-3 8 1,0-4-72-16,0 0 56 16,0-3-56-1,0 0 0-15,0 1 0 16,0-1-8-16,0-3 0 16,0 3-88-16,0-3-584 0,0 0-576 15,4 0-1457-15,0 0-2912 0</inkml:trace>
  <inkml:trace contextRef="#ctx0" brushRef="#br0" timeOffset="-70422.98">20630 14309 5873 0,'0'0'3985'0,"0"0"-3233"16,0 0 120 0,0 0 720-1,0-6-431-15,0 6-681 16,0 0-304-16,-3 0-88 0,-1 4 24 16,-5 5 352-16,-3 4-112 15,5 2-200-15,-6 1 80 16,5 3-80-16,5-3-80 15,-1 3 0-15,4-3-64 16,0-3 8-16,0-4-16 16,7-6-128-16,10 4-48 0,-2-7 104 15,2 0 64-15,-2-3 0 0,2-10 8 16,-6 0 16-16,-3-2 40 31,0-2 208-31,-8 2 368 16,0 2 328-16,-8 0-335 0,-8 4-241 15,0 2-272-15,-3 4-56 16,-5 3-56-16,11 0-160 16,-2 3-1025-16,15 7-1479 0,0 0-3273 31,3-4-3401-31</inkml:trace>
  <inkml:trace contextRef="#ctx0" brushRef="#br0" timeOffset="-70268.56">20821 14354 10842 0,'0'0'4369'0,"0"0"-3265"15,0 0-48-15,0 0-48 0,0 0-367 16,0 0-497-16,0-16-144 16,4 13-1417-16,4 3-3176 0,1-3-3248 15</inkml:trace>
  <inkml:trace contextRef="#ctx0" brushRef="#br0" timeOffset="-70026.44">20821 14354 3488 0,'100'-47'10130'16,"-100"47"-8217"-16,0 0-897 0,0 0 248 15,0 0-416-15,4 0-527 0,1 9-249 16,6 0-64-16,4 7 72 15,6 7-72-15,-1 2 56 16,-1 0-64-16,-2 1-152 0,-6-1-8 31,-7-3-441-31,-4-6-311 16,-8-3-368-16,-16-7-256 0,-19-6-1089 16,3-10-3504-16,5-5 904 0</inkml:trace>
  <inkml:trace contextRef="#ctx0" brushRef="#br0" timeOffset="-69863.87">20989 14201 8105 0,'0'0'3185'15,"0"0"-1193"-15,0 0 73 16,0 0-433-16,91-9-624 16,-71 9-528-16,-3 0-215 15,-2 9-265-15,-15 1-1129 16,0-1-3000-16,-4-2-4304 15</inkml:trace>
  <inkml:trace contextRef="#ctx0" brushRef="#br0" timeOffset="-67910.77">20571 14773 2760 0,'0'0'5913'31,"0"0"-3376"-31,0 0-1153 16,0 0 593-16,0 0-281 15,0 0-616-15,0-9-632 0,0 9-304 16,0 0 80-16,0 0 64 16,0 0-104-16,0 0 1 0,0 2-177 31,0 2 96-31,-8 2-88 16,4 1 112-16,4-1-56 31,-9 3-72-31,5 4 56 0,4 3-48 0,-3 0 96 15,3 3-104-15,0 0 8 16,3 0 56-16,14-3-64 0,2 0 0 16,1-7-48-16,5 1-24 15,-1-10-16-15,-1 0 88 16,-3 0 0-16,-5-7 8 0,2-8 56 16,-9-5 56-16,-1-5 112 15,-7 0 104-15,0-4 48 16,0 0-56-16,-7 4-120 15,-5 6-32-15,-1 0-96 16,-2 10-32-16,-1 2-40 16,4 7-8-16,-3 0-56 0,6 0-408 15,9 7-1104-15,0 2-2625 16,0 4-2385-16</inkml:trace>
  <inkml:trace contextRef="#ctx0" brushRef="#br0" timeOffset="-67760.83">20825 14833 11058 0,'0'0'5761'0,"0"0"-4369"0,0 0-15 16,0 0-273-16,0 0-544 16,0 0-328-16,4 0-232 0,13 0-736 15,-2 0-2121-15,1-3-5176 0</inkml:trace>
  <inkml:trace contextRef="#ctx0" brushRef="#br0" timeOffset="-67434.57">21180 14760 12218 0,'0'0'4521'0,"0"0"-3249"0,0 0-143 0,0 0-281 15,0 0-424-15,0 0-256 16,79 0-120-16,-62 16-48 0,-9 3 8 16,-5 4-8-16,-3 5-16 31,-7-2 16-31,-14-1 0 0,-2 0 0 31,3-6 0-31,0-3 8 16,12-7 0-16,4-2-8 0,4-7 0 15,12 0 0-15,20 0 8 16,12 0-8-16,12-7-176 16,3-5-512-16,25-13-937 0,-21 3-2576 15,-14-4-4872-15</inkml:trace>
  <inkml:trace contextRef="#ctx0" brushRef="#br0" timeOffset="-66320.1">20606 15233 9353 0,'0'0'2009'15,"0"0"-305"-15,0 0 377 16,0 0-681-16,0 0-616 0,0 0-368 16,24-13-288-16,-3 13 0 15,-2 0 56-15,5 0 72 0,-9 0-64 16,-2 4-136-16,-5 5-40 0,-8 1-8 31,0-1 1-31,-4 4 55 16,-8 3 40-16,-4 0 48 0,-4-4 136 15,4 1-48-15,5-3-128 16,6-7-40-16,5 3-72 16,0-3 8-16,5 1 40 0,18 2 72 31,9-3-16-31,8-3-104 0,0 0-48 15,3 0-264-15,-11 0-729 16,-4 0-1111-16,-12 0-1937 16,-8-9-648-16,-8-7-1456 0,0 6 4849 0</inkml:trace>
  <inkml:trace contextRef="#ctx0" brushRef="#br0" timeOffset="-66179.21">20961 15252 312 0,'0'0'6497'0,"0"0"-3600"15,0 0-553-15,0 0 409 0,0 0-801 16,0 0-856-16,0 0-680 16,0 0-416-1,32-12-1376-15,-32 12-3497 0,0 0-4657 16</inkml:trace>
  <inkml:trace contextRef="#ctx0" brushRef="#br0" timeOffset="-65983.29">21248 15154 15371 0,'0'0'3929'0,"0"0"-3273"15,0 0 128-15,0 0-96 0,0 0-464 32,0 0-160-32,0 0 8 15,0 60-24-15,-4-31-48 16,-4 0-112-16,-4 12-384 0,4-6-1312 15,-5-10-4746-15</inkml:trace>
  <inkml:trace contextRef="#ctx0" brushRef="#br0" timeOffset="-64356.81">20870 15830 9858 0,'0'0'4865'16,"0"0"-3417"-16,0 0-16 0,0 0-263 16,0 0-193-16,0 0-368 15,0 3-304-15,0 7-192 0,0 6 112 16,-4 6 16-16,-1-3-144 31,-3 7-48-31,4-4-40 16,-3-3-8-16,7-3-288 0,-4-4-472 15,4-2-1289-15,4-7-3376 0,7 0-3993 16</inkml:trace>
  <inkml:trace contextRef="#ctx0" brushRef="#br0" timeOffset="-64195.82">21048 15894 2832 0,'0'0'10474'16,"0"0"-7761"-16,0 0-1105 0,0 0-576 0,0 0-679 31,0 0-353-31,0 0-1065 16,0 0-3856-16,0 0-3961 15</inkml:trace>
  <inkml:trace contextRef="#ctx0" brushRef="#br0" timeOffset="-63924.78">21248 15811 11810 0,'0'0'5225'16,"0"0"-3793"-16,0 0-471 0,0 0-497 15,0 0-240-15,0 0-176 32,0 19 0-32,8 1 16 15,4 2-64-15,4 0-8 0,0 3-216 16,3-3-184-16,-2 4 80 15,-6-4 8-15,-3-3-641 0,-8-3-351 0,-4-3 120 16,-15-4 208 0,-13-5-521-1,-12-4-823-15,4-4-3025 16,8-9 576-16</inkml:trace>
  <inkml:trace contextRef="#ctx0" brushRef="#br0" timeOffset="-63771.62">21308 15741 3424 0,'0'0'9522'0,"0"0"-7113"0,0 0-929 15,88-19-536-15,-53 16-552 16,12 3-392-16,-6 0-336 0,-13 0-3993 0</inkml:trace>
  <inkml:trace contextRef="#ctx0" brushRef="#br0" timeOffset="-61791.06">21080 16240 1776 0,'0'0'5081'0,"0"0"-1168"15,0 0-2137 1,0 0 489-16,0 0-433 16,0 0-408-16,0 0-415 15,0 0-393-15,-8-7-272 0,4 7-184 0,-3 4-80 16,-6 9-72-16,-2 2 40 15,3 4-48 1,0 1 0-16,4-5 0 16,4 1-8-16,4-3-160 15,0-7-8-15,4 1 64 16,11-7-16-16,9 0 112 0,1 0-112 16,3-13-120-16,-4-3 184 0,-9 0 64 31,-2-3 8-31,-9 0 72 15,-1 0 80-15,-3 0 0 16,0 6 24-16,-12 4-64 0,0 2-120 16,-3 4-48-16,-5 3-464 15,-5 0-913-15,10 10-1607 0,-1-1-2970 0</inkml:trace>
  <inkml:trace contextRef="#ctx0" brushRef="#br0" timeOffset="-61498.98">21076 16433 9353 0,'0'0'4489'0,"0"0"-3344"32,0 0 367-32,0 0-120 15,0 0-503-15,32 29-369 16,-27-19-216-16,-1 2-160 0,-4 4-32 16,0 0-112-16,0 0-272 0,0 3-865 15,-9 0-1207-15,-3 0-3137 16,5-6-4113-16</inkml:trace>
  <inkml:trace contextRef="#ctx0" brushRef="#br0" timeOffset="-61062.88">21089 16704 13394 0,'0'0'2793'16,"0"0"-1985"-16,0 0-136 15,0 0-224-15,0 0 56 16,-45 95-287-16,45-73-177 16,0 3-40-16,9-2-152 0,10-8-41 15,5-2-47-15,1-6 56 0,6-5-8 32,-6-2 120-32,-6 0 72 15,-3-6 0-15,-4-10 64 16,-8-3 336-16,-4-3 41 0,0-3-233 15,-12 0-112-15,-8-5-96 32,-16-1-465-32,4 5-1399 15,-3 4-4737-15</inkml:trace>
  <inkml:trace contextRef="#ctx0" brushRef="#br0" timeOffset="-60038.94">19945 16561 432 0,'0'0'5137'16,"0"0"-3025"-1,0 0-544-15,0 0-119 0,0 0-257 0,0 0 136 16,0 2 17-16,8 5-113 15,-4 6-384-15,0 2-152 0,0 5-56 16,-1 5-216-16,2 4-87 31,-5 5 15-31,0 5-136 16,0 2 48-16,0 7-56 16,-5 2-96-16,-6 4-56 0,-1 3-8 0,-4 4-24 15,-4-1 32-15,4-3 40 31,-4 0-24-31,5-3-8 16,-6-3-16-16,6 3 0 0,-2 0 8 16,2 0 16-16,-5 3-24 15,3 1-48-15,-2 5 8 0,3 0 0 16,-4 7 40-16,0 6-40 16,-4 13 80-16,0 13 40 31,5-13 0-31,2-16-56 0,9-26-24 15,1-5 24-15,-2 5-72 0,-3 4 0 16,1 6 8-16,-2-3 56 0,6-6-56 16,-5-4-8-1,3-5 0 1,-2-4 8-16,7-4 48 16,-4 1-56-16,8-6 8 0,0 2 88 15,0-6-16-15,12 0-8 0,8 4-16 16,3-4-40-16,1 0-8 0,8-3 40 15,4 3-32-15,0-9-16 32,8 0 0-32,-1-3-8 0,9-7-136 15,4-3-176-15,28-16-440 16,-12-7-2097-16,-12-12-7937 16</inkml:trace>
  <inkml:trace contextRef="#ctx0" brushRef="#br0" timeOffset="-58437.71">22004 13973 4440 0,'0'0'1537'16,"0"0"-81"-16,97 0-232 15,-61 0-151-15,-1 6-177 16,-7 4-352-16,0 6-232 0,-9 0-144 15,2 3-40-15,-10 6 88 16,2 0 392 0,-5-3 56-16,-5 7-72 0,5 0 121 15,-3 2-33-15,3 4 40 16,-8 6-248-16,4 7 40 16,-4 6 16-16,0 3-176 0,0 14-136 15,-4 11-112 1,-9 16 72-16,5 4-128 15,1-4 48-15,7-19 24 0,-4-21 9 16,0 5 47-16,4-9 80 16,-4 0 24-16,-1 16 40 15,-2 0-112-15,-1 22 48 0,4 0 16 32,-4-19-88-32,3 3-32 0,5 0-56 15,0 17 24-15,0 14-72 16,0-11 8-16,0-23 16 15,0-13-56-15,0-15 80 0,0-4-96 16,0 6 8-16,0 14 56 31,0 2-64-31,-3 4 16 0,-9 9-8 16,-8 13 8-16,-4 12 32 16,-3 1-40-16,6-6 72 15,5-8-72-15,4-11 0 0,5 5 8 16,-2-6-8-16,5-12 40 15,0-10-40 1,4-13-8-16,-4-3 8 0,1 7 56 16,-5 6-56-16,-1 9 0 15,-6 0 0-15,3 4-8 16,-4-1 8-16,-1 1 0 0,-2 8 0 16,-1 17 0-1,1-9 0-15,2-10-8 16,6-7 0-16,2-12 0 15,-3 6-8-15,5 7 0 0,-6-4-48 16,5-3 48-16,1-3-56 16,-1 0-56-16,-1-3 16 0,1-3 24 31,1-4-40-31,-1-2 72 0,-1-5 40 16,-2-2-40-16,3 0 40 15,-1-3-112-15,-2-6-72 16,3-4-24-16,-5-13-88 0,2-2-16 15,-6-4-192-15,-6-3-104 32,-8 0-289-32,-25 0-743 0,3 0-3041 15,1 0-4209-15</inkml:trace>
  <inkml:trace contextRef="#ctx0" brushRef="#br0" timeOffset="-55371.44">20981 17123 200 0,'0'0'232'0,"0"0"-152"0,0 0 1784 31,0 0-144-31,0 0-527 15,0 0-129-15,0 0-40 0,8-19-88 16,-8 12-144-16,0 1-31 0,0 2 63 16,0 1-112-16,4-3-56 15,-4 6 160-15,0-3 16 16,0 3-119 0,0 0-209-16,0 0-72 15,0 0-104-15,0 0-72 0,0 0-56 16,0 0-24-16,0 0-24 15,0 0-56-15,0 0-88 0,0 3 8 16,0 10 40 0,0 2 96-16,-9 5 40 15,6 5-104-15,-1 4 48 16,-4-4-8-16,4 4-8 0,0-1-32 16,4-2-24-16,0-4-16 15,0-3-40-15,0-3 0 0,0-3 0 31,0-7 56-31,0-3-56 16,0 0 0-16,0-3 8 16,0 0 56-16,0 0 232 0,0 0 64 15,0 0-95-15,0 0-129 16,0 0-96-16,0 0-48 0,0 0-88 31,0 0-633-31,0 0-1015 16,0 3-2225-16,-5-3-3560 0</inkml:trace>
  <inkml:trace contextRef="#ctx0" brushRef="#br0" timeOffset="-54261.17">20870 17612 8953 0,'0'0'4321'0,"0"0"-3280"16,0 0 127-16,0 0 24 0,0 0-120 15,0 0-336-15,11 0-287 16,10 0-185-16,-2 0-72 31,9 0-112-31,-4 3-64 0,4-3-16 16,-4 3-304-16,-5-3-569 16,2 3-527-16,-14-3-688 0,-3 3-865 15,-4 0-1448-15,0 0-1344 0</inkml:trace>
  <inkml:trace contextRef="#ctx0" brushRef="#br0" timeOffset="-53963.01">20838 17732 2000 0,'0'0'5913'0,"0"0"-3944"0,0 0-369 16,0 0-8-16,0 0-295 0,0 0-457 16,4 9-216-16,7-5-32 31,10-1 48-31,3-3-184 0,3 3-160 16,1-3-56-16,0 3-240 15,0-3 0-15,-4 0-536 0,0 0-488 16,-9 0-952-16,-2 0-913 15,-9 0-1912-15,-4 4-520 0</inkml:trace>
  <inkml:trace contextRef="#ctx0" brushRef="#br0" timeOffset="-53721.31">20857 17856 7081 0,'0'0'2248'0,"0"0"-1175"16,0 0 255-16,0 0-536 0,0 0-448 15,0 0 32-15,0 0 136 16,45 13-71 0,-26-10-249-16,5 0-112 15,8 0-24-15,-4-3-56 0,0 3-328 16,0-3-961-16,-9 3-687 15,-10 1-1025-15,-5-1-2424 0,-4-3 3553 16</inkml:trace>
  <inkml:trace contextRef="#ctx0" brushRef="#br0" timeOffset="-53497.63">20853 17973 2696 0,'0'0'7186'0,"0"0"-5274"31,0 0-696-31,0 0-159 0,0 0-201 16,0 0-384-16,0 0-312 15,0 0 88-15,0 0-24 0,77 26-168 16,-46-20-56-16,5-6-304 16,0 3-416-16,-4 1-825 31,-1-4-559-31,-6 0-873 0,-10 0-3280 0</inkml:trace>
  <inkml:trace contextRef="#ctx0" brushRef="#br0" timeOffset="-52551.7">20849 18323 7681 0,'0'0'5097'16,"0"0"-3568"-16,0 0-361 15,0 0-216-15,0 0-160 0,0 0-312 16,44-4-280-1,-12 4-128-15,-1 0 0 16,2 0-72-16,-1 0-72 0,-9 0-880 16,-2 0-1032-16,-10 0-881 15,-11 4-1360-15,0-1-528 0,0-3 1729 0</inkml:trace>
  <inkml:trace contextRef="#ctx0" brushRef="#br0" timeOffset="-52318.84">20917 18383 24 0,'0'0'5985'16,"0"0"-3297"-16,0 0-1415 31,0 0-25-31,0 0 80 0,0 0-208 16,0 0-639-16,16 3-249 15,4-3-8-15,0 0-64 16,4 4-80-16,-5-2-80 0,-2 1-208 15,3 1-1033-15,-12-1-575 16,-4 3-817 0,-1-2-1920-16,-3-1 2305 0,-3 0 824 15</inkml:trace>
  <inkml:trace contextRef="#ctx0" brushRef="#br0" timeOffset="-52137.56">20961 18453 312 0,'0'0'360'0,"0"0"2272"31,0 0 137-31,0 0-1497 15,0 0-464-15,0 0-232 0,0 0 201 16,0 0-9-16,-48 25-304 16,52-19-128-16,9-2 24 15,6-1-104-15,5 3-168 0,0-2-88 32,-5 2-560-32,-2 3-1264 0,-10-2-2585 15,-7-4 144-15</inkml:trace>
  <inkml:trace contextRef="#ctx0" brushRef="#br0" timeOffset="-51966.97">20750 18599 232 0,'0'0'6649'0,"0"0"-5097"0,0 0-688 32,0 0-279-32,0 0 7 15,40 38 160-15,-12-32-312 0,3-2-288 0,5-2-48 16,4 2-104-1,4-4-88 1,-4 0-1312-16,-12-10-5386 0</inkml:trace>
  <inkml:trace contextRef="#ctx0" brushRef="#br0" timeOffset="-50662.72">22041 13551 4352 0,'0'0'2849'0,"0"0"-961"15,0 0-199-15,0 0-721 16,0 0-8-16,0 0 8 0,0 0-407 0,15-22-369 15,-15 22-192-15,0 15-32 16,0 7 32-16,0 7 8 0,0 3 40 16,-7 3-40-1,-1-3 64 1,-1-1-72-16,5-5 8 16,4-4 40-16,0-9-40 0,0-4-8 0,13-6 8 15,10-3 208-15,9 0 360 0,12-16-272 16,4-9-88-16,4-7-80 31,0-6-64-31,4-3-8 16,-1-4-48-16,-3 1-16 15,0 6-16-15,-12 3-152 0,-12 13-536 16,-8 18-448-16,-12 4-1673 0,-8 4-1792 16</inkml:trace>
  <inkml:trace contextRef="#ctx0" brushRef="#br0" timeOffset="-30254.48">22296 13281 7497 0,'0'0'3225'0,"0"-10"-1081"16,0 7-1088-16,0 3-623 16,0 0 23-1,0 0 72-15,0 0-128 16,0 0-200-16,0 0-72 16,0 3-16-16,0 10 176 0,0 6 40 15,0 6-8-15,-4 7 8 0,-4 3-80 16,-4 6-96-16,0-2-56 0,-1-5-16 31,6-2-32-31,3-7-32 16,0-9-8-16,4-3-8 15,0-7 72-15,4-6 0 0,20 0 224 16,12-19 17-16,12-12-153 0,7-14 24 16,25-15 16-16,16-22-96 31,-5 5 16-31,-15 7-120 15,-17 13 48-15,-18 25-48 0,-5 4 16 16,-5-1-8-16,-10 16-8 16,-14 7 0-16,1 6-8 0,-8 0-576 15,0 3-681-15,0 13 297 32,-28 22-512-32,4-3-1361 31,-8-6-2104-31</inkml:trace>
  <inkml:trace contextRef="#ctx0" brushRef="#br0" timeOffset="-27696.9">22997 15815 12874 0,'0'0'2953'0,"0"0"-1409"15,0 0-1072-15,0 0-240 0,0 0-88 16,0 0 56-16,0 47 96 0,-12-3 145 31,0 11-201-31,-4 5-184 16,-4 3-48-16,4-2-8 15,-3 2-376-15,2-6-881 0,-7 16-1295 16,5-16-1577-16,2-9-2545 0</inkml:trace>
  <inkml:trace contextRef="#ctx0" brushRef="#br0" timeOffset="-27081.35">23531 15767 2896 0,'0'0'7322'0,"0"0"-5034"16,0 0-527-16,0 0-1033 16,0 0-400-16,-12 22 152 0,-16 19 1048 15,-12 13-384-15,-11 10-455 16,-5 3-57-1,3-4-280-15,6-3-120 16,7-3 16-16,13-9-144 0,10-4-88 16,17-9-8-16,0-6 8 15,28-10 24-15,12-6-40 0,12-13-64 16,4 0-88-16,0-16-88 16,-13-16 64-1,-11-6 104-15,-15 0 72 16,-17-3 8-16,-9 6-8 0,-23 6 0 15,-11 10-8-15,-6 13-200 16,-11 9-1193-16,13 16-2727 0,7 3-3626 0</inkml:trace>
  <inkml:trace contextRef="#ctx0" brushRef="#br0" timeOffset="-26668.7">23355 15433 10546 0,'0'0'3913'0,"0"0"-2201"15,0 0-104-15,0 0-343 16,-43-85-209 0,35 50-384-16,8-6-304 15,0-4-96-15,0-9-104 0,15-12-168 16,10-14 8-16,3 4 0 15,-8 9 64-15,-5 20-72 0,-3 28-120 16,-7 9-88-16,-1 10-584 31,-4 32-1921-31,-4 50 257 0,-9-2-713 16,-2 2-3944-16</inkml:trace>
  <inkml:trace contextRef="#ctx0" brushRef="#br0" timeOffset="-26271.22">22965 17034 9618 0,'0'0'4096'0,"0"0"-1943"0,12 101-897 15,-8-47-16-15,-4 19-463 16,0 19-273-16,-16 19-216 0,-8 13-184 15,-8 0-40-15,1-3-64 32,-1-10 0-32,-4-7-24 15,4-5-344-15,8-16-208 0,4-23-81 16,8-19-119-16,-4-6-264 0,-7 0-1312 16,6-6-1609-16,1-11-2705 0</inkml:trace>
  <inkml:trace contextRef="#ctx0" brushRef="#br0" timeOffset="-8542.63">11196 5496 928 0,'0'0'7657'15,"0"0"-6200"1,0 0-417-16,0 0 40 16,0 0-112-16,0 0 121 0,0-58-281 15,0 55-352-15,-5-3-176 16,1 3-64 0,0 0 32-16,-7 0-128 15,2-1 8-15,-6 1-8 0,-10-3-48 16,1 2-24-16,-7 1-48 15,-1-3 8-15,-4 3 0 16,-4 0 0-16,-4 3 0 0,-3 0 0 16,-5 0 0-16,1 0 8 15,6 9-8 1,2 1 0-16,2-1 0 16,5 4 8-16,5 3 32 15,3 3-48-15,0 6 8 0,1 1 32 16,3 5-40-16,-4 4 0 47,3 4 0-47,1 5 48 0,0 1-48 15,5-1-8-15,-1 3 0 16,4 1 0-16,4-4 8 16,4 4-8-16,4-7 8 0,4 4 0 15,0-7 0-15,0 0-8 0,16-3 8 16,8-3 0-16,4-7 112 0,3 1-64 15,14-1 88-15,-2-6-136 16,9 0 128-16,3 0-120 16,5-3 56-16,9 0-8 0,-2-4 40 15,17-2-16-15,12-10 88 16,-9 0-24-16,-11 0-8 16,-9-10 8-16,-18-2 24 15,2-7-40-15,5-3 48 16,-4-10-103-16,0-9 119 15,-5-7-96-15,-7-9 0 0,0-7 112 16,-4 1-48-16,-8 6 88 0,-9 0 24 31,-6 9-128-31,-9 3-16 16,-4 1 16-16,0 6-24 16,-4 0 24-16,-13 0 24 0,-7 3-32 15,-3-3-64-15,-9 6-56 16,-4-3 32-16,-7 6-48 0,-2 7 8 31,-6 3-8-31,-5 3 8 16,4 7-16-16,1 9-32 15,3 0-104-15,8 6-440 0,-4 35-880 16,16-2-1305-16,4-2-3312 0</inkml:trace>
  <inkml:trace contextRef="#ctx0" brushRef="#br0" timeOffset="-6585.57">11821 6921 5033 0,'0'0'5353'16,"0"0"-3865"-16,0 0-472 15,0 0-88-15,-8-44 201 0,8 37 31 0,0-2-296 16,0 2-288-16,8-2-280 15,11 3-232 1,2-4 112 0,7 4-120-16,3 0 64 0,5-1 24 15,-4 4-64-15,4 3 40 16,-4 0-112-16,-1 0 64 0,-3 16 1 16,0 3-65-1,-4 3 0-15,-3 7 0 16,-6 6 0-16,2 6 56 15,-6 0 0-15,-3 10-16 0,1 3 40 16,-6 3-88-16,-3 0 16 0,0 7 32 16,0-1 8-16,-3 1 16 31,-6-1 8-31,-3-3 8 16,1 1-80-16,7-4 0 0,-5-3 48 15,9 0-56-15,0-10 16 16,0 1-8-16,13-7 0 0,-2-6 0 15,1-4-8 1,0-2 0-16,0-7-8 0,1-3 8 31,-2-4 8-31,-7-2-8 0,4 0 0 16,-8-1 0-16,5-3 8 16,-5 4 0-16,0 2-8 0,0-2 0 15,0 6 0-15,-13 0 0 16,1 6 8-16,-12 0 0 15,0 1 64 1,-4 5-64-16,-8 0 64 0,5 1 48 16,-5-1 104-16,8 4-24 15,8-3-104-15,8-3-48 0,12 2 8 16,0-2-40 0,8-1 32-16,20 0 48 15,4-3-96-15,7 0 96 16,2-2-96-16,-2-1 8 0,-3-4-8 15,-8 2-8-15,-8-5-64 16,-8 1 0-16,-8 3 24 0,-4 0 32 16,0 3 16-16,0 3-8 31,-16 4 8-31,-4-1 0 0,0 6 16 16,0-2 24-16,4 6-32 15,1-3-8-15,7 3 0 0,-1 0 0 16,9-1-8-16,0 5 16 31,24 2 0-31,0 3 0 16,4 1 0-16,4-1-8 0,-4 0-120 15,0-2 40-15,-12 3-304 16,-5-1 192-16,-11-3 184 0,0-6-8 16,-27 0 16-16,-13-6 0 15,-28-1 8-15,-27-3 88 16,7-6 112-1,4-6-24-15,16-13-120 0,17-6-64 16,7-13-976-16,12-10-3705 16</inkml:trace>
  <inkml:trace contextRef="#ctx0" brushRef="#br0" timeOffset="-3570.28">11821 10671 1272 0,'0'0'8226'15,"0"0"-6738"-15,0 0-768 16,0 0 456-16,0 0 337 0,-36-57-177 15,33 44-400-15,3 4-176 16,0 2-176-16,0 1 8 0,0-1-151 31,0 1-129-31,7-3-184 16,5 2-56-16,4-2 8 0,0 3-72 16,12-4 40-16,0 3-32 15,7 4-8-15,1 3 40 0,5 0 8 16,-6 0-48-16,-7 3-8 31,0 14-56-31,-12 1 8 16,-4 8 40-16,-4 2-8 0,-8 1 8 15,0 6 8-15,-4-3 8 16,-8 2-8-16,-4 1 64 0,-4 0-64 0,4-3 16 16,-8 0-8 15,8-7-8-31,0 1 8 0,0-4-8 15,12-6 8-15,4 0-8 0,0-7-8 16,4 1 0-16,16-4-8 16,4 0-32-16,4-2-56 0,-1-1 0 15,-6 0 32 1,-5-3-152 0,-12 3 80-16,-4 1-24 0,0 5 96 15,-16 0 72-15,-9 7 264 0,-6 4-32 16,-1-2 40-16,0 1-40 15,9 3-56-15,6-2-96 0,10 2-64 32,7 3 40-32,0 1-48 15,11 2-8-15,6 4 64 0,7-3-56 16,-5-1 0-16,5 1 40 16,-4-1-40-16,-4-2-8 0,4 2 0 15,-12-2 0-15,3 2 8 31,-6 4 8-31,-1 0-8 16,0 0 0-16,0 6 40 0,0-4-40 16,7 5 0-16,-6-1-8 15,7-3 8-15,-5 3 0 16,-3-3 8-16,-4 0-16 0,0-3 8 31,-4-1 8-15,-15-5 64-16,-1-1 16 15,-4-9 88-15,0-3-32 0,0-4-80 16,4-9-72-16,-12-13-40 16,8-12-728-16,-4-10-3921 15</inkml:trace>
  <inkml:trace contextRef="#ctx0" brushRef="#br0" timeOffset="-1755.43">11219 10480 1328 0,'0'0'6241'0,"0"0"-5025"0,0 0-231 16,0 0-17-16,0 0 0 15,0 0 208-15,0 0-32 16,0 0-383-16,13-19-257 0,-13 19-176 15,0 0-72 1,-4 0-8-16,-13 0-112 16,-7 0-128-16,-8 4 40 0,-7 5-48 15,-1 0-16-15,0-2-64 16,4 3-8-16,4-4 72 16,8-3 8-16,9 0 8 15,7-3 0-15,3 0 0 16,5 0 0-16,0 3-48 15,0-3-96-15,0 7 64 16,0 2 80-16,0 4 184 0,0 3 24 16,5 3-88-16,-5 3-16 15,4 1-16 1,0-1-80-16,-1 0 8 16,9 0 64-16,4 0 16 15,5 3 64-15,2 1-64 0,5 0-40 16,-4-1-56-16,-12 0-56 15,-4-3-8-15,-8 0-64 0,-8 4 128 32,-20-4 0-32,-12-3 96 15,-3 0 208-15,-6 1 344 16,6-8 40-16,7-2-119 0,8-1-185 16,12 1-232-16,8-4-104 15,8 7-48-15,0-1-72 0,8 7-32 16,12 1 104-1,8 2 8-15,4 3-8 16,-4-3-40-16,0-2-32 16,-9-2-136-16,-6 1-24 0,-9-3 120 15,-4 3 64-15,0 3 48 16,-21 4 0-16,-7 0 8 16,0 2 72-16,5 1-32 15,-5-4 144 1,8 1-120-16,4-1-64 0,12-3 48 15,4 3-56-15,0 1-16 0,12 2 8 16,11-2-112-16,2 5 0 16,-1 1-56-1,-4-3 47-15,-5 3 17 16,-11-7 8-16,-4 4 104 16,0-4 0-16,-15 3 72 0,-6 1 225 15,2 0 103-15,-5-1-56 16,4 4 16-16,8 0-40 0,0-4-96 31,12 1-136-31,0-1-80 16,12 1 8-16,4 0-8 15,8-4 0-15,0 0-8 0,0 1-8 16,-1-10-136-16,1-1-136 16,-3-5-296-16,14-10-417 0,-7 0-1791 31,-4-10-6714-31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0:34:59.6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1760 4845 1016 0,'-3'-3'824'16,"3"-4"-576"-16,-8-3 1104 0,4 1-680 15,4 0 713-15,-4-1-913 31,-1 1-184-31,5-4 232 0,0 4 336 16,-4-4 0-16,4 3 81 16,0 1 63-16,-3 2-280 0,3 1 368 15,0-1-328-15,0 4-24 16,0 0 153 0,0 3 7-16,0 0-160 15,0 0-288-15,0 0-96 0,-4 0-64 16,4 0-136-16,0 0-48 15,0 0-48-15,-4 3-56 0,4 13-56 16,-8 10 56-16,-1 5 56 0,2 14 8 31,-5 22 16-31,-4 22 72 16,0 18 144-16,-4 14 16 0,0-3-87 16,0-4-1-16,4-9-144 15,1-1 144-15,2-2-64 16,2-1 24-16,-1-2-96 0,3 2-80 31,-2-2 56-31,3-20-16 0,-1-15-48 16,5-20 72-16,1-6-72 15,-1 1 8-15,0 2-8 16,0 0 8-16,4-9 40 0,-4-7-48 16,4-9-48-16,0-3-56 31,0-7-360-31,0-3-425 0,0-3-759 15,0-9-320-15,0-10 127 16,0-7-5568-16</inkml:trace>
  <inkml:trace contextRef="#ctx0" brushRef="#br0" timeOffset="755.72">1800 4657 1456 0,'0'0'7593'0,"0"0"-6200"16,0 0-1009-16,0 0-240 0,0 0 48 15,0 0 72-15,0 0-88 16,0 0-24-16,5 0 112 0,10 0 296 15,5 0 440 1,8-6-215-16,0 0-257 16,8 3-168-16,0-4-112 15,7 1 56-15,6 6 0 0,6-4-56 16,5 2-168-16,4-5 64 16,4 7-80-16,3-6 32 0,9-1-80 31,-5-2 96-31,1 3 0 15,-4-7-32-15,-16 6-32 0,4 1 24 16,-4 0-16-16,-13 3-48 16,-3-4 8-16,-9 4-8 0,6 0 0 15,-10 0 0-15,-3 0 0 32,4 3-8-32,-4-3 8 15,-3-1-8-15,6 4-56 0,-3 0-520 16,0-3-528-16,8 0-625 31,-8 0-575-31,-5-1-2561 0</inkml:trace>
  <inkml:trace contextRef="#ctx0" brushRef="#br0" timeOffset="1517.32">3259 4527 7825 0,'0'0'1713'16,"0"0"-1281"-1,0 0-352-15,0 0 48 16,0 0 184-16,0 0 0 16,0 0 584-16,0 0-152 0,0 73-104 15,0-48 96-15,4 5-167 16,-4 7-73-16,0 2-56 0,0 8-72 31,0 13-72-31,0 23-32 16,-12-7-64-16,3-6 72 15,-6-6-120-15,2-10 24 0,-2 6 48 16,-1 9-32-16,-4 2 144 0,0-5-24 16,5 1-64-16,-2-4-168 31,6-5 40-31,-2 2-24 16,5-9-96-16,5 3 8 0,-1-4-8 15,4 1 8-15,-4 0 0 16,4 0 41-16,-5-1-41 0,5-2 8 31,0-3-16-31,0-4 8 16,0-6 0-16,0-4 0 15,0-5 8-15,0-4-8 0,0-3 48 0,0-3-56 16,0-3 8-16,0-3-8 16,0-4 8-16,0-3 8 0,0 0-16 15,0 0 8 1,0 0-8-1,-8-3 16-15,1 4-8 16,-5-4 40-16,-8 0 8 0,-4 0-48 0,-4 0-8 16,-4 0 0-16,-8 0 0 15,1-4-8-15,-13 1 8 0,-1-3 0 32,2 3 8-32,-9 3-8 15,-3-3 0-15,3 0 0 0,-4-1 8 16,0 1-8-16,5 0 0 15,-1 0 0-15,4-1 0 0,8 4 8 16,0-3 0-16,8 3 0 31,0 0 0-31,1 0 152 16,-2 0-88-16,-2 0 48 0,3 3 48 16,-4 4-16-16,4-4-56 15,1 4-88-15,7-4 72 31,4 0 0-31,8 0-72 0,12-3-8 16,4 0-344-16,8-3-1017 16,16-10-2887-16,3-6-7435 0</inkml:trace>
  <inkml:trace contextRef="#ctx0" brushRef="#br0" timeOffset="2437.23">2084 6899 9434 0,'0'0'2680'0,"0"0"-575"0,0 0-577 0,0 0 160 31,0 0-375-31,0-16-537 0,0 16-552 16,0 0-224 0,0 6-24-16,0 11 24 15,-4 11 192-15,-5 7 80 0,1 9 32 16,-3 1-40-16,2 3-48 15,-2 5-112-15,-1-5 8 16,3-3-56-16,-2-4 40 16,-1-3-96-16,3-10 0 15,2-2-496-15,-1-7-688 16,8-3-1337-16,-4-10-2408 0,4-6-3033 16</inkml:trace>
  <inkml:trace contextRef="#ctx0" brushRef="#br0" timeOffset="2715.95">1856 6848 10778 0,'0'0'3104'0,"0"0"-1367"0,0 0-617 15,0 0-232-15,0 0-240 16,0 0-296-16,0 0-207 0,28-16-81 16,16 10 40-16,11-3-48 15,9-1 8 1,4 3-64-16,-8 1-441 16,-9 6-559-16,-10 0-880 0,-18 10-953 15,-6 6-359-15,-17-1-1938 16</inkml:trace>
  <inkml:trace contextRef="#ctx0" brushRef="#br0" timeOffset="2963.6">1697 7452 7217 0,'0'0'1576'16,"0"0"-295"-16,0 0 407 0,0 0 264 16,0 0 113-16,0 0-729 15,112 34-584-15,-69-34-264 0,5 0-216 32,3 0-272-32,30-9-744 15,-22-4-2256-15,-3 3-3610 0</inkml:trace>
  <inkml:trace contextRef="#ctx0" brushRef="#br0" timeOffset="3157.49">2417 7388 11442 0,'0'0'6025'15,"0"0"-5337"-15,0 0-688 16,0 0 0-16,0 0 496 15,-31 79-63-15,19-47-201 16,4 3-232-16,4 0-8 16,4 9-1049-16,0-12-1519 15,0-10-4210-15</inkml:trace>
  <inkml:trace contextRef="#ctx0" brushRef="#br0" timeOffset="4076.65">3916 4740 7809 0,'0'0'1224'0,"0"0"-167"0,0 0-121 16,0 0 112-16,0 0 480 0,0 0-183 16,0 0-585-16,-12-29-400 15,12 29-248 1,-4 7-104-16,-4 15-8 0,-4 6 112 15,1 17 120-15,-10 22 64 16,1 25 0-16,5 15 32 0,-6 21 0 16,1 2-104-16,5-3 88 15,-6 0 56 1,10-7 97-16,-1 1-217 16,4 0-96-16,-4-4-72 15,4-12 56-15,4-10-32 0,0-19-56 16,0-22-32-16,0-9 40 15,0-7-48-15,4 3 8 0,-4 4 0 32,4-4 64-32,-4-9-80 15,0-10-40-15,4-9-144 16,0-7-232-16,0-6-497 0,0-6-439 0,0-17-760 16,0-9-6738-16</inkml:trace>
  <inkml:trace contextRef="#ctx0" brushRef="#br0" timeOffset="4685.43">3837 4740 1512 0,'0'0'880'0,"0"0"824"16,0 0 17-16,0 0-689 0,0 0 64 16,0 0 248-16,36 0-23 15,-9 0-297 1,9 0-96-16,11 0-40 0,17-6 81 0,28-4 15 16,24-3-120-1,7 1-368-15,4-1-240 16,-7 4-152-16,-21-1-16 0,-15 7-32 15,-20-4-48-15,-16 5 0 0,-12 2-8 32,-4 0-88-32,0 0-360 15,-4 0-432-15,-13 0-600 0,-10 0-521 16,-1 0-935-16,-4 2-1842 16</inkml:trace>
  <inkml:trace contextRef="#ctx0" brushRef="#br0" timeOffset="5302.52">5199 4642 6465 0,'0'0'3177'0,"0"0"-2001"32,0 0-880-32,0 0-216 31,0 0 16-31,0 0 696 0,0 0 192 0,16 79-72 0,-13-47-335 31,2 6 31-31,-5 3 24 0,0 10-224 0,0 12-40 16,0 1-16-16,-8 5-96 15,-8 14 160-15,-4 6-192 16,-8 26-40-16,0 2 200 0,5-12-112 16,6-23-143-16,6-21 15 15,2-17-24-15,5 1-120 0,-3 5 8 16,3 7 0-16,0 10 64 15,0-4-24 1,0 1-40-16,4-7 8 16,0-6-8-16,-5 0 8 0,5-7-8 15,-4-2 0-15,1-4 0 16,3-3 0-16,0-7 0 0,0-2 0 16,0-8-8-16,0-1 8 31,0-5-8-31,0-6 0 0,0 1-120 15,-8-7-80-15,0 0 128 16,-16 0 72-16,-4 0 0 0,-8-7-8 16,-12-2-16-16,-3 0 16 31,-9 2 8-31,-8-3 0 16,0 8 0-16,-7 2 8 0,2 0 112 15,-2 0 56-15,4 2 16 16,-2 5-88-16,6 3-32 0,7 2-16 15,4-2-48-15,13-1-8 16,7-3-8-16,8 1-8 31,8-7-248-31,8 0-240 0,8 0-457 0,4-9-2095 16,0-4-5530-16</inkml:trace>
  <inkml:trace contextRef="#ctx0" brushRef="#br0" timeOffset="5761.76">4015 7048 7801 0,'0'0'4721'0,"0"0"-3168"15,0 0-569 1,0 0 0 0,0 0 24-16,0 0-288 0,-11 35-152 0,3-9 289 15,4 8-329-15,-5 5-160 16,-2 5 64-16,-1-3-120 16,4 4-104-16,0-7-112 0,0 0-32 15,0-3-56 1,4-6-8-1,0-4-296-15,4-3-1256 0,0-15-505 16,0-7-3192-16,4 0-4425 0</inkml:trace>
  <inkml:trace contextRef="#ctx0" brushRef="#br0" timeOffset="5992.56">3848 6959 11138 0,'0'0'3153'0,"0"0"-1361"31,0 0-584-31,0 0-344 0,0 0-279 16,0 0-385-16,88-60-152 16,-37 54-48-16,5-1-48 15,-4 7-513-15,-3 0-839 0,-10 23-1312 16,-15 5-1553-16,-16-2-1921 0</inkml:trace>
  <inkml:trace contextRef="#ctx0" brushRef="#br0" timeOffset="6185.5">3729 7496 10042 0,'0'0'1960'0,"0"0"-1136"15,0 0 441-15,0 0 511 0,0 0-8 16,52 41-527-16,-13-41-305 16,14 0-568-16,2 0-368 0,25-9-320 31,-17-1-1905-31,-11-2-3672 16</inkml:trace>
  <inkml:trace contextRef="#ctx0" brushRef="#br0" timeOffset="6475.01">4258 7365 9778 0,'0'0'4305'16,"0"0"-3409"-16,0 0 56 0,0 0-488 15,0 0-200-15,0 0-64 31,0 0-24-31,88 13-48 0,-75 9-128 16,-9 1 16-16,-4 2 16 16,-13 1 96-16,-2-4 64 0,-6 0 352 15,1-6-104-15,9-3-135 0,7-7-265 16,4-6-40 0,7 0-80-1,25 0-361-15,48-19-423 0,-8-7-1800 16,4-5-3418-16</inkml:trace>
  <inkml:trace contextRef="#ctx0" brushRef="#br0" timeOffset="6817.73">5852 6032 864 0,'0'0'10962'0,"0"0"-9554"0,0 0-1408 15,0 0-1400 1,0 0-488 0,0 0-9-16,0 0-2472 0</inkml:trace>
  <inkml:trace contextRef="#ctx0" brushRef="#br0" timeOffset="6993.05">6180 6029 3712 0,'0'0'7090'16,"0"0"-5834"-16,0 0-824 15,0 0-432-15,0 0-856 0,0 0-2153 31,63-7-4608-31</inkml:trace>
  <inkml:trace contextRef="#ctx0" brushRef="#br0" timeOffset="7132.3">6657 5997 13498 0,'0'0'2273'0,"0"0"-1513"15,0 0-464-15,0 0-296 16,80-38-280-16,-61 38-1760 0,-2 0-3009 0</inkml:trace>
  <inkml:trace contextRef="#ctx0" brushRef="#br0" timeOffset="8107.46">8163 4721 6753 0,'0'0'1944'16,"0"0"-415"-16,0 0-761 0,0 0 56 15,0 0 480-15,0 0-23 32,0 0-425-32,0-64 576 0,0 62-552 15,0 2-472-15,0 0-344 0,-4 9-64 16,-3 13-176-16,-6 16 176 16,-6 26 80-16,-1 37 32 0,-8 36 104 15,0 18-64 1,8 1 88-1,0-10 65-15,9-19-137 16,-6-3 32-16,6-1-88 0,2-5-32 0,-3-13 0 16,5-19-40-16,3-23-32 15,-1-25 32-15,1-9-40 0,4-1 0 32,-4 1-8-32,4-7-400 15,0-6-345-15,0-10-607 16,0-6-768-16,0-12 711 0,0-7-4400 0</inkml:trace>
  <inkml:trace contextRef="#ctx0" brushRef="#br0" timeOffset="8674.7">8403 4696 1464 0,'0'0'6801'15,"0"0"-4960"1,0 0-689-16,0 0 40 16,0 0 481-16,0 0-481 15,0 0-560-15,0 0-280 0,3-16-192 16,-3 16-112-16,4 0-48 15,4 0-56-15,5 0 56 16,6 0 0 0,13 6 64-16,12-3 48 15,3 0 24-15,26-3 16 0,22 0 0 16,25 0-32-16,7 0-64 16,-7 0-40-16,-13 4 0 15,-15-4 40-15,-16 0-8 0,-21 0-48 31,-7 0-8-31,-12 0-224 16,3 0-192-16,6 0-112 0,-6 0-136 0,-3 0-408 16,-8-7-273-16,0 1-191 15,-4-4-673-15,0 4-991 16,-8-1 127-16</inkml:trace>
  <inkml:trace contextRef="#ctx0" brushRef="#br0" timeOffset="9376.37">9868 4642 2712 0,'0'0'2841'15,"0"0"-521"-15,0 0-655 0,0 0-329 16,0 0-352-16,0 0-352 16,0 0-288-1,5 3-280-15,-1 9-56 16,-4 11 64-16,0 2-24 16,0 13 88-16,0 7 264 0,-9 5 729 15,-6 17-449-15,-9 22-64 16,0-10 120-16,4-6-200 0,-4 4-240 31,0-1-24-31,5 0-80 16,-2-3-40-16,5-10-56 0,4-8-40 15,1 8-40-15,-6 7 104 16,2-6 16-16,-1-1-16 16,0-3-7-16,0 0-1 0,4 1-16 31,0-4-80-31,0-3-8 15,0 0 56-15,4-4-64 0,4-5 0 16,0-7 0-16,0 0 8 16,0-9 48-16,-4-1-56 0,4-6-8 15,0-2 8-15,0-4 0 16,-4-4 0 0,5 1-128-16,-1-3 64 15,-5-4 56-15,-3-3-120 0,0 4-17 16,-4-7 97-16,-8 0-80 15,0 0 128-15,-4 0-8 0,-4-4 8 16,-3-2 0 0,-5-4 96-16,-3 1-24 15,-6-1 73-15,6 1 47 16,-5 2 40-16,1-2 32 0,-2 3-48 16,1-1 24-16,-3-3 32 15,-1 5 32-15,0-2-64 16,-3 1-128-1,-1-1-56-15,0 4 24 16,0-3-8-16,0 3-56 0,0-1 40 16,1-2-40-16,-1 0-8 15,0 3 40-15,13-4-32 16,-6 1-16-16,17 3 8 0,1-1 0 31,10 1-8-31,10 0 0 16,3 0-8-16,4 3 8 0,4 0-264 15,0 0-680-15,0 0-1601 16,0 3-4600-16</inkml:trace>
  <inkml:trace contextRef="#ctx0" brushRef="#br0" timeOffset="10162.32">8597 6997 10402 0,'0'0'2648'15,"0"0"-791"-15,0 0-201 16,0 0-128-16,0 0-295 15,0 0-449-15,-7-25-392 0,7 25-256 16,-4 0-136-16,0 10-88 16,0 8 8-16,-8 11 80 0,4 13 72 31,-5 2-8-31,2 6-64 16,3 2 8-16,-4-5 48 15,4 4-40-15,0-7 32 0,0 1-48 16,5-10-80-16,-2-3-280 15,1-7-840-15,4-9-737 0,0-13-807 16,0-3-289 0,0 0-2208-16</inkml:trace>
  <inkml:trace contextRef="#ctx0" brushRef="#br0" timeOffset="10410.21">8378 6918 9129 0,'0'0'2665'15,"0"0"-953"-15,0 0-535 16,0 0 199 0,0 0-320-16,0 0-464 15,88-41-312-15,-44 34-88 16,8 1-120-16,0 3 16 0,-5 3-88 15,1 0-48-15,-8 0-968 16,-12 6-1008-16,-13 13-441 0,-6 1-1960 31,-9-5-96-31</inkml:trace>
  <inkml:trace contextRef="#ctx0" brushRef="#br0" timeOffset="10673.83">8159 7591 1632 0,'0'0'4169'0,"0"0"-2905"16,0 0-280-16,0 0-88 16,0 0 553-16,0 0 351 15,0 0-64 1,96 51-303-16,-57-51-521 15,6 0-112-15,-2-6 24 0,6-1-304 16,-2-2-224-16,-3 6-296 0,0-4-296 16,8-2-776-16,-9-1-1720 15,-7 1-2345-15</inkml:trace>
  <inkml:trace contextRef="#ctx0" brushRef="#br0" timeOffset="12691.52">8837 7654 1560 0,'0'0'7753'0,"0"0"-6568"0,0 0-177 16,0 0 40-16,0 0-24 31,0 0 217-31,0 0-281 0,0-53 16 16,11 37-464-16,2 0-296 15,-2 0 152-15,6 3-216 16,-2 1-72-16,-2 2 88 0,2 4-48 15,-3 2-120-15,0 2 8 32,4 2-8-32,-4 0-168 0,0 6 40 0,-4 13-48 15,-3 3 16-15,-2 7 144 16,-3 2 16-16,0 4 72 16,-8-3-64-16,-4 0 64 0,-4-4-72 15,0-5 64 1,5-8-8-1,2-5-48-15,5-7 40 0,4-3 56 16,0 0 40-16,0-3 80 0,13-16-144 16,10-10-72-16,5-5-8 15,8-1 16-15,0-4-16 0,0 8-16 32,-4 2 16-32,-8 10 88 15,-9 6-80-15,-3 10 65 0,-7 0-33 31,2 3-40-31,-3 0-121 16,4 6 57-16,-4 10 32 0,0 3 32 16,1 1 96-16,-5 5-47 15,0 3-1-15,0 1-48 0,-9 2-8 16,-7 11-577-16,0-10-1079 16,4-7-2577-16</inkml:trace>
  <inkml:trace contextRef="#ctx0" brushRef="#br0" timeOffset="14390.73">3705 6585 5753 0,'0'0'1320'0,"0"0"-360"0,0 0-16 0,0 0 481 0,0 0-913 47,0 0 200-47,-8-35-136 15,8 35-216-15,0 0 24 0,0 0 16 16,0 0-192-16,0 0-128 15,0 0-72-15,0 0-8 0,0 0 0 16,0 0 0-16,0 0 56 16,0 0 72-1,0 0 8-15,0 0 41 16,4 3 55-16,12 3 544 0,3 0-152 16,13-2 24-16,17-1-112 15,3-3 48-15,11 0-120 0,1 0-192 16,0 0-144-1,-4 0-128 1,-5 0-392-16,-7 0-1328 0,-20 0-2609 16</inkml:trace>
  <inkml:trace contextRef="#ctx0" brushRef="#br0" timeOffset="15982.02">8092 4648 1744 0,'0'0'5249'15,"0"0"-3673"-15,0 0-1024 16,0 0 41 0,0 0 423-16,0 0-24 15,15-6-72-15,-15 6-224 0,0 0-336 16,0 0-7-16,0 0-201 0,0 0-96 15,0 0-56-15,0 0 0 16,4 0-8 0,5 0 0-16,6 3 8 15,9 3 296-15,8 0-16 16,8 1-40-16,8-1-104 0,-1 1-88 16,5-4 0-16,1 3-48 15,6-6-1385-15,-19 0-823 0,-8 0-4834 16</inkml:trace>
  <inkml:trace contextRef="#ctx0" brushRef="#br0" timeOffset="21952.99">10382 6124 6129 0,'0'0'6113'0,"0"-13"-3992"0,0 11-457 0,0-2-96 15,0 1-287-15,0 3-217 16,0 0-408-16,0 0-232 16,0 0-168-16,0 0-112 15,0 0-96 1,0 0 16-16,0 0-64 15,8 0-56-15,9 9 48 0,7 4 8 0,-5 3 16 16,1 3-16 0,-3 3 8-16,-6-3-16 0,-11 3-48 15,0 1-72 1,-24 2-160-16,-15 4-104 16,-29 6-584-16,8-3-1249 15,8-13-3496-15</inkml:trace>
  <inkml:trace contextRef="#ctx0" brushRef="#br0" timeOffset="27412.18">12052 5670 4689 0,'0'0'5865'0,"0"0"-4417"16,-8 0-320-16,4-3 441 15,4-3-201 1,0-1-472-16,0 1-320 16,0-3-232-16,0-4-160 0,4 0-40 15,12 0-24-15,0-2-48 16,4-2-16-16,4 2-56 0,3 5 0 16,1 1-48-16,4 6 40 15,-4 3 0-15,-4 0-40 0,-4 6-120 31,-4 10 40-31,-7 12-24 16,-9 1 144-16,0 3-64 16,0 0 72-16,-13 3 8 0,-7-10 0 15,4 0-8-15,0-9 0 16,4-3 0-16,5-4 16 0,3-6-16 16,0-3 48-16,4 0 32 31,0-6 168-31,4-10-168 0,7-9-80 15,6-7-80-15,2-3 24 16,5-3-144 0,0 3 16-16,0 3 80 15,-8 7 56-15,4 9 40 0,-4 0-48 16,-4 10-48-16,0-3 104 16,3 5 8-16,-6 1-8 15,2 0-8-15,2 0 0 0,-2-1 8 16,-3 4 0-16,5-3 8 0,-9-3 0 15,3 2 72-15,-3 4 0 0,0-2-32 32,-4-1 48-32,0 3 32 15,0 0-24-15,0 0-104 16,0 0-48-16,0 0-48 0,0 0-8 31,0 0 48-31,0 0-8 0,4 0 56 16,0 5-40-16,1 5 48 15,-2 0 64-15,1 2-16 32,0 4 64-32,0 0 8 0,0 3-24 15,-4 4-16-15,0-1 56 16,0 0-24-16,0 3 24 0,0-2-48 16,0-4-24-16,-8-4-56 15,4 1 81-15,0-6-81 16,1-1 0-16,3-2 0 0,-5-4-8 15,5 0-40-15,0 1-409 16,0-4-367-16,0 0-768 0,0 0-609 0,0 0-167 16,0-13-1929-16</inkml:trace>
  <inkml:trace contextRef="#ctx0" brushRef="#br0" timeOffset="27901.29">12742 5442 312 0,'0'0'8377'0,"0"0"-5912"16,0 0-1265-16,0 0-376 0,0 0-192 15,0 0-327-15,0 0 183 32,0 0 240-32,-32 79-128 15,19-44-32-15,5 3-248 0,-3 0-176 16,7 0-40-16,4-6-104 15,0-3 72-15,0-4-72 0,8-9 0 16,7-3 0-16,5-10-208 16,1-3 208-1,2 0 128-15,1-13 8 16,0-6 24-16,-4-10 304 0,-4-6 88 16,0-3-71-16,-8-3-185 15,-4 3-24-15,0 6 0 0,-4 7-96 16,0 9-8-1,0 6-160-15,0 10-8 16,0 0-1176-16,0 19-2753 16,0 4 1576-16,0-1-5400 0</inkml:trace>
  <inkml:trace contextRef="#ctx0" brushRef="#br0" timeOffset="28536.37">12985 5581 6313 0,'0'0'4825'31,"0"0"-3609"-31,0 0-552 16,0 0 72-16,0 0-47 0,0 0-361 15,87-22-320-15,-71 38-8 16,-1 7-128-16,-6-1 128 0,-5 9 128 15,-4 4-8-15,0-3-72 32,0 0 32-32,-13-7-72 0,2-3 0 15,-1-6 0-15,4-7 0 0,0-2 0 16,8-7 104-16,-4 0 128 16,4-7 40-16,0-11-280 0,8-8-144 15,12-9 144 1,0-3-144-1,3 0-88-15,2 0 232 0,-5 12 80 16,-5 8 112-16,2 8 264 0,-6 10-456 16,6 0-96-16,-2 19-104 15,-2 7 96-15,-6 2 104 0,1 1 48 32,-4-1-40-32,-4-2-8 15,0-4-8-15,0-7-200 16,0-2-136-16,-4-6-424 0,4-7 87 15,0 0 273-15,0-7-312 16,8-11-2104-16,12-11 423 16,8-6 1209-1,4-7 856-15,4 8 336 16,-5 2 1328-16,-3 7-32 0,-11 12 185 16,-2 10-121-16,-11 3-664 15,5 12-512-15,-9 14 616 16,0 6-264-16,0 2-216 0,0 4 8 31,-9 1-87-31,-3-4-73 0,5-4-96 16,-2 4-72-16,9-3-400 0,0-4-1121 15,0-9-2456-15</inkml:trace>
  <inkml:trace contextRef="#ctx0" brushRef="#br0" timeOffset="28820.82">13953 5464 10970 0,'0'0'2176'0,"0"0"-303"16,0 0-793-16,0 0 696 15,0 0-879-15,-36-35-313 0,16 35-392 16,0 9-128-16,-8 17-16 15,4 2 0-15,0 14 24 0,9 2-56 32,6 4-8-32,9 3-8 15,0-1 0-15,16-2-264 0,8-3-801 16,12-8 1-16,20-11-984 16,-9-13-873-16,2-13-2464 0</inkml:trace>
  <inkml:trace contextRef="#ctx0" brushRef="#br0" timeOffset="29059.45">14216 5220 11082 0,'0'0'2768'0,"0"0"-1255"16,0 0-729-1,0 0-256-15,0 0-208 16,0 0-312-16,0 0 520 0,0 79-104 15,4-35-160-15,-4 20-104 0,0-4-88 16,0 7-8-16,0-3-64 16,4-5-192-1,3 2-1328-15,10 2-1200 16,-6-15-1641-16,6-13-3777 16</inkml:trace>
  <inkml:trace contextRef="#ctx0" brushRef="#br0" timeOffset="29733.79">14610 5575 9514 0,'0'0'1984'0,"0"0"-624"16,0-76 153-16,0 54 111 16,-8 12-336-16,-16 10-744 0,-8 7-464 31,-4 21 40-31,-7 10 0 15,2 3 0-15,9 7-64 0,9-3-48 0,7-1-8 0,8-9 0 16,8-7-8 0,0-9-440-16,0-6-320 15,16-13-224-15,12 0 848 32,3-16-184-32,10-9-376 0,-5-13-313 15,-1 0 465-15,-7-1 552 0,-12 11 304 16,-8 9 737-16,-4 12 391 0,-4 7-680 15,0 4-664-15,-4 15-88 16,-8 9 0 0,0 4 72-16,0 3-72 15,0-3 8-15,4-4-8 16,5-9-328-16,3-3-376 0,0-12-416 16,7-4-465-16,17-10 1009 15,8-15-952-15,12-14-489 0,4-8-31 31,-1-7-569-31,-6 0 2617 16,-6 3 553-16,-10 10 2463 0,-10 16 945 16,-11 8-1008-16,0 11-825 15,-4 6-1040-15,0 0-688 16,-8 3-392-16,-4 10-8 0,4 6 0 31,-4 0-48-31,8 7-8 16,0-4 48-16,4 0 0 0,0 3 8 15,8-2-8-15,9-1 8 16,-6 0 0-16,9 0-96 0,-4 0 88 16,-8 1-56-16,0-1 16 15,-8 0 40 1,-5-3 8-16,-18 4 48 16,-5-8 200-16,-7 1 89 15,-2-10-137-15,1 1-80 0,8-7-120 16,21-16-913-16,3-6-2159 0,4-7-6258 15</inkml:trace>
  <inkml:trace contextRef="#ctx0" brushRef="#br0" timeOffset="30361.86">14989 5639 7313 0,'0'0'2209'15,"0"0"-1681"-15,0 0-480 16,0 0-40-16,0 0 56 16,23 12-48-16,-23-12-16 0,0 0-80 15,0 0 64-15,0 0 16 0,0 0 336 47,0 0-8-47,-4 0 16 16,0 0 144-16,0 0 48 15,0 0-248-15,1 0-48 0,-1 0-112 16,4 0 8-16,-4 0 40 0,4 0-24 16,0 0 48-16,0 0 136 0,0-3 153 15,0 0 471-15,8 0-88 16,3-4-528-16,9-2-224 16,1-7-120-16,6-3-80 0,1-4-232 15,4-5-128-15,-4 3 288 16,0-4 56-16,-8 7 96 15,-5 3 176-15,-6 3 120 16,-9 7 328-16,0 2 32 16,-9 4-160-16,-14 3-256 15,-1 0-104-15,-8 6 88 0,0 10-32 16,0 3-48-16,8 4-63 16,4-1-73-1,12 3-8-15,8 0 0 16,0 1 0-16,8 2 8 15,16 1-8-15,0-1-49 0,4-2 1 16,4-7-16-16,-13 0-96 31,2-3-8-31,-14 0 0 0,-7-1 40 16,0 2 56-16,-15-2 72 16,-13 1 64-16,-4-3 24 15,-4 0-80-15,1-7 88 0,11-3-96 16,11-3-952-16,9-9-1512 15,4-7-3666-15</inkml:trace>
  <inkml:trace contextRef="#ctx0" brushRef="#br0" timeOffset="30994.92">15327 5610 5329 0,'0'0'6153'16,"0"0"-5489"-1,0 0-640-15,0 0-16 0,0 0 104 16,0 0 400-16,0 0 240 16,0 0-103-16,76 0-193 0,-52 0-456 15,0-7-136-15,-1-5-593 16,-3-4-119 0,-7-3 160-16,-5 3-216 15,-8-3 904-15,0 7 528 16,-13 2 248-16,-6 10-120 0,-5 0 16 15,0 6-47-15,-1 10-41 16,6 9-96-16,-1 7-24 0,4 0-48 31,8 3-144-31,4 0-152 16,4-6-32-16,0-1-72 16,8-2-16-16,12-11-416 0,4-5-320 15,12-7 32-15,7-3 24 16,5-10-369-16,8-12-487 0,-5-6 512 31,-2-11 632-31,-10-5 392 0,-2-1 128 16,-18 4 616-16,-2 3 768 15,-14 6 505-15,-3 14-297 0,0 1-776 16,0 11-288 0,-3 3-200-1,-6 3-287-15,1 0-169 16,1 9-120-16,3 8-17 15,0 5 129 1,4 3-72-16,0-3-192 16,11 3-168-16,6 1 176 0,2-4-112 0,1 1 216 15,-4-1 72-15,0-3 80 16,-4 3-56-16,-8 0 56 0,-4 0 8 16,0 7 88-16,-16-7 112 15,-8 3 96-15,-4-2-96 0,-4-4 104 16,4-6-136-16,-11-10-168 15,7-3-720-15,8-3-4249 0</inkml:trace>
  <inkml:trace contextRef="#ctx0" brushRef="#br0" timeOffset="31508.33">16156 5677 880 0,'0'0'9314'16,"0"0"-7498"-16,0 0-664 15,0 0 433-15,0 0-201 0,27 0-328 16,1 0-168-16,9 0-344 16,2 0-223-16,14 0-145 31,-6-3-48-31,1-1-128 0,-1-2-112 15,-11 3-569-15,-12-1-215 16,-20 4-480-16,-4 0-1537 0,0 0-3520 0</inkml:trace>
  <inkml:trace contextRef="#ctx0" brushRef="#br0" timeOffset="31711.4">16200 5845 3632 0,'0'0'3209'0,"0"0"-1945"0,0 0 561 32,0 0 663-32,0 0 257 15,0 0-1129-15,95 3-744 0,-47-3-504 16,12-3-288-16,0-3-80 16,4 2-672-16,7-9-1584 0,-11 4-1553 15,-17 0-5785-15</inkml:trace>
  <inkml:trace contextRef="#ctx0" brushRef="#br0" timeOffset="33569.33">17790 5483 536 0,'0'0'9322'0,"0"0"-7402"0,0 0-48 15,0 0 33-15,0-29-753 16,0 23 64-16,0 3-303 0,0 0-385 15,0-1-88-15,0 4 0 32,0-3-144-32,-13-3-184 0,-6 3-112 31,-5 0 8-31,-4 0 0 16,-8-1 0-16,4 4 0 15,-8 0-8-15,4 0 0 0,0 10 56 16,1-1 8-16,3 4-56 15,0 0 72-15,4 5-32 0,4 2 8 16,8 5-56-16,0 4 16 0,4-1 16 16,9 11-32-16,3-2 8 15,0 2 40-15,11-1-40 0,9-4 0 16,12-2 64 0,4 0-64-1,7-7 120-15,13-5 64 0,4-5 96 16,4-5-88-16,3-7 40 15,2 1-88-15,-2-4-88 0,-7 0 8 16,-9-4 24-16,-6-2-88 0,-9 3-8 31,-12-4-280-31,-17 4-120 0,-3 3-200 0,-8 0-968 16,-12 0-3601 0,-3 0-3425-16</inkml:trace>
  <inkml:trace contextRef="#ctx0" brushRef="#br0" timeOffset="39254.91">17474 6057 472 0,'0'0'8321'16,"0"0"-6408"-16,0 0-681 0,0 0-80 15,0 0 305-15,0 0-409 16,0 0-248-16,0 0-264 16,0 0-64-1,0 0-112-15,0 0 8 0,0 0-80 16,0 0-128-16,0 0-72 16,0 0 81-16,0 0-57 0,0 0 24 15,0 0-32-15,0 0 0 16,9 0-96-1,6 0 112-15,13 4 224 16,8-1 16-16,12 0-168 0,3 0-40 16,9 1-96-16,-8-1-56 15,1 0-136-15,-6 0 56 16,-7 0 56-16,-8-3-136 0,-13 3-312 31,-2 0-48-31,-9-3-49 0,-8 0-295 16,3 0-400-16,-3 0-840 15,0 0-649-15,-7 0-2096 16,-1 0-1744-16</inkml:trace>
  <inkml:trace contextRef="#ctx0" brushRef="#br0" timeOffset="39571.43">17566 6163 544 0,'0'0'7289'0,"0"0"-5760"15,0 0-841-15,0 0 136 0,0 0 256 16,0 0-216-16,0 0-272 16,0 6-104-16,13-3 41 0,2 3 751 15,9 1-240 1,8 2-376-16,7-3-240 15,10-2-8-15,-1 2-192 0,7-6-176 16,-7 3 112-16,-1-3-160 16,-2 0-96-16,-9 0-656 15,-12 0-464-15,-5 0-424 0,-6 0-665 32,-6-3-1744-32</inkml:trace>
  <inkml:trace contextRef="#ctx0" brushRef="#br0" timeOffset="43106.26">2127 4731 3064 0,'0'0'3161'15,"0"0"-641"-15,0 0-1495 16,0 0-393-16,0-10 320 0,0 7-88 31,0 3-328-31,0-4 216 16,0 4 9-16,0 0-305 0,0 0-200 15,0 0-120-15,0 0-72 16,0 0-64-16,0 0 0 16,0 0-80-16,0 0 16 0,0 0-72 31,0 0-88-31,0 0 0 15,0 4 72-15,0 5 144 0,0 4 8 16,0 9 0-16,-8 0 0 16,4 7 0-16,-8 6 0 0,4 3 0 15,0 3 8-15,1 4-8 16,-6 3 8 0,9 2 152-16,-3-2 40 15,3 2-120-15,-1-2-16 0,-3 0-56 16,4 2 80-16,-3 4 144 15,3-6-144-15,-5 3 0 0,1 0-88 16,5-1 48 0,-5-2-48-16,0 0 8 15,3 3 0-15,-2-3 0 16,3 2 0 0,-4 1 48-16,4-4-48 15,-5 5 112-15,9-8-72 16,-3 0 8-16,-1 1 16 0,4-7-64 15,0-3-8-15,0-7 0 16,0-5 16-16,0-4-16 0,0-4 8 16,-4 1 0-16,4-6-8 15,-4 3-144-15,0-1-64 16,0-6-184-16,-1 4-176 0,5-7-153 31,0-3-263-31,0 0-128 16,0 0-104-16,9-13-1097 0,-1-2-4664 0</inkml:trace>
  <inkml:trace contextRef="#ctx0" brushRef="#br0" timeOffset="43831.47">2653 4689 880 0,'0'0'2160'15,"0"0"-1208"-15,0 0 313 16,0 0-553-16,0 0-224 16,-28 79-16-16,24-53-160 0,4 5 448 15,-4 1-40 1,0 10-63-16,-3 5 15 15,-2 4 0-15,1 3-120 0,-3 4-24 16,2-1-96-16,-3 0-176 16,1 3-8-16,-2 0-88 15,-2 7 88-15,2 0-64 0,-2-4-56 16,2 4 0-16,2-7-32 16,-1-3 40-1,3 0-128-15,-2-3-8 16,-1 0 16-16,7-3-8 15,-6 0 56-15,7 0-64 16,-4-4 8-16,4-5 0 0,0-4 0 16,4-3-8-16,0-10 0 0,0-2-8 31,0-8-400-31,0-5-200 16,0-1-312-16,0-6-568 15,0 1-953-15,0-4-783 0</inkml:trace>
  <inkml:trace contextRef="#ctx0" brushRef="#br0" timeOffset="44421.14">2881 4645 720 0,'0'0'4913'0,"0"0"-3665"31,0 0-816-31,0 0-296 16,0 0 24-16,0 0-8 16,0 0 104-16,0 0 112 0,0 47-56 15,0-15 152-15,0 6 153 31,0 10-153-31,-9 22-24 0,-3 25 32 16,-8 16 120-16,5 6-216 16,2-9 120-16,2-16-216 0,7-3-8 15,0-9-64-15,0-1-80 0,-1-12-72 16,-3-13 0-16,5-13-40 16,-1-3-16-16,-4 3 48 15,4 4-40 1,-5-1 0-16,6-9-8 0,-1-3 16 15,0-10-16-15,4-3-192 16,0-3-200-16,0-3-184 0,0-3 8 16,0 5-800-16,0-5-305 15,0-4-2728-15</inkml:trace>
  <inkml:trace contextRef="#ctx0" brushRef="#br0" timeOffset="45004.75">1824 5079 1408 0,'0'0'576'0,"0"0"1640"16,0 0-743-16,0 0-577 31,0 0-40-15,0 0 392-16,-79-6-103 0,79 3-385 0,0 3-344 16,0 0-232-16,0 0-184 15,8 0 56-15,16 0 16 0,15 3 912 16,29 1-224-16,36-2 72 31,23-2 33-31,16 0-129 0,-3 0-176 16,-9-6-184-16,-15-3-176 15,0-1-56-15,-9 4-80 0,-23 0-16 16,-16 2-40-16,-25 4-8 16,-6 0 0-16,-6 0-424 31,-3 0-464-31,-8 0-240 0,-13 0-297 15,-7 4-343-15,-23 5 792 0,-5 1-849 16,-7-1-2944-16</inkml:trace>
  <inkml:trace contextRef="#ctx0" brushRef="#br0" timeOffset="45421.85">1657 5648 1664 0,'0'0'672'15,"0"0"984"-15,0 0-1120 31,0 0-247-31,0 0 863 0,0 0 608 16,0 0 249-16,72 9-593 16,-28-12-240-16,23-6 184 0,25-7-39 15,19 3-649-15,13 0-264 16,-12 8-104-16,-13-5-200 31,-15 3-40-31,-13 7-56 0,-11-6-8 16,-12 6-32-16,0-3-256 15,0-1-24-15,12 2-392 0,-1-2-368 16,1-2-65-16,-9 3-271 0,2 0-656 16,-18-1-1841-1,-11 1-776 1</inkml:trace>
  <inkml:trace contextRef="#ctx0" brushRef="#br0" timeOffset="45802.9">1785 6020 1504 0,'0'0'4161'31,"0"0"-2601"-31,91 2-56 16,-44-2-135-16,9 0 7 0,17-6-16 15,26-3 113-15,17-4-369 16,-13 0-440-16,-15 7-184 0,-28-1-136 15,-13 5-240-15,5-1-32 16,8 3-32 0,0-4-40-16,-8 4-72 15,-9 0-792-15,-7 0-1064 0,-16 0-393 16,-8 0-1992-16</inkml:trace>
  <inkml:trace contextRef="#ctx0" brushRef="#br0" timeOffset="46665.83">967 5391 5209 0,'0'0'5177'31,"0"0"-3977"-31,0 0-248 0,0 0 200 0,0 0-247 16,0 0-521-16,0 0-376 15,0-3-8-15,0 12-8 16,0 7 8-16,0 3 176 0,0 6-40 16,0 7-48-1,0 0-40 1,0 0 8-16,0-4-8 0,-4 4-40 0,1-3-8 15,3-7-40-15,-4 0-608 16,4-6-673-16,0-3-479 16,0-7-961-1,0-6-1784-15</inkml:trace>
  <inkml:trace contextRef="#ctx0" brushRef="#br0" timeOffset="47041.04">1163 5407 3208 0,'0'0'5217'15,"0"0"-4280"-15,0 0-737 16,0 0 88-16,0 0 360 16,0 0-32-16,-40 47-16 0,20-34-8 15,0 3-192-15,-4-3-96 31,1 0-88-31,3-1-40 0,-5-2-96 16,10-4-16-16,2 0-64 0,6-6 16 16,3 0 48-16,0 3-64 15,4 1 0-15,0-1-152 0,0 6 72 16,8 1 80 0,3 3 64-1,6 2 120-15,3 1 0 0,3-3 49 16,1 3-57-16,0-4-8 15,4 5-64-15,-4-2-24 16,0 5-80-16,0-8-216 16,4 7-1169-16,-8-6-607 15,-5-3-7802-15</inkml:trace>
  <inkml:trace contextRef="#ctx0" brushRef="#br0" timeOffset="48037.21">2450 4000 8513 0,'0'0'2249'0,"0"0"-1201"0,0 0-128 16,0 0 208-16,0 0-7 16,0 0-593-16,0 0-384 0,0 0-144 15,0-16-136-15,0 32-96 32,0 7 216-32,0 5 16 15,0 7 48-15,0 6-40 0,0 3 0 16,-8 4 0-16,-4-3-8 15,4 2-128-15,-4-5-728 0,4-1-393 32,4-10 201-32,4-5-552 0,0-7-809 15,4-12-2008-15</inkml:trace>
  <inkml:trace contextRef="#ctx0" brushRef="#br0" timeOffset="48437.04">2689 4070 6809 0,'0'0'2072'16,"0"0"-2072"-16,0 0-304 0,0 0 64 31,0 0 240-31,0 0 296 16,0 0-40-16,-88 64-48 0,61-45 73 31,-1-1-145-31,0 2 8 16,4-4-136-16,3 0 48 0,6-7-56 15,2-3 8-15,10-2 0 16,3-1-8-16,0-3 48 16,0 0-32-16,0 3-16 0,0 0 0 15,3 3 72-15,10 1 136 16,-1 2 72-16,4 1 32 0,3-1 112 15,9 4 112-15,-4 3-128 16,8-3-200 0,-4 6-128-16,0 0-72 15,0 0-8-15,-9 0-256 0,2 9-800 16,-10-9-416-16,-2 1-1097 16</inkml:trace>
  <inkml:trace contextRef="#ctx0" brushRef="#br0" timeOffset="57494.52">2243 8582 10058 0,'0'-3'2464'15,"0"-1"-767"-15,0 4-513 16,0 0-248-16,0 0-264 16,0 0-352-16,0 10-264 0,-4 9-48 15,-5 13 144-15,-2 3-16 16,-5 12 0-16,0 1 8 15,-1 3-16-15,-2 3 16 16,-5 0-72-16,0-4-64 16,1-2 40-16,3-3-48 15,-1-7 0-15,10-13-104 0,3-6-184 16,3-6-64-16,1-7-64 16,4-6-64-1,0 0 184-15,0 0 104 16,0-19 32-16,13-13-624 15,2-9-128-15,13-19 351 0,4-23-175 16,8-15-112-16,-4 6 424 16,-8 19 312-16,-8 25 112 0,-8 16 64 31,4 1 112-31,0 2 344 16,-4 4-16-16,-1 5 360 15,-6 14 153-15,-1 0-265 0,0 6-288 16,0 0-376-16,-1 6 0 15,5 10-56-15,5 6 264 0,-2 10-24 16,1 6 56 0,0 3-40-16,-4 1-56 15,0 2-40-15,0 1-88 16,-4-8-48-16,4 5-40 0,-4-4 40 16,4-3 8-16,-5-3-64 0,2-4-128 0,-1-3-736 31,-4 4-1024-16,0-6-1265-15,0-8-5345 0</inkml:trace>
  <inkml:trace contextRef="#ctx0" brushRef="#br0" timeOffset="57758.54">2067 8845 7633 0,'0'0'6369'0,"0"0"-4640"16,0 0-1129-16,0 0-344 16,0 0 392-16,0 0-72 0,0 0-216 15,80-6 32-15,-29 6-31 16,9-3-201-16,4 3-160 0,20-13-841 31,-17 7-3127-31,-18-4-4458 0</inkml:trace>
  <inkml:trace contextRef="#ctx0" brushRef="#br0" timeOffset="59287.07">2582 9023 1376 0,'0'0'9666'31,"0"0"-7722"-31,0 0-992 0,0 0 313 16,0 0 23-16,0 0-352 15,0 0-480-15,-8-19-240 0,12 16-88 16,7-6-56-16,1 2-16 16,0 1-56-1,0 2 8-15,0 4-8 16,0 0-48-16,0 0-48 0,-8 4 24 16,8 9 64-16,-8 9-40 15,4 0 40-15,-8 3 0 0,0 4 8 16,0-1 8-16,0-6-8 0,0-2-144 31,0-5 16-31,0-5 32 16,0-3-8-16,-4-5-64 0,4-2 120 15,-4 0 48-15,4-6 72 16,0-10-72-16,0-3-128 0,0-13-96 16,0-3-224-16,16-2-464 31,4-5 144-31,0 1 432 0,4 3 80 15,-5 9 112-15,-2 10 144 16,-6 7 56-16,-7 8 328 0,0 4-16 16,1 0-216-16,-5 7-152 31,0 12 488-31,4 3 0 16,0 4-128-16,-1-1-136 0,1 0-72 15,0 1 24-15,0-1-56 16,0-3-56-16,-4-3-16 0,5 4-32 15,-5-8-16-15,0 5 0 0,0-5-624 16,0 7-912 0,0-5-1481-1,0-12-4817-15</inkml:trace>
  <inkml:trace contextRef="#ctx0" brushRef="#br0" timeOffset="59582.94">3063 9033 5721 0,'0'0'5793'31,"0"0"-3849"-31,0 0-1376 0,0 0-167 16,0 0 487-16,0 0-304 15,0 0-320-15,5 25 208 16,-1-9 24-16,-4 3-120 0,4 0 8 31,-4 3-80-31,0-3-176 16,0 3-120-16,0 0 48 0,0 1-56 16,0 6-1112-16,0-7-2048 15,0-7-4194-15</inkml:trace>
  <inkml:trace contextRef="#ctx0" brushRef="#br0" timeOffset="61568.67">2995 8899 4993 0,'0'0'4561'0,"0"0"-2857"16,0 0-880-16,0 0-120 15,0 0 929-15,25-44-249 0,-25 40-200 16,0-2-288-16,0 3-232 16,0 0 89-16,-4 0-361 0,-8-1-128 31,0 4-40-31,-9 0-176 15,2 0-40-15,-9 0 0 0,0 10 48 16,0 6 8-16,-4 6-8 16,0 4 0-16,1 2-40 0,3 1-16 15,7 2 8-15,6 1 8 32,7-7-8-32,8 7-8 15,0-6 0-15,0 3-8 0,12-4 8 16,8-3 8-16,8 0-8 15,0-9 16-15,12-4 32 0,-1-5-48 0,1-4 8 16,4 0-8 0,-4-10-32-1,-1-6-648-15,2-19-1001 16,-10 3-2391-16,-15 1-2866 0</inkml:trace>
  <inkml:trace contextRef="#ctx0" brushRef="#br0" timeOffset="63572.67">3298 9042 2720 0,'0'0'9330'0,"0"0"-6561"16,0 0-969-16,0 0-264 15,0 0-335-15,0-3-409 0,0 3-408 16,0 0-280-16,0 3-104 0,0 6-56 15,0 14 56 1,0 9 120-16,0 2-24 16,0 5-8-16,0-1-88 15,0 3 16-15,0-6-8 16,0 3-8-16,0-6-448 0,0-1-928 16,4-8-2641-16,4-11-4265 0</inkml:trace>
  <inkml:trace contextRef="#ctx0" brushRef="#br0" timeOffset="63891.65">3832 9204 10234 0,'0'0'3913'0,"0"0"-3641"16,0 0-272-16,0 0 8 0,0 0 168 15,0 0 80-15,9 73-104 16,-9-47-24-16,-17-1-128 15,2 0-104-15,-17 4-1417 16,8-7-1231-16,4-9-6154 16</inkml:trace>
  <inkml:trace contextRef="#ctx0" brushRef="#br0" timeOffset="64398.69">4326 8677 11202 0,'0'0'2528'0,"0"0"-1247"16,0 0-425-16,0 0-104 15,0 0-360-15,0 0-336 0,0 0 64 16,0 0 80-16,-12 111-48 15,1-63-48-15,-2 2-16 0,2 4-72 16,-1-6-16 0,0-3-152-16,0-7-176 15,3-13-168-15,5-6-368 16,4-13 120-16,0-6 160 0,0-6 504 16,9-23-168-1,10-12-361-15,9-22 425 16,8-26 88-16,5-16 48 0,-2-6 48 15,-7 22 272-15,-12 32 505 16,-8 25 479-16,-8 16 296 16,3 4-400-16,-7 8 321 0,9 1-809 15,-1 3-664-15,3 19-8 16,10 16 8 0,-1 7 80-16,-1 15 0 15,5 3-32-15,-3 7 0 16,-6-1-48-16,-2 1 0 0,-6-10-688 15,-3-3-689-15,-4-3-751 32,-4-16-2473-32,-12-13-4721 0</inkml:trace>
  <inkml:trace contextRef="#ctx0" brushRef="#br0" timeOffset="64564.75">4127 8899 3208 0,'0'0'8570'0,"0"0"-7306"16,0 0-368-16,100-22 65 15,-48 16-89-15,11 6-440 0,-3 0-200 16,28 0-232-16,-20 0-2072 16,-16 0-5082-16</inkml:trace>
  <inkml:trace contextRef="#ctx0" brushRef="#br0" timeOffset="65978.17">4805 8921 432 0,'0'0'9682'15,"0"0"-7954"-15,0 0-240 0,0 0-31 16,0 0 47-16,0 0-368 16,0 0-480-16,0-25-416 0,0 25-112 31,0 0-120-31,3 0 0 15,5 0 40-15,1 7-40 0,-1-1-8 16,-5-3 0-16,1 0 0 16,0 0 8-16,-4-3-8 0,0 0 8 15,0 0 8-15,0 0-8 32,0 0 48-32,0 0-48 15,0 0 0-15,0 0 48 0,0 0-48 16,0 0-8-16,0 0 8 15,0 0 9-15,0 0-9 0,0 0 0 0,0 0 40 16,0 0 16 0,0 0-56-1,0 0 72-15,0 0-32 16,0 0 0-16,0 0-40 0,0 0 16 16,0 0-24-16,0 0-80 15,0-6-609-15,4 3 449 0,-4 0 192 16,5-4 48-1,-1 4 0-15,0-3-24 16,3 2 24-16,-3-2 0 16,4 3 0-16,-3 0 0 0,-1 0 16 15,-4 0 64-15,0 3 56 16,0 0 120-16,0 0 57 0,0 0 7 16,-9 0-48-16,-10 0-24 31,-2 0-104-31,-3 9 72 0,1 0 80 15,-1 1-40-15,4 3-64 16,4-1-24-16,7 5-160 16,6-2 0-16,3 4 0 0,0 3 48 31,3 1-56-31,18 2 8 16,7-3 40-16,4 0-48 0,-1-2-40 15,9-5-184-15,-3-2-408 16,10-13-825-16,-8 0-2559 0,-11 0-2706 0</inkml:trace>
  <inkml:trace contextRef="#ctx0" brushRef="#br0" timeOffset="66285.86">5100 8956 3288 0,'0'0'7130'15,"0"0"-5098"-15,0 0-1080 16,0 0 81-16,0 0 151 0,0 0-392 16,0 0-272-16,87 0-272 15,-79 19 8-15,-8 0 64 16,0 4 56 0,0 2 16-16,-8-3-127 15,-4-3-105-15,8-3 0 0,0-3-160 16,4-4 8-16,0-2 0 15,16-1-8-15,8 0-136 16,12-2-657-16,12-4-631 0,-5 0-1777 31,-7-10-5504-31</inkml:trace>
  <inkml:trace contextRef="#ctx0" brushRef="#br0" timeOffset="66480.05">5613 9042 8425 0,'0'0'4849'15,"0"0"-3752"-15,0 0-369 16,0 0-32-16,0 0-416 16,0 0-280-16,0 0-1000 15,64 0-969 1,-44 0-519-16,4 0-3105 15</inkml:trace>
  <inkml:trace contextRef="#ctx0" brushRef="#br0" timeOffset="66607.28">5901 9051 8209 0,'0'0'3129'0,"0"0"-2217"16,0 0-448-16,0 0 424 0,0 0-47 15,0 0-841-15,107-6-328 16,-83 3-1729-16,0 0-3912 0</inkml:trace>
  <inkml:trace contextRef="#ctx0" brushRef="#br0" timeOffset="66759.05">6315 9033 12682 0,'0'0'3065'0,"0"0"-1953"15,0 0-432-15,0 0 545 0,0 0-457 31,0 0-768-31,0 0-472 16,0 0-3369-16,28-16-10034 0</inkml:trace>
  <inkml:trace contextRef="#ctx0" brushRef="#br0" timeOffset="67618.6">7028 8629 9986 0,'0'0'1840'0,"0"0"344"0,0 0-663 16,0 0-457-16,0 0-344 0,0 0-488 15,3 0-232-15,-3 26 0 16,-3 12 160 0,-5 9 0-16,-9 10-72 15,6 7-32-15,-1-4-48 16,-4-2 96-16,1-4-104 0,2-7-72 16,1-9-224-16,0-9-104 15,4-10-56-15,4-6-304 0,4-13 56 31,0 0 536-31,0-16 160 16,12-16-856-16,4-9 383 16,8-10 289-16,1-9 184 0,1-13 0 15,2-16 8-15,8-13 128 16,-3 10 305-16,-6 19 319 0,-11 29 224 31,-4 24-352-31,-8 8 72 16,5 2 120-16,-6 4-159 15,1 6-257-15,4 0-400 0,5 3-56 16,-2 16 56 0,9 7 64-16,0 8 64 15,0 5 64-15,0 5 112 0,-1 0-40 16,2 1-96-16,-1 3-64 16,-8-1 0-16,3-3-56 15,-2 1-40-15,-6-3 64 0,5-1-72 16,-3-3-400-16,-6-6-720 0,-3-1-913 15,0-5-2000-15,0-14-1848 0</inkml:trace>
  <inkml:trace contextRef="#ctx0" brushRef="#br0" timeOffset="67852.82">6893 8934 864 0,'0'0'11522'0,"0"0"-9617"15,0 0-681-15,0 0-648 0,103-22 200 32,-36 19 16-32,17-3-320 15,0 2-344-15,-12 4-128 16,-1-3-1040-16,-27 3-2096 0,-8-3-6331 0</inkml:trace>
  <inkml:trace contextRef="#ctx0" brushRef="#br0" timeOffset="68993.37">7777 8899 7193 0,'0'0'2080'0,"0"0"-423"15,0 0-369-15,0 0 336 16,0 0 273 0,0 0-657-16,0 0-344 15,-5-60-304-15,-10 60-327 0,-5 0 7 16,1 0 0-16,-6 6-24 15,5 13-72-15,1 0-40 32,-1 4-32-32,3 5 24 0,6-2-16 15,7-1-56-15,4 4-56 16,0-4 8-16,15-3-8 0,9 0 8 16,4-6-8-16,8-3 0 15,5-4-352-15,2-5-480 16,13-4-769-16,-9-13-2232 0,-6-3-2952 0</inkml:trace>
  <inkml:trace contextRef="#ctx0" brushRef="#br0" timeOffset="69666.71">8079 9099 2760 0,'0'0'8362'0,"0"0"-6122"0,0 0-351 0,0 0-369 15,0 0-104-15,0 0-751 16,9-13-473-16,-9 13-184 16,4 17-8-1,0 1 440-15,-4 8-128 16,0 6-88-16,4-1-144 16,-4 8-64-16,0 2-8 0,0 0 8 15,0 3 40-15,0-2-40 31,0-1-16-31,0-9 0 0,0-4-152 16,0-6-384-16,0-5-481 16,0-8-431-16,0 0-928 0,0-9-265 15,-4 0-648-15,-4 0-2784 0</inkml:trace>
  <inkml:trace contextRef="#ctx0" brushRef="#br0" timeOffset="69975.28">8100 9071 8481 0,'0'0'1737'15,"0"0"-257"-15,0 0-256 16,0 0 97 0,0 0 175-16,0 0-608 15,0 0-200-15,87-54-432 0,-66 54-256 0,-2 0 0 16,1 6-88-16,0 7 16 15,-4 2-104-15,-5 5-72 16,-7-1 128 0,-4 3 120-16,0-3-8 15,-11 3 8-15,-13-3 56 16,-12 1 40-16,-4-5-64 0,1 1-32 16,-9 0-576-16,12-4-1728 31,16-8-2746-31</inkml:trace>
  <inkml:trace contextRef="#ctx0" brushRef="#br0" timeOffset="70155.5">8709 9004 12938 0,'0'0'2809'0,"0"0"-2521"0,0 0-288 16,0 0-704-16,0 0-1281 16,0 0-8585-1</inkml:trace>
  <inkml:trace contextRef="#ctx0" brushRef="#br0" timeOffset="99103.36">1912 11325 488 0,'-4'-3'9754'0,"4"0"-7674"0,0 3-976 16,0-4-199-16,0 4 295 0,0 0-176 15,0 0-416-15,0 0-360 16,0 0-144-16,0 0-32 31,0 0-8-31,0 0-56 0,-4 7-8 16,0 8 8-16,0 5 80 15,0 8 120-15,0 1-24 0,0 3-32 16,4-4-144-16,0 1 72 16,0-7-64-16,12-3-16 31,4-6 56-31,8-3-48 0,4-10-8 15,8 0-8-15,-1-7-136 0,5-12 40 16,0-10 40-16,-8-5 8 0,-4-5-88 16,-5 1-48-16,-2 0 112 15,-10 6 80-15,-6 10 48 16,-1 6 328-16,-4 10 112 16,0 2-143-1,0 4-169-15,0 0-176 0,0 0-56 16,0 10-104-16,0 6 96 0,-9 6 64 15,2 7 0-15,-5 6 8 16,4 6 56-16,0 7-56 16,0 3 40-1,4-1 0-15,0 8 0 16,0-1-48-16,-1 0 8 16,-2 12 0-16,-1-2 112 0,0 0-40 31,0 3-64-31,0-10 80 15,-4 4-88-15,5 3 40 0,-6-8-48 16,1-4 16-16,0-1-8 16,0-7 8-16,1-5-8 0,-2-8 48 15,6-8-56-15,-5-10 8 16,3-4 0-16,2-5 48 16,-5 2 224-16,-1-5 88 0,-2-4 24 31,-5 0 32-31,-4-7 32 15,-8-12-88-15,0-9-88 0,0-11-168 0,4-5 96 16,5-7-64-16,7-3-16 16,8-3-8-1,8 0-104 1,4-7-16-16,20 4-40 0,15-3-136 16,21-11-88-16,0 14-144 15,8 0-128-15,-5 12-312 0,-3 10-576 16,-8 10-2465-16,-16 8-1328 0</inkml:trace>
  <inkml:trace contextRef="#ctx0" brushRef="#br0" timeOffset="99801.99">2526 11935 4504 0,'0'0'6818'0,"0"0"-4538"0,0 0-639 15,0 0-81-15,0 0-168 16,0 0-495-16,0-16-553 0,-8 16-296 16,-1 9-32-16,-2 10-16 31,-5 7 112-31,0 5 32 0,-5 8 24 16,2-2 48-16,3 5 56 15,4-4-80-15,4-3-72 16,4 0-40-16,4-7 8 0,0-2-88 15,0-4 16-15,8-6-8 16,8 0-8 0,4 0 0-16,4-7-88 0,4-6-600 15,19-3-592-15,-7-6-1497 16,-8-10-3416-16</inkml:trace>
  <inkml:trace contextRef="#ctx0" brushRef="#br0" timeOffset="100566.41">2625 11567 7209 0,'0'0'2185'0,"0"0"-1049"15,0 0-72-15,0 0 624 0,0 0-319 16,0 0-609 0,0 0-328-1,0 0-160-15,0 0-48 0,-4-7-136 16,-4 19 24-16,-4 8 40 0,4-1-48 16,0 6-32-1,5-6-16 1,-1 0-56-16,4-3 8 0,0 0 8 0,0-7-16 15,7 1-48-15,5-7-512 16,0-3-88-16,0 0 8 16,1 0-16-16,-2-9 31 0,-7-10 545 31,0-3 80-31,-4-7 8 0,0 3 0 16,-4-2 200-16,-4 5 281 15,1 8 135-15,-2 5 256 16,5 10-192-16,0 0-416 0,0 3-232 15,-8 16-40-15,4 4 0 32,0 5 8-32,1-2 0 0,3-4 0 15,4-3-8-15,0-3 0 16,0-7-64-16,8-2 56 16,3-7-320-16,5 0 240 0,0-4 88 15,0-8-24-15,-8-7 24 31,0-7 0-31,-4 4 96 0,-4-6 120 0,0 5 184 16,-12 5-24-16,4 5 88 16,-4 9-160-16,4 4-256 15,-4 0-48-15,9 26-840 0,3-1-2072 16,0-3-3834-16</inkml:trace>
  <inkml:trace contextRef="#ctx0" brushRef="#br0" timeOffset="103207.32">2195 10099 4945 0,'0'0'3288'0,"0"0"-1319"16,0 0-497-16,0-18-344 16,0 14 425-16,0 4-249 0,0 0-448 15,0 0-360-15,0 0-120 16,0 0-168-16,0 0-160 16,-4 6-48-16,-8 14 0 0,0 5 48 15,-4 10 128-15,-4 3-80 31,1 3 32-31,2 0-56 0,2 4-8 0,2-4-24 16,6-6-32-16,-1 0-8 16,3-3 16-16,1-3-16 15,0-7-216-15,0 0-448 16,4-6-416 0,-3-4-816-16,-5-5 39 15,8-7-1207-15,-9 0-2386 0</inkml:trace>
  <inkml:trace contextRef="#ctx0" brushRef="#br0" timeOffset="103536.64">1880 10068 8409 0,'0'0'2273'16,"0"0"-1129"-16,0 0-104 15,0 0 217-15,0 0-25 16,0 0-624-16,0 0-600 0,28-29 320 31,12 19 24-31,23 1-144 16,1 3 88-16,12-1-224 0,-1 1 8 15,-15 6-80-15,0 0-216 0,-4 0-1032 16,-20 3-585-16,-16 16-567 16,-8 0-145-16,-12-3-767 0</inkml:trace>
  <inkml:trace contextRef="#ctx0" brushRef="#br0" timeOffset="103790.35">1760 10750 2776 0,'0'0'3057'0,"0"0"-2105"0,0 0 432 31,0 0 609-31,0 0-185 15,105-6-296-15,-58-7-151 16,5-3-657-16,4 4-400 0,-1 2-184 16,-7 0-120-16,12 4-1840 15,-17 0-713-15,-7 3-440 0</inkml:trace>
  <inkml:trace contextRef="#ctx0" brushRef="#br0" timeOffset="104145.08">2601 10398 9313 0,'0'0'1737'16,"0"0"-713"-16,0 0-152 16,0 0 40-16,0 0-303 15,-32 16-273-15,20-1-56 0,-8 8 24 16,5 2 24-16,-2 1-8 0,6 2-128 31,3 1 0-31,-1-4-136 16,5 1-40-16,4-4-8 15,0-3-8-15,0-3-168 0,13-4-792 16,19-9-713-16,0 1-703 16,-4-4-2969-16</inkml:trace>
  <inkml:trace contextRef="#ctx0" brushRef="#br0" timeOffset="104542.87">2681 10207 8913 0,'0'0'2241'0,"0"0"-897"0,0 0-248 16,0 0-103-16,0 0-585 0,0 0-264 15,0 0-72 1,0 0-72-16,-56 29-8 15,56-13 8-15,0-7-104 16,0 1-56-16,4-4-240 16,4 0-161-16,0-6 1 0,4 0-336 15,-4 0 832-15,-4-2-16 16,0-11 80 0,-4 0 0-16,0 0 304 15,0-3 264-15,-4 4-264 16,-4 2 553-16,4 4-241 0,-4 2 16 15,8 4-232-15,0 0-200 16,0 0-200-16,-4 0-552 0,-4 23-128 31,5-1-1073-31,-10-3-3176 0</inkml:trace>
  <inkml:trace contextRef="#ctx0" brushRef="#br0" timeOffset="110114">3295 11820 7601 0,'0'0'2081'0,"0"0"-1177"31,0 0-128-31,0 0 64 16,0 0-64-16,0 0-376 0,0 0-240 15,0 3 32-15,0 4 473 16,0-1-289-16,0-6-264 16,0 3-48-16,0-3 48 0,0 0-32 31,0 0 16-31,0 0 24 15,11-6 488-15,-2-13-320 0,6 0-288 0,-7 0-136 16,1 0-48-16,-9 6 184 16,0 4 24-16,0 6 264 15,0 3-232-15,0 0-56 16,-13 3-80 0,2 12 80-16,-2 2-16 15,1 1 16-15,9-2 0 0,-1-3-24 0,4-4 16 16,0-6-8-1,0 1-16-15,0-4 32 0,0 0 192 16,7-7 296 0,1-8-232-16,1-4-176 15,-1 3-16-15,-8 0 40 0,0 6 192 16,0 4 208-16,0 6-280 16,-8 0-224-16,-9 3-96 15,-3 16 8-15,1 22-680 0,6-2-1400 31,2-4-2657-31</inkml:trace>
  <inkml:trace contextRef="#ctx0" brushRef="#br0" timeOffset="110781.95">3259 12246 7393 0,'0'0'2369'0,"0"0"-1233"0,0 0 128 16,0 0 432-16,0 0-399 0,-13-42-473 31,2 42-576-31,3 0-136 15,-5 4 0-15,2 9-104 16,3-1 40-16,-1 4-40 0,6 0-8 16,3-1 0-16,0 2-40 15,0-8 32-15,8-3-56 0,12 1-184 32,0-7 240-32,4 0-264 15,-5-7-80-15,2-5 144 16,-10-4 40-16,-7-3 168 0,-4 3 120 15,0-3 184-15,0 10 64 0,-4 2 40 16,-4 4-104-16,1 3-160 16,-1 0-144-1,-1 6-8-15,5 3-64 16,4 4 8-16,0-3 56 16,0-1-48-16,0-2-88 0,8-4-240 15,-3-3 16-15,3 0 368 0,-4-3 272 16,-1-10-128-1,-3 0 72-15,0 0-16 16,-7-2-48-16,-6 5-128 16,-2 4-24-16,7 6-1056 15,-1 0-4289-15</inkml:trace>
  <inkml:trace contextRef="#ctx0" brushRef="#br0" timeOffset="115055.75">4458 11655 720 0,'0'0'376'16,"0"0"2040"-1,0 0-503 1,0 0-585 0,12-79-208-16,-12 60 32 15,0-3 1-15,0 6-81 0,0-3-136 16,0 6 160-16,0 0 169 0,0 7 175 15,0 3-256-15,0 3-416 16,0 0-368-16,0 0-304 16,0 0-96-16,0 6-96 15,-4 16 64-15,-8 4 32 0,4 12 144 16,-4 0-144-16,4 6 72 0,0 1 0 16,0 3-24-16,0-4 24 31,4-3-63-31,-3 0-1 15,2 1 72-15,-7-5-72 0,5-1-8 16,-1-5 0-16,-1-2-113 16,1-4-487-16,5-5-592 0,3-11-800 15,0-3-553-15,0-6-2032 0</inkml:trace>
  <inkml:trace contextRef="#ctx0" brushRef="#br0" timeOffset="115574.25">4864 11506 3504 0,'0'0'5025'16,"0"0"-3392"-16,0 0-689 15,0 0-368-15,0 0-176 0,0 0-160 0,-3 6-120 31,-14 13 448-31,-2 7 16 16,-5 6 121-16,-4 2 7 16,-8 4-312-16,0 4-160 0,-4-8 32 15,0 2-80-15,1-8-32 16,3-6-32-16,4-2-120 0,8-5 72 31,11-8-80-31,6-1 0 16,-1-6 16-16,8 0 88 0,0 0 0 15,0 0-104-15,8-10-208 16,4 1 72-16,0 3 136 0,-4-1 104 16,-1 4-24-16,2 3 0 31,-1 0-72-31,-1 0-8 16,6 10 0-16,-1 2 72 0,4 4 0 15,-1 0 32-15,6 6 24 16,-2 1-32-16,5-1 8 0,-4 0 0 15,0 0-16-15,-4-3-8 16,-8 0-64 0,-1-3 0-16,-2-3 32 15,-5-1-40-15,0-2 80 0,0 0-88 16,0-4 0-16,0 0-592 16,0-6-1616-16,4 0-2009 0,12-6-2897 15</inkml:trace>
  <inkml:trace contextRef="#ctx0" brushRef="#br0" timeOffset="115948.08">5493 11785 4176 0,'0'0'6322'31,"0"0"-4546"-31,0 0 9 16,0 0-97-16,0 0-272 0,0 0-480 16,0 0-408-16,0-12-311 15,0 12-89-15,-15 6-56 16,-5 10 200-16,-4 3-64 0,-3 6-56 15,-5 4 0 1,-1 3 8-16,1 0 0 16,0 2-112-16,4 1-40 0,1-3 40 15,3 0-48-15,0-7-600 16,13 0-633-16,-2-8-959 16,9-5-929-16,0-12-1816 0</inkml:trace>
  <inkml:trace contextRef="#ctx0" brushRef="#br0" timeOffset="116263.22">5151 11741 5233 0,'0'0'5273'0,"0"0"-3945"15,0 0 408-15,0 0 1 16,0 0-753-16,0 0-744 15,0 0-232-15,28 13 720 0,-16 12-64 16,4 4-56-16,0 2-63 31,4 4-121-31,-4 0-40 0,3 3-160 16,-2 0-48-16,3 0-80 16,-5-3-40-16,2 0-40 15,-6-6-8-15,1-1 40 0,1-9-48 31,-6 3-40-31,1-5-624 0,1-4-513 16,2-4-1111-16,1-3-2057 0,-8-3-3201 16</inkml:trace>
  <inkml:trace contextRef="#ctx0" brushRef="#br0" timeOffset="116640.43">5996 11493 6889 0,'0'0'4441'15,"0"0"-2225"-15,0 0-367 16,0 0-265-16,0 0-480 0,0 0-584 31,0 0-480-31,0-6 65 16,0 34-105-16,0 7 456 0,0 10-200 15,0 9 40-15,0-3-56 16,0 3-136-16,0-4 8 16,0-2-112-16,-4-7 8 0,4-2 0 31,-5-5-8-31,5-2-64 0,-3-7-416 15,-1-2-601-15,4-4-615 0,-4-10-1425 16,4-3-951 0,0-6-3018-16</inkml:trace>
  <inkml:trace contextRef="#ctx0" brushRef="#br0" timeOffset="117006.87">6326 11658 5193 0,'0'0'5769'16,"0"0"-4465"0,0 0-320-16,0 0 353 15,0 0-673-15,0 0-432 16,0 0-120-16,0 0 176 0,-95 54 8 16,51-29-32-16,-4-2-96 15,1-1-48-15,2-6-72 0,10-3-40 31,10-7-8-31,14 0 0 16,11-3-312-16,0 4-32 0,11-4 176 16,17 7 168-16,8-1 408 15,5 4 128-15,-6-1 88 16,1 4-168-16,-4 0-128 0,-4 0-32 31,0 6-127-31,-4 1-89 16,0 5-72-16,-1 1 0 0,1 2-8 15,-3-2-513-15,3 13-799 0,-9-14-1488 16,-3-6-2274-16</inkml:trace>
  <inkml:trace contextRef="#ctx0" brushRef="#br0" timeOffset="128954.46">7179 11769 8489 0,'0'0'2193'31,"0"0"-1513"-31,0 0-424 16,0 0 152-16,-8 0 240 16,-4 4-152-16,-4 5-176 0,5 4 32 15,-9 3 201-15,3-1-49 16,-2 8 88-16,-1-1 24 0,-8 3-184 31,3 1-96-31,-1 2-64 16,-7 1-48-16,1 0-56 0,0-1-112 15,5 1 8-15,-6-4-16 16,10 4-48-16,3-10-352 0,-1 0-488 16,10-7-680-16,3-2-689 31,8-10-303-31,0 0-1817 31,0-10-920-31</inkml:trace>
  <inkml:trace contextRef="#ctx0" brushRef="#br0" timeOffset="129313.01">6816 11760 2736 0,'0'0'6457'0,"0"0"-4600"15,0 0-313-15,0 0-760 16,0 0-368-16,0 0-167 0,4-10-177 16,5 23-72-16,-1 6 936 15,8 7-104-15,-4 2-248 16,3 4-88 0,5 3 0-16,1 3-72 15,-2 0-72-15,5 0-56 0,0 0-71 16,0-3-33-16,-1 0-40 15,1 0-56-15,-3-4-40 16,-1 1-48-16,-8-6 8 0,-1-4 32 31,-2-3-48-31,-5-6-104 16,-4-4-449-16,0 1-447 0,0 0-992 16,0-10-2529-16</inkml:trace>
  <inkml:trace contextRef="#ctx0" brushRef="#br0" timeOffset="133162.29">7892 11747 8969 0,'0'0'1809'0,"0"0"-449"31,0 0-376-31,0 0 377 16,0 0 327-16,0 0-256 0,4-44-544 15,-4 44-383-15,0 0-265 0,0 0-112 16,0 0-104-16,0 12-16 16,0 8-8-16,0 8 168 15,0 10-32-15,-8 0 0 0,1 10-40 31,-1 2 152-31,3 8-96 16,-3 2 0-16,4 0-56 0,1 4-32 16,-1-4-56-16,0-2 88 15,0-1-88-15,-1-3 0 16,1-7-8-16,0-5 8 0,1-7 0 31,-1-7 0-31,4-9 0 16,0-3-8-16,0-10-80 0,-4-3-216 15,4-3-344-15,0 0-513 0,0-22-687 16,-4-3-2713 0,4-10-6793-1</inkml:trace>
  <inkml:trace contextRef="#ctx0" brushRef="#br0" timeOffset="133640.89">7933 11617 4440 0,'0'0'2153'0,"0"0"-1521"0,0 0-456 16,0 0 136-16,0 0 184 15,0 0 48-15,86-60-72 16,-65 57-39-16,-1-1 71 0,3 1 24 16,1 0-184-16,4 3 32 15,4-3-56-15,0 3 8 0,-4 0-64 32,-4 0-16-32,-8 0-40 15,-4 6-8-15,0 7-112 16,-5-1 240-16,2 8 48 0,-5 5-87 0,0 4-49 15,0-1 120 1,-4 4-176 0,0-3-8-16,0-1 40 0,0 1-32 15,-8-4 40-15,-12 1 80 16,0-4 128-16,-4 0-32 16,-11-6 104-16,-2 0-72 0,-7-3-72 15,-4-8-40 1,1-5-120-16,-1 0-55 15,4 0-73-15,9-12-72 0,-1-17-377 16,16 7-1095-16,3-3-3449 16</inkml:trace>
  <inkml:trace contextRef="#ctx0" brushRef="#br0" timeOffset="141012.69">9104 11737 5457 0,'0'0'4425'0,"0"-5"-3273"0,0 1-456 31,0 4 160-31,0 0 649 0,0 0-193 31,0 0-496-31,0 0-256 16,0 0-104-16,0 0-64 15,0 0-120-15,-5 4-168 0,-6 8 0 16,-10 4 96-16,-6 13 32 16,-1-1-56-16,-8 7 33 0,4 3-1 15,-4 4 16-15,0-1-80 16,5 0-40-16,-1 0-8 16,4-6-88-16,4 0 40 0,4-6-40 15,4-1-8-15,4-9 0 16,5-6-280-16,2-4-416 0,1-2-513 15,4-7-791 1,0 0-849-16,0-7-207 16</inkml:trace>
  <inkml:trace contextRef="#ctx0" brushRef="#br0" timeOffset="141313.49">8809 11782 5313 0,'0'0'4569'0,"0"0"-3001"31,0 0-624-31,0 0-552 16,0 0 120-16,0 0-80 16,0 0-256-16,0 0 665 0,28 61 7 15,-13-24-344-15,5 5-184 0,1 2 24 16,7 1-64-16,-5 2-112 31,5 1 0-31,0-4-120 16,-4-3-40-16,0-2 72 0,-9-7-80 15,2-7 48-15,-6-6-48 16,-3-6-576-16,-3-13-1264 0,-1 0-2505 16,-4 0-5257-16</inkml:trace>
  <inkml:trace contextRef="#ctx0" brushRef="#br0" timeOffset="144510.22">17331 6369 536 0,'0'0'1776'16,"0"0"128"-16,0 0-615 15,0 0-417-15,0 0 104 16,0 0 288-16,-3 0-39 15,3 0-113-15,0 0-224 0,0 0-144 16,0 0 32-16,0 0-176 16,0 0-167-16,0 0-153 15,0 0-96 1,0 0-120-16,0 0 16 16,0 3-24-16,0 0-56 0,0 0 8 15,15 4 216-15,9-4 312 16,4 3 48-16,12 0-232 15,8 1-56-15,-1-1-96 0,9 1-72 32,0-5-32-32,4 8 8 15,0-7-16-15,-4 4 64 0,-5-1-96 16,-7-2-48-16,0-2 64 16,-9 2-64-16,-3-4 72 15,4 0 16-15,1 0-8 0,2 0 16 16,1 0-48-1,-1 0-56-15,6 0 16 16,-6 0 40-16,1 0 16 0,-7 0 24 16,-6 0-88-16,-3 0 64 15,-8 0 1-15,0-6 15 16,-9-1 64-16,6 1 24 16,-2-4-48-16,2-6-40 15,-1 0-32-15,4-3-8 16,-4-3-40-16,-1 0 0 0,2-7 48 15,-2 1-56-15,2-1 8 16,-2-6 40-16,-3-3-48 16,5-3 0-1,-6-4 0-15,1-5 8 16,4-1-8-16,-8 3-8 0,4 4 8 16,0 2 8-16,-8 1-8 15,0 3-8-15,0 3 0 16,0 4 0-16,0-1 8 0,0 0-48 31,0 3 32-31,-4 1 8 16,-4-1-56-16,0 4 64 0,4-4 0 15,-8 7-72-15,8 0 24 16,0 3-48-16,1 0-24 16,3-4 0-16,0 1-104 0,0 0 47 15,0 0 57-15,-5-1 24 16,5 1 48-1,-8-3-160-15,4 6 48 0,0 3 80 16,-3 0-72-16,3 3 72 16,-1 1 64-16,5 5 16 15,-4 1-8-15,4 6 8 16,0-3 0 0,-4 3-8-16,4-4-64 15,-4 4-40-15,1-2-72 0,-5 2-96 0,-5-4-16 16,-2 1 112-16,-2 3 40 15,-2-3 48-15,-5 0-48 16,-4 0 136 0,0-1-64-16,-4 4 56 15,-3-3-144-15,-10 0-16 0,2 0-72 16,-6 0 232-16,2 0-32 16,3-1 40-16,-3-2-48 15,7-1 56-15,-1 4 8 0,6 1-8 31,-1-2-8-31,4 4-72 16,-4 0 72-16,1 0-8 16,-2 0-32-16,1 0 40 0,-3 0 0 15,-1 6-40-15,0 1 32 16,-4-1-48-16,0 1-120 0,1-1-8 31,-1 3-16-31,0 1 112 16,0-4-16-16,9 4 104 15,-2-4 8-15,5 1-8 0,9-1 8 0,3 0 0 16,8-3 0-16,0 0 0 16,4 1 0-16,0-1-16 15,-1 0 16 1,2 0 0-16,3 4 0 0,-4-4-8 16,0 3-8-16,0-3 16 15,4 0-8-15,-4 4 8 0,4-1 0 16,-3 0 0-16,-2 1-8 15,1 2-8 1,4 1 16-16,-3-1 0 16,2 4 16-16,-3 0-8 15,4 6 112-15,4 0 0 0,-4 3 112 16,4 7 72-16,0-1-48 16,0 7-8-16,0 6-16 0,0 1-80 31,0 5-80-31,4 1-8 15,0 3 16-15,4 0-80 0,-8-4 48 16,0 4-48-16,5 0 48 16,-5 0-40-16,0 6 56 15,0 0-64-15,0 0 8 0,0 0 0 32,0-6 0-32,0-3 0 15,-5-4 8-15,5-2-16 16,-8-8 16-16,4-2-16 0,0-3 0 0,1-4 8 15,-1-3 8-15,-5-6-16 16,9-3 8-16,-4-4-8 16,4-2 8-1,0-4 0-15,0 0-8 16,0-3 0-16,0 0 56 16,0 0-8-16,0 0 0 0,0 0 0 0,0 0 8 15,0 0-8-15,0 0-48 16,0 0-248-1,-4 0-776-15,4-6-1553 16,-4-10-7329-16</inkml:trace>
  <inkml:trace contextRef="#ctx0" brushRef="#br0" timeOffset="147967.73">19635 6578 9554 0,'0'0'2096'0,"0"0"-256"0,0-3-951 16,0 3-57 0,0 0 0-16,0 0-304 15,0 0-264-15,4 0-64 0,-1 13-192 16,1 6 112-16,4 9 384 15,-4 7-152-15,4 6-96 16,-4 4-96-16,0-1-16 0,-4-2-88 31,0-1-40-31,0-3 40 16,0 0-56-16,0-6-56 0,0-3-632 16,0-4-408-16,-4-9-888 15,0-10-689-15,0-6-1768 0,4 0-2328 16</inkml:trace>
  <inkml:trace contextRef="#ctx0" brushRef="#br0" timeOffset="148273.37">19706 6439 472 0,'0'0'7129'0,"0"0"-5216"15,4-76-521 1,0 53-104-16,3 7-184 15,6 3-159-15,-1 7-297 0,12 0-360 16,0 6-176-16,8 0-56 16,3 0-56-16,1 12 8 0,-8 8-8 15,-8 5-8 1,-12 4-56 0,-8 8 64-16,-13 2 0 15,-18 5 72-15,-17-3 56 0,-8-2-48 0,-7-4 72 16,-1-3-80-16,4-4-72 15,8-3-104-15,16 1-1184 0,21-7-921 32,15-6-3552-32</inkml:trace>
  <inkml:trace contextRef="#ctx0" brushRef="#br0" timeOffset="148559.25">20490 6534 2560 0,'0'0'6633'0,"0"0"-4904"15,0 0-929-15,0 0 16 0,-79-32 264 16,44 32-47-16,-6 0-329 31,5 16-104-31,5 3-160 16,3 7-240-16,16 2-80 0,8 3-64 0,4 1-40 15,19 0 40-15,22-3 64 16,2-4-112-16,10-2-8 0,-2-8 0 16,1-5-432-1,-8-10-1256 1,-8 0-1401-16,-21 0-4225 16</inkml:trace>
  <inkml:trace contextRef="#ctx0" brushRef="#br0" timeOffset="149203.03">19662 7321 3568 0,'0'0'7594'0,"0"0"-5258"0,0 0-471 0,0 0-321 16,0 0-280 0,0 0-559-1,0 0-553-15,0 0-152 16,16-6-8-16,-16 41 8 0,4 6 16 16,-4 7-8-16,4-1 8 0,3 1-16 15,-2-4-48-15,3-5-417 0,-4-11 369 31,0-9-520-31,0-6-16 16,-1-7-8-16,-3-6 384 16,4 0 256-16,1-16 0 0,7-6 0 15,4-10-72-15,7-3 0 0,5 0-120 16,13 4-16-16,-5 8 56 31,-5 8 136-31,-3 5 16 16,-5 7 72-16,-6 3 88 0,-6 3-40 15,-2 13-16-15,-9 6 176 16,0 4-88-16,-5 2-8 0,-10 1-8 16,-13-1 24-16,-4-2-40 31,-7-4-80-31,-2-3-56 16,-2-3-24-16,-1-10-816 0,7-2-1656 15,18-4-2946-15</inkml:trace>
  <inkml:trace contextRef="#ctx0" brushRef="#br0" timeOffset="149691.51">20292 7356 10122 0,'0'0'2112'0,"0"0"-1040"16,0 0-592-16,0 0 305 0,103-13-329 16,-83 23-456-16,-8 12 176 15,-8 7-176-15,-4 6 72 0,-12 0-16 32,-20-1 48-32,-3 1-48 15,-1-6-40-15,-5-4 56 0,6-5-64 16,10-8-8-16,14-5-40 15,3-7 0-15,8 0 40 16,12-13 0-16,12-9-1232 0,12-10 607 16,12-6 241-16,-1-4-128 31,1-2-160-31,-4 3 368 0,-9 2 304 16,-10 11 440-16,-13 12 1136 15,-8 7-47-15,-4 9-625 0,-4 0-504 16,-16 12-144-16,0 7 240 15,0 7-208 1,4 5-104-16,8 1-16 16,8 0-72-16,4 3-88 0,20 0 56 15,12 0-64-15,3-3-216 16,14-4-936-16,-10-9-1881 16,-11-9-3488-16</inkml:trace>
  <inkml:trace contextRef="#ctx0" brushRef="#br0" timeOffset="150228.14">19826 7896 5817 0,'0'0'8209'0,"0"0"-6296"16,0 0-545-16,0 0-728 15,0 0-240-15,0 0-400 0,0 0 16 16,19 38-16-1,-14-3 96-15,6 9-24 16,-3 4-8-16,0-3-56 0,1-1-8 16,2-12-104-16,-7-7-336 15,-4-9-64-15,4-10 208 16,0-6 296-16,4-9 176 16,4-16-176-16,4-10-224 15,7-7 88-15,5 1 48 16,4 0 80-16,0 12 8 0,-4 7 0 15,-4 9 336-15,-3 13 24 16,-2 0-360-16,-7 13-192 16,-4 12 192-1,-8 7 32-15,0 6 136 16,-16 7-16-16,-11-4-56 0,-10-3 8 16,-6-3-32-16,-6-10-72 15,10-3-400-15,7-18-456 16,12-4-1928-16,16-7-1970 0</inkml:trace>
  <inkml:trace contextRef="#ctx0" brushRef="#br0" timeOffset="150627.96">20451 7915 6481 0,'0'0'6481'0,"0"0"-5857"0,0 0-360 15,0 0-55-15,-24 76 87 0,20-57-64 16,4 3-80-16,0-5-72 16,12-5-80-16,8-2-152 15,4-10-497-15,4 0 41 16,-4-7 24-16,-1-8 336 16,-6-11 248-1,-6-2 856-15,-7 2 489 0,-4 4 431 0,0 3-168 16,0 9-175-16,0 7-657 15,0 3-424 1,0 0-352-16,0 13-200 16,0 12 192-16,0 7 0 15,0 9 8-15,9 4 0 16,2 5 0-16,-3-2-8 0,5 0 16 16,-6-1-8-16,-7-3 0 15,-4 1-88-15,-16-7-120 0,-19-6 40 31,-49 0-328-31,13-13-1113 16,2-7-3328-16</inkml:trace>
  <inkml:trace contextRef="#ctx0" brushRef="#br0" timeOffset="152175.31">19933 8671 256 0,'0'0'11978'16,"0"0"-10218"-16,0 0-1071 31,0 0-241-31,0 0 200 16,0 0-160-16,0 0-264 0,4 25 160 15,4 7 232-15,4 6-272 0,-1 6-144 16,-2 1-80-16,-1 3-64 15,-4-1 24 1,-4-5 24-16,0-5-96 16,0-2-16-16,0-6-24 15,0-10-368-15,-4-3 152 0,0-10-96 16,0-2 200-16,4-4 144 16,0-4 112-1,0-12-112-15,0-6-376 16,12-10-56-16,8-3-64 0,8-6 192 15,0 3 56-15,-1 0 184 16,1 9 64-16,-8 7 408 0,-4 10 56 16,-4 5-88-16,0 7-160 31,-4 0-216-31,0 9 8 0,0 11-8 31,0 2 216-31,0 3-88 16,-8 1-32-16,0-1 8 0,0-2-96 15,-12-1 64-15,-8-3 48 16,-16-3 128-16,0-1 24 16,-11-5-272-16,2-4-48 0,6-3-600 15,11-3-536-15,16-6-1665 16,7-7-3976-16</inkml:trace>
  <inkml:trace contextRef="#ctx0" brushRef="#br0" timeOffset="152728.76">20487 8814 6041 0,'0'0'6937'0,"0"0"-5096"16,0 0-1217-16,0 0-528 31,0 0-48-31,0 0 616 16,-20 76-336-16,12-41-160 0,4-4-64 16,4 1-48-16,0-3-56 0,0-10-224 15,7-4-416-15,6-8 40 16,2-7 88-16,2 0 504 31,3-13-8-31,-1-6-112 0,-2-10 72 16,2 1 56-16,-2 3 384 15,-6 2 216-15,-7 11 208 0,5 6-176 16,-9 6-432-16,7 0-200 16,-3 15-160-16,4 7 152 31,1 4 8-31,6 2-128 0,-3-2-120 0,8-4 16 15,-4-9 112-15,0-4 0 16,0-9 120-16,0 0 96 0,-4-13 104 16,0-12 24-16,-8-9 280 15,-4-5 64 1,0-5-48 0,0-1-135-16,0 4-65 0,-4 6-136 15,-4 7-120-15,8 15-64 0,-4 13-833 16,4 0-4440-16,-5 3-6385 0</inkml:trace>
  <inkml:trace contextRef="#ctx0" brushRef="#br0" timeOffset="153696.24">20108 9321 10850 0,'0'0'3072'0,"0"0"-1503"15,0 0-953-15,0 0-448 0,0 0-96 16,12 36 448 0,-8-1 248-1,1 9-224-15,2 10-200 0,-3 3-208 16,0-3-47-16,-4 3-33 16,0-6-56-16,0-10-249 0,0-6-271 15,0-13 192-15,0-9 64 0,0-7 96 31,0-6 168-31,0 0 88 16,0-12 160-16,12-14-248 0,8-9-16 16,0-6-40-16,8 3-16 15,0-3 64-15,-5 9-64 0,1 3 72 16,-3 14 288-16,-2 8 112 31,-3 7-400-31,0 0-320 0,-4 13 168 16,0 9-48-16,-3 7 112 15,-9-1 88-15,0 4 112 16,-9 0-48-16,-10-1-48 0,-9-5 16 16,-4-1-32-16,-9-9-72 31,2 0-176-31,-1-7-304 0,0-9-840 16,8-3-1633-16,16-12-4520 0</inkml:trace>
  <inkml:trace contextRef="#ctx0" brushRef="#br0" timeOffset="154068.54">20678 9410 12498 0,'0'0'2521'0,"0"0"-1337"31,0 0-960-31,0 0-144 0,0 0 496 15,-55 115-152-15,38-65-152 16,2-2-208-16,2-3-16 16,6-4-48-16,7-6-80 15,0-10-240-15,3-9-320 0,18-9 136 32,7-7 448-32,7-7 56 0,9-12 152 15,8-10-72-15,4-2 384 16,-9 2 72-16,-2 7 192 15,-14 9 137-15,1 10-225 0,-8 3-400 16,-4 10-176-16,0 15-48 31,-9 7 64-31,2 6-80 0,-9 3-464 16,-8 16-793-16,-16-12-1135 16,-1-10-4954-16</inkml:trace>
  <inkml:trace contextRef="#ctx0" brushRef="#br0" timeOffset="155338.63">19332 6578 7865 0,'0'0'2129'15,"0"0"-1049"-15,0 0-336 0,0 0 352 16,0 0 129-16,0-32-209 31,-9 29-464-31,1 3-320 16,-7 0-184-16,-9 3-40 0,0 16-8 15,-12 4 0-15,0 11 8 16,-3 11 72-16,2 6-72 0,-6 19 48 16,11 19-56-16,11 16 0 31,18 12 0-31,6-6 0 0,25-9-16 0,17-19 16 0,-2-7 8 15,5-4 0 1,-8-8-8-16,-12-7 0 0,-5-13 0 16,-6-2-104-16,-6 9-200 15,-2 6-96 1,-9 3-168-16,0-3 248 31,-20-3 120-31,-12-6 112 16,-8-7 88-16,-4-6 48 0,-7-3 360 15,2-10 224-15,6-3-104 16,-1 0-160-16,16-6-160 0,8 3-96 16,8 0-112-16,12 2 0 15,4 8 0-15,24 3 0 16,7 3-8-16,17 2 8 0,1 1-8 16,-1-3-48-16,-5 3-88 0,-8-3-104 15,-7 0 160-15,-15-4 80 31,-10 0-72-31,-7 4 24 16,-7-7 56-16,-14 5 56 0,-7-5 192 16,5 0 88-16,-1-6-104 15,8 0-160-15,12 0-8 0,4-3-64 16,8 3-56-16,20 4-32 31,12 2-216-31,0 7 48 16,-1 0 56-16,-3 5-176 0,-12 2 216 0,-11 2 8 15,-10 3 152-15,-3 4 176 16,-16 2 400-16,-8 5-88 0,5-1 40 16,-2-4-40-1,10-2-232 1,11-7-152-16,0-6-40 16,28-3-64-16,23-6-16 0,41-17-856 15,-12-6-1728-15,-9-3-6330 0</inkml:trace>
  <inkml:trace contextRef="#ctx0" brushRef="#br0" timeOffset="155848.19">18399 7906 5281 0,'0'0'7217'0,"0"0"-5648"0,0 0-1137 15,0 0-336-15,0 0 152 0,-12 89 336 31,32-48-112-31,8 9-152 16,12 4-80-16,-1 7-80 16,6-1 80-16,-13-3-144 0,-9-3-48 15,-11-9-48-15,-12-11-40 0,-20-8-136 16,-19-10-72-16,-17-6-592 31,-32-17-1185-31,13-12-639 16,11-13-3425-16</inkml:trace>
  <inkml:trace contextRef="#ctx0" brushRef="#br0" timeOffset="156013.54">18299 7699 6409 0,'0'0'6793'0,"0"0"-4600"0,0 0-705 15,104-70-392-15,-56 51 169 16,8 4-393-16,0 5-584 0,3 10-288 15,13 0-624-15,-12 12-1593 16,-17-2-4440 0</inkml:trace>
  <inkml:trace contextRef="#ctx0" brushRef="#br0" timeOffset="158098.1">20586 10163 8025 0,'0'0'1545'0,"0"0"-225"16,0 0-464-16,0-3-144 16,0 3-72-16,0 0-280 0,0 0-200 15,0 0-40-15,-4 0 136 0,-7 6 169 16,-1 4-137-16,-1-1-96 15,2 4 16-15,3 0-128 0,3 2-72 16,5 1-8-16,0 0 0 16,5 0 48-16,11 3 24 15,4-3-72 1,-1 0 8-16,5 3 0 16,-7-6 0-16,-2 2-8 15,-7-2-120-15,-8 3-40 0,0 0-40 0,0-4 96 16,-4 5 88-16,-11-2 8 15,-2 1 8 1,2-3 0-16,2-3 0 16,2-1 0-16,3 0 0 0,4 1 0 15,4 3-8-15,0-1-96 16,8 4 96-16,7 3 8 16,5-3 16-16,5 0-16 0,-6 0 24 31,-3-3-24-31,-4-4 8 15,-4 1 8-15,-4-4-16 16,0 3 0-16,-4 1 0 0,0-3 0 16,0 2 64-16,-8 0-56 15,0 1 48-15,0-1-8 0,8 1-48 32,0 0-8-32,0-1 0 15,0 4 8-15,8 2-8 16,4-2 0-16,0 4 8 0,-1-5 0 15,2 1 0-15,-9-4 0 0,-4 1 0 16,0-1 8-16,-8 1 144 16,-8 3 144-1,0-4 152-15,0 4-48 16,4 0-192-16,5 2-160 16,7 4-48-16,0 4-8 0,7 2 8 0,13 0 0 15,0 4 0-15,4-4 56 16,-9-2-56-1,-2-5 8-15,-5-1 0 16,-4-8-8-16,-1-6 8 16,-3 0 0-16,0 0-8 15,0-3 8-15,0 0-8 0,4 4 48 16,1-1-48-16,7 3 0 0,-5 1-384 16,10 2-1168-16,-6-3-2345 31,-3-2-4121-31</inkml:trace>
  <inkml:trace contextRef="#ctx0" brushRef="#br0" timeOffset="158572.48">20989 11490 9522 0,'0'0'1616'0,"0"0"-576"16,0 0-96-16,0 0 377 0,0 0-81 15,0 0-368-15,-84-38-24 0,49 38 72 32,-10 0-159-32,6 0-49 15,-1 6-264-15,3 7-128 16,14 3-176-16,3 3-136 0,12 6-8 15,8 1 0-15,0 6 0 16,16 2 0-16,8 1 72 0,12 0-24 31,-1-3-48-31,10-10-104 16,-2-2-240-16,2-11-600 16,14-9-881-16,-8-7-2688 0,-10-12-5681 0</inkml:trace>
  <inkml:trace contextRef="#ctx0" brushRef="#br0" timeOffset="160919.63">9937 11804 1280 0,'0'0'9154'15,"0"0"-6690"-15,0 0-423 0,0 0-273 16,7-35-56-16,-7 35-559 16,0 0-489-16,0 0-320 0,0 0-56 0,-3 0-88 15,-14 7-104 17,-2 6-32-32,-9 6-64 0,4 3 16 15,3 0-16-15,10 6-8 16,3 1 8-16,8-3-64 15,0 2 56-15,16 0 8 0,8-2-8 16,11 3 8-16,1-1 56 31,5-2-56-31,-2-1-16 0,-7-3-32 16,-4 0-72-16,-9 4 64 16,-6-4-40-16,-5-3 88 15,-8 3-48-15,-8-2-8 0,-16-1 64 16,-8-7 8-16,-8 1 40 15,-4-7-48 1,1-2-72-16,-2-4-480 16,2-26-880-1,7-9-3145-15,12-6-4233 16</inkml:trace>
  <inkml:trace contextRef="#ctx0" brushRef="#br0" timeOffset="161114.31">9909 11763 5577 0,'0'0'5993'16,"0"0"-4257"-16,0 0 113 0,0 0-377 31,0 0-304-31,0 0-456 0,0 0-351 16,99-6-33-16,-43 6-160 15,0 0-24-15,4 6-144 16,-9 7-192-16,-3 6-1441 0,-16 0-2592 15,-16-7-1728-15</inkml:trace>
  <inkml:trace contextRef="#ctx0" brushRef="#br0" timeOffset="161431.26">10339 12106 9962 0,'0'0'2664'16,"0"0"-1135"-16,0 0-481 15,0 0 32-15,0 0-680 16,0 0-152-16,107 0-40 0,-62 0-8 15,6 0-24-15,-3 0-56 16,-5 0-120-16,-7 0-48 0,-12 0-960 31,-7 0-800-31,-17 0-337 16,-9 0-2368-16,-14 0 504 0</inkml:trace>
  <inkml:trace contextRef="#ctx0" brushRef="#br0" timeOffset="161690.72">10502 11941 11178 0,'0'0'2816'0,"0"0"-839"0,0 0-481 16,0 0-520-16,0 0-543 31,0 0-329-31,0 0 112 0,0 0 160 15,17 92-56-15,-17-51-120 0,0 4-80 16,0-1-56-16,0 1-8 16,0 2-56-16,0-5-72 0,-5-7-808 15,5-1-1281 1,0-11-1744-16,8-8-1496 16</inkml:trace>
  <inkml:trace contextRef="#ctx0" brushRef="#br0" timeOffset="162327.41">11200 11925 3064 0,'0'0'4209'16,"0"0"-2129"-16,0 0-815 0,0 0-113 31,0 0-376-31,0 0 865 16,4-25-441-16,-4 21-208 15,0 1-312-15,-4 0 184 0,-13 0-272 16,2 3-255-16,-9 0-33 0,-8 3 8 16,4 10 136-16,-8 9-8 31,8 3-120-31,0 4-88 15,8 3-104-15,8 3-8 0,5-1-48 16,7 5-24-16,4-1-40 16,24 0 80-16,3-3-80 0,9-3-8 15,8-10-248-15,-1-3-704 32,21-19-753-32,-16 0-2760 15,-4-10-7689-15</inkml:trace>
  <inkml:trace contextRef="#ctx0" brushRef="#br0" timeOffset="162944.44">11402 11604 5089 0,'0'0'6257'15,"0"0"-4449"-15,0 0-231 0,0 0-25 16,0 0-440-16,0 0-704 16,36 19 224-16,-8 7 33 0,8 5-97 15,8 8-152 1,0 2-128-16,0 3-128 15,-1 10-16-15,-3 10-48 16,-7 18-48-16,-14-6-32 0,-15-6-8 16,-4-6 64-16,-28-10-72 15,-8 6-168-15,-59 29-696 16,11-16-1353 0,1-13-3400-16</inkml:trace>
  <inkml:trace contextRef="#ctx0" brushRef="#br0" timeOffset="163685.74">9729 11639 1096 0,'0'0'8322'0,"0"0"-6394"0,0 0-1008 16,0 0 544-16,0 0 137 15,0 0-593-15,0-3-456 16,-4 3-112-16,-12 13 40 16,-12 3 88-16,-4 12-47 15,-4 7-65-15,-3 13-200 16,3 2 24-16,-8 17-8 0,8 19-144 15,8 13-56-15,9 5-64 16,19-12 0-16,11-6 40 16,14-23-32-1,3-8-16-15,-5-11-712 16,25 3-633-16,-12-5-3344 0,3-7-6425 16</inkml:trace>
  <inkml:trace contextRef="#ctx0" brushRef="#br0" timeOffset="165823.2">4569 13201 368 0,'0'0'10378'0,"0"0"-8210"16,0 0-1576-16,0 0-384 16,0 0 529-16,0 0 271 15,-64-47-376-15,64 25-304 0,0-1-200 16,9-5-80-16,7-7 24 0,8-3 8 31,4-1-80-31,7 2 16 16,1 2-8-16,12 3-8 15,7 6 8-15,22 4 0 0,14 6 48 16,25 16 208-16,4 0 104 16,-25 20-16-16,-20 8-168 0,-26 1-184 31,6 9 40-31,4 3-40 16,14 6 0-16,19 24 0 0,-1 11 64 15,20 23-64-15,5-1-72 0,-13-5 64 16,-6-13-104-1,-11-20 48 1,-2-12-168-16,-7-16 8 0,-14-15-96 16,-15-11 80-16,4-9-88 15,4-3-136-15,11 0 16 16,1-15 168-16,-5-14 72 0,-14-6-360 16,-10-12 480-16,-11-14 176 0,-7-22 136 15,-18-15 160 1,1 9-56-16,-4 20 24 15,0 21 80-15,0 22-88 16,0 1-168-16,0 3 16 16,0 6 64-16,0 3-112 0,0 13-16 15,0-3-128-15,0 3-56 0,0 0-8 32,0 0-56-32,0 13-8 15,0 6 80-15,0 9 48 16,0 10 8-16,0 4-8 0,4 8 0 15,4 4 32-15,-1 0-32 16,2 3-296-16,-1-3-264 0,0-6-152 31,-1-7-216-31,-2-9-17 16,-1-7 57-16,0-8 376 16,-4-14 152-16,4-3 360 0,0 0 312 15,7-22-312-15,2-10 0 16,7-6-152-16,-5-13 152 15,6-3 80 1,2-3-8-16,-3 6 208 0,0 0 288 16,5 13 56-16,6 6-55 15,-4 10-569-15,14 3-200 0,6 9 135 16,5 4-7-16,12 6 72 0,0 0 185 31,12 0-81-31,-5 16-32 16,17 3 24-16,-9 3 80 0,-3 1 0 15,3 2-64-15,-10 0 32 16,6 7-72-16,-3-3 80 0,4-1 232 16,8 7-40-16,15 0-72 31,17 3-96-31,3-3-168 0,-4-3 104 16,-3-4-32-16,-12 1 88 15,-1-4 64-15,2 1 88 0,2-1-120 31,4-3 32-31,1-2 8 16,8-5-64-16,-1-2-56 16,4-4-64-16,-3-5-56 0,4-4-48 15,-5-4-128-15,5-11-120 16,-9-14 136-16,-3-9-8 0,-5-16-184 16,-7-6-16-16,-8-7-40 15,-8-6-320-15,-9-6 608 16,-7-1 120-1,-17 13 264-15,-6 10 320 0,-10 16-48 16,-3 6-24-16,0-3 16 16,8 0-304-16,0 3 96 0,-8 7-320 15,0 8-168-15,-4 1-600 16,-5 4-1216 0,-15 5-2697-16</inkml:trace>
  <inkml:trace contextRef="#ctx0" brushRef="#br1" timeOffset="185052.59">8100 10883 1856 0,'0'0'4257'0,"0"0"-3281"16,0 0 96 0,0 0 40-16,0 0-159 15,0 0 111-15,0 0 136 0,31-47-200 16,-31 47-431-16,0 0-321 16,0 0-128-16,0 0-48 0,0 0-72 15,-11 0-176 1,-9 10 168-16,-8 5 0 15,-8 7 8-15,0 1 0 16,-4-1 56-16,4 4-56 0,-4-1 0 16,9 3 0-16,-5-2 8 15,0 2 88-15,1 1 128 0,7 3-64 32,0 0-8-32,0-1 0 15,7 1-40-15,6-1 0 0,-5 1-8 16,8 3-16-16,-4-3 24 15,4 3 0-15,-4 3 48 16,-5 0-8-16,6 0-80 0,-9 3 32 31,5 4-96-31,-6-4 40 16,5-3 16-16,0 1-48 0,4-4 32 16,0-1-40-16,1-2 0 0,7-3 56 15,-5 2-64-15,6 1 0 16,-1 0 8-16,-5 0 0 15,6 0 72 1,-1 2 8-16,-5-2 40 16,2-3 16-16,3 2-64 15,0-2 40 1,3 0-40-16,2 2 16 0,3 1 32 16,0 3-72-16,0 0 56 15,0 3-56-15,8 0-40 0,4 3 48 16,-4 1-16-1,-1-1-40-15,-2 0 0 0,3 1 64 0,-4 2-56 16,3-3 64-16,-3 0-32 16,5 1 32-16,-1-4-32 0,3 0 0 31,6 0 8-31,-2 0-56 16,5 0 8-16,5 1 208 0,3-2 1 15,3 2-121-15,-3 2-32 16,8 3 72-16,0-2-16 15,-1 2-112-15,5-2 56 0,4 2 48 32,4-3-104-32,4-3 56 15,0 0-64-15,-1-3 0 0,5 0 8 16,0-7-8-16,-4 4 8 16,-1-3 56-16,1-3-56 15,-3-1 0-15,-6-3 0 0,0 0 0 16,2-6 72-1,2 0-72-15,5-3 56 16,0-1-16-16,8-2 0 0,8-3-40 16,3-1 0-16,-3 0 0 15,8 0 40-15,-1 1-48 16,-6 2 8-16,2-2 0 16,-4 2-8-16,1 0 8 15,-4-2 8-15,-5-1-16 16,10 4 48-16,-5-7-48 0,7 6 8 15,-3-5 0-15,3-1 8 16,1 0-16-16,0 0-64 16,-5-3 16-1,2 0 48-15,2 0-64 16,-3-9-104-16,3-1-88 0,2-2 56 16,-2-5 136-16,4 2-32 15,-2-1 48-15,-6-3 40 16,5 3-96-16,-4-3-24 0,0 0 39 31,-1 3 17-31,-7-3 56 16,0 0-40-16,0-3 48 0,-4-4 8 15,2 1-8-15,2-7 8 16,5 1 0-16,-6 2 0 16,9-3 8-16,-4 4 0 0,0-4 0 15,-1 3 0 1,1-3-8-16,-8 1 8 15,-5-1 0-15,-3 0 48 0,-4 1 16 16,-4-4-24-16,0 0 17 16,3 3 63-16,2-3-72 15,-2-3-8-15,9 6 0 16,-5 0-48 0,2 1 0-16,-6 5 0 0,-6 4 8 15,-2-3-8-15,-7 2 0 16,-3-5 96-16,-2-4 0 0,5-6-88 15,-4 0 48-15,4-7-56 16,4-2 8 0,-4-1 0-16,3-3 0 15,-3 1 0-15,0 5 8 16,-8-2-8-16,-4 5 48 0,-4 1-48 16,0 0 0-16,-8 0 32 15,4-4-32-15,-4 1-8 0,0-4 8 31,-4 3 0-31,0-3 0 16,0 7-8-16,0-3 0 16,-4 6 16-16,-4 0-8 0,-12 0 48 15,0 0-48-15,-8-4 0 16,0 4 32-16,-7 0-40 0,3-3 0 31,-1 6 0-31,-3 0 0 0,5 3 0 16,-1-3 0-16,0 0 0 15,-4 4 8-15,0-4-8 0,-3 0-8 16,-9 3-88-16,4 0-24 16,-8 0-24-16,0 1-80 15,1 2 72 1,-5 0 24-16,0 1-9 0,4-1 81 16,1 4 56-16,-1 0-48 15,3-1 48-15,2 4 0 0,-1 0 0 16,4-1-8-16,0 4 8 15,-7 1 0 1,-1-5 0-16,-8 4 0 16,-8-3 0-16,1 3-40 15,-17-6-24-15,-15-1-40 0,-17 1-40 16,4-4 64-16,9 7 16 16,11 3 56-16,12 0 0 0,1 3 0 31,7 0 0-31,13 3-8 15,10 4 16-15,1-1 0 16,-3 1 0-16,-5-4 0 0,-4 4 0 16,0 2 0-16,4 4-16 15,5 3 16-15,-1 0-8 0,-4 0 0 32,4 3 0-32,-3 0 0 15,-1 4 8-15,-4-1-8 0,0 0 8 16,-3 1-8-16,-1-4-24 0,-3 0 32 15,-2 0 8-15,1-3-8 16,1 0 48-16,11 0-40 16,-12 0 144-1,9 4-96-15,3 2-48 0,0 3 80 16,1 1-72-16,-1 2-8 16,-4 1 64-16,4 3-72 0,0-3 0 15,0 3 8-15,1 0-8 16,-1-1 8-1,4 4 0-15,5 1-8 16,2-5 0-16,10 2-8 16,7 1 8-16,3 1-216 15,10-3-360-15,7 16-1192 0,3-6-1337 16,5-11-4312-16</inkml:trace>
  <inkml:trace contextRef="#ctx0" brushRef="#br1" timeOffset="191141.93">12291 15090 9826 0,'0'-12'2128'16,"0"-1"-1048"-16,0 3 161 16,0-2-177-16,-4 6-104 15,-4-1-352-15,-4-3-232 16,0 4-208-16,-4 0 0 16,-7 0-88-16,-9-4 88 15,-12 7 64-15,-4 0 16 16,-8 3 64-16,-4 0 65 0,-3 9 7 31,-1 14-104-31,-8 5-16 16,4 10 8-16,-3 7 0 0,11 5-80 15,8 1-24-15,12 3-24 16,16 3-88-16,9-3 8 0,15 1-56 16,7-2 72-16,25-2-32 15,12-7-48-15,12-5-152 0,24-8-168 31,19-8-216-31,21-14-336 16,-1-9-753-16,-31-3-1567 16,-28-16-2706-16</inkml:trace>
  <inkml:trace contextRef="#ctx0" brushRef="#br1" timeOffset="191475.12">12534 15297 9570 0,'0'0'3104'15,"0"0"-471"-15,0 0-1617 0,0 0-320 16,-84 19 152-16,48 9-32 16,1 11-231-16,3 2-241 15,8 7-168 1,12-4-40-16,8 1-136 0,4-8 48 16,8-5-48-16,16-12-192 15,12-5 72-15,0-15 48 0,7 0 72 16,1-15 56-16,-4-17-56 15,-4-7 8 1,-12-2 40-16,-13-10-40 16,-6 4 0-16,-5 5 264 15,-16 5 0-15,-8 8-56 16,-8 13-88-16,4 9-24 0,-4 7-104 16,9 4-416-16,10 24-1032 0,6 1-2393 31,7-4-2081-31</inkml:trace>
  <inkml:trace contextRef="#ctx0" brushRef="#br1" timeOffset="191892.62">12738 15284 5617 0,'0'0'6105'0,"0"0"-3953"0,0 0-303 15,0 0-473 1,79-51-408-16,-51 51-568 16,0 10-176-16,0 12-159 0,-8 10-57 15,-1 6 0-15,-11 6 0 16,-3 4 8-16,-5-3-16 0,0-4-8 16,-13-10-40-16,6-5-33 0,-5-7 73 15,3-10 0-15,6-5 0 16,3-4 8-1,0-13 121-15,0-15-1 16,12-17-120-16,7-6 0 16,2-9-8-16,3 3 8 15,-5 3 192-15,-3 9 280 0,-8 20 232 16,0 9-264-16,-4 13-192 0,1 3-248 31,2 19-104-31,-3 9 104 16,4 14 0-16,4 5 0 15,0 4-552-15,0 0-528 0,4-7-433 16,12 1-1471-16,-9-14-1665 16,2-11-2865-16</inkml:trace>
  <inkml:trace contextRef="#ctx0" brushRef="#br1" timeOffset="192252.1">13367 15233 7313 0,'0'0'5201'15,"0"0"-2368"-15,0 0-361 16,0 0-1239 0,0 0-745-16,0 0-328 15,0 0-144-15,0 0 160 16,4 86 48-16,0-44-144 0,8 5-72 16,0-3 32-16,-1-2-40 0,10-4 0 15,-10-7 0 1,5-5-144-16,-4-10 8 15,-3-6 0-15,6-10 136 16,-2 0 0-16,2-23 128 0,2-8 40 16,2-14 224-16,5-19 72 15,0-21-168-15,-5 5-104 0,2 11-64 32,-10 17 56-32,2 21-40 15,-5 5-40-15,-1 7-40 31,-7 10-64-31,5 9-488 0,-1 6-1344 16,-4 10-4802-16</inkml:trace>
  <inkml:trace contextRef="#ctx0" brushRef="#br1" timeOffset="193227.05">14104 15062 11210 0,'0'0'3857'0,"0"0"-2305"15,0 0-64-15,0 0-735 16,0 0-497-1,0 0-168-15,-36 82-32 0,12-24-48 16,-4 5 40-16,0 4-40 16,4-1 56-16,-3-2-56 0,7-13-8 15,0-10 0-15,8-12-136 16,4-14-64 0,3-11 168-16,5-4 32 15,0-23 344-15,25-24-200 0,6-30-136 16,18-24 40-16,7-10-48 15,-13 19 16-15,-11 22 72 0,-12 32 8 16,-4 9 352-16,-8 7 32 31,0 3-56-31,0 7 8 0,-4 12-232 16,3 0-200-16,2 15-120 16,3 11 120-16,4 5 48 0,3 8-40 15,1-4-16-15,-4 6 16 16,8-6-8-16,-4 6 0 31,0 3 0-31,-4 1 8 0,-1-4-16 16,-6 0-64-16,-1-3-104 15,0-6-64-15,-5-6 24 0,2-8 40 16,-5-8 0-16,4-3 8 16,-4-7 168-16,4 0 0 15,0-4 184 1,7-15-8-16,2-6-112 0,2-7 48 15,2-12 152-15,2-7-144 16,9-16 80-16,4-19 32 0,12-22-32 16,-8 7-56-16,-4 21-24 15,-12 26 96 1,-8 26-40-16,-1 6-32 16,-7 6-32-16,5 6-112 0,-9 10-384 15,0 41-912-15,-17 39 104 16,2-10-2633-16,-1 0-6241 0</inkml:trace>
  <inkml:trace contextRef="#ctx0" brushRef="#br1" timeOffset="193604.57">14738 15300 5761 0,'0'0'6817'0,"0"0"-4896"0,0 0-745 16,0 0-608-16,0 0-176 16,99-35-184-16,-67 29-136 0,4-4-8 15,-4-6-64-15,0 1-208 16,-5-8-8-16,-6-2 72 31,-14-1 144-31,-3-2 0 0,-4-1 296 16,-4 1 176-16,-12 9 168 0,-3 9 0 15,-5 10-239-15,-4 3-105 0,0 23 48 16,0 5-8-16,12 14-88 16,4 6-56-1,12 0-120 1,0-1 8-16,24-2-80 0,15-7-96 0,6-9-128 16,15-13-240-16,-1-13-376 15,5-6-361-15,28-35-559 16,-21-6-2129-16,-11-7-1952 0</inkml:trace>
  <inkml:trace contextRef="#ctx0" brushRef="#br1" timeOffset="193813.37">15594 14751 8545 0,'0'0'2609'16,"0"0"1400"-16,0 0-2369 0,0 0-952 16,0 0-512-16,0 0 120 31,-23 98 304-31,10-34-159 0,5 2-121 15,1 1-128-15,3-6-112 16,4 5-72-16,0-2-8 16,19-7 0-16,5-7-320 0,12-8-417 15,16-20-799-15,-5-12-2833 32,-2-10-7057-32</inkml:trace>
  <inkml:trace contextRef="#ctx0" brushRef="#br1" timeOffset="194001.31">15327 15018 8041 0,'0'0'5489'0,"0"0"-3992"16,0 0-433-16,111 12 88 16,-6 4 304-16,14 0-471 15,9-3-569-15,-29-10-288 0,-28 0-120 31,-15-3-8-31,-28 0-1376 16,-7 0-5074-16</inkml:trace>
  <inkml:trace contextRef="#ctx0" brushRef="#br1" timeOffset="195177.48">7231 15020 6665 0,'0'0'5817'15,"0"0"-3648"-15,0 0-241 16,0 0-304-16,0 0-375 0,0-41-481 16,0 41-336-16,0 7-312 15,-4 9-112-15,-4 15 40 16,0 8 192-16,-7 11 0 16,-6 17-88-16,-7 16 0 15,0 8-56 1,-7 11-32-16,10-23-56 0,6-21 56 0,7-23-24 15,4-10-40-15,-4 0-272 16,4 1-160-16,0-4-200 0,4-9-1064 31,4-17-2025-31,0-11-176 16,0-11-4001-16</inkml:trace>
  <inkml:trace contextRef="#ctx0" brushRef="#br1" timeOffset="195448.73">6812 15033 7073 0,'0'0'5145'16,"0"0"-3337"-16,0 0-127 15,0 0-225 1,0 0-400-16,0 0-303 15,0 0-433-15,0 0-136 0,128-19-32 16,-12 19 48-16,11 0-80 16,-23 0-40-16,-25 4-32 0,-34 5-48 15,-13 1-720 1,-4 12-1729-16,-9-3-2224 16,-12 3-2816-16</inkml:trace>
  <inkml:trace contextRef="#ctx0" brushRef="#br1" timeOffset="195674.29">6550 15792 4560 0,'0'0'4193'0,"0"0"-2832"31,0 0-9-31,83 16-16 16,-39-13-216-16,12-3-159 0,8 0-105 16,0-3-280-16,3-3-224 15,-3-1-352-15,11-5-440 0,-15 2-2553 16,-19 4-3656-16</inkml:trace>
  <inkml:trace contextRef="#ctx0" brushRef="#br1" timeOffset="196080.73">7769 15322 4536 0,'0'0'6346'16,"0"0"-2529"-16,0 0-2465 31,0 0-296-31,0 0-432 15,0 0-128-15,-28 48 289 0,16-20-385 16,1 7-200-16,2 4-80 16,5-2-24-16,4-2-48 0,0 0-48 15,8-6-376-15,4-7-208 32,4-6-481-32,4-10-767 15,0-2-2073-15,-1-4-2136 0</inkml:trace>
  <inkml:trace contextRef="#ctx0" brushRef="#br1" timeOffset="196442.67">8016 15014 9217 0,'0'0'2289'15,"0"0"-9"-15,0 0-263 0,0 0-457 31,0 0-616-31,0 0-592 16,0 0-255-16,0 0-89 16,-51 26 64-16,38-1 0 0,5 0-72 15,4-2 8-15,4-1-8 16,0-6-201-16,8-4-71 0,4-9-40 31,4-3-64-31,1 0 304 16,-6-15-24-16,1-4-64 0,-4-10 112 15,-8 1 48-15,0-1 168 16,0 1 112-16,-8 8 376 16,0 8-39-16,0 12-265 0,-4 0-352 31,0 12-8-31,-8 27-897 16,4-1-1567-16,0-4-4946 0</inkml:trace>
  <inkml:trace contextRef="#ctx0" brushRef="#br1" timeOffset="197246.93">6889 16208 13002 0,'0'0'3177'0,"0"0"-2257"16,0 0-672-16,0 0-8 0,0 0 288 15,-9 76-280 1,9-50-128-16,0-4-112 16,0-3 56-16,16-9-64 0,12-4-72 15,4-6 56-15,8-4-64 0,8-14-112 32,-1-11-16-32,5-3 88 15,-8-6 56-15,-7 3 64 0,-14 7 56 16,-7 6 328-16,-4 9 169 15,-12 6 287-15,0 7-352 0,0 0-304 16,0 20-144-16,-4 5-32 16,-4 10 0-16,0 6-8 0,0 10 8 31,0 6 8-31,4 13-8 16,0 16-8-16,-8 12-56 0,4-6-1032 15,-4-22 784-15,0-19 55 16,-4-19-87-16,0-1 200 15,-12-2 136-15,1 0 144 0,-10-17 345 32,5-12 327-32,-3 0 72 15,-1-22-48-15,4-13-56 0,4-9-176 16,8-26-216-16,12-19-184 16,16-19-103-16,29 10-105 0,6 21-201 15,0 33-327-15,17 22-440 16,20 2-768-1,-4 5-3233-15,0 5-5554 16</inkml:trace>
  <inkml:trace contextRef="#ctx0" brushRef="#br1" timeOffset="197623.33">7718 16252 12522 0,'0'0'4041'0,"0"0"-3289"16,0 0-96-16,0 0 217 0,0 0 15 15,-97 96-304-15,78-55-240 32,6 3-128-32,5 1-120 15,8-4-40-15,0-6-56 0,4-3-168 0,17-7-224 16,3-9-384-16,15-13-681 15,-3-3-1679-15,0-6-3746 16</inkml:trace>
  <inkml:trace contextRef="#ctx0" brushRef="#br1" timeOffset="198004.49">7841 16033 9113 0,'0'0'2249'0,"0"0"-233"16,0 0-311-16,0 0-521 0,0 0-480 16,0 0-312-16,0 0-184 15,-13 32-48-15,6-13-24 0,3 6-88 31,4-8-32-31,0-2-16 16,0-5-160-16,0-4-144 16,11-6 56-16,6 0 168 0,-2-9-40 15,-2-7-104-15,-2-10 128 16,-3 1 96-16,-8 3 8 0,0 6 480 31,0 3 208-31,-11 13-48 16,-2 0-431-16,-2 3-169 0,-6 14-48 15,10 5-97-15,7 3-1039 0,0-6-1424 16,4-3-3770-16</inkml:trace>
  <inkml:trace contextRef="#ctx0" brushRef="#br1" timeOffset="210861.37">8792 15535 544 0,'0'0'11450'16,"0"0"-9225"-16,0 0-1513 16,0 0-240-16,0 0 416 0,0 0 16 31,0 0-240-31,13 0-296 16,7 3-120-16,3 0-48 0,13 0-95 15,1 7 39-15,6-3-136 16,5 2 192-16,7-3 64 15,10 1-40-15,10-1-80 0,21 3-24 32,20-5 32-32,7 2-24 0,-7-3-40 15,-9 1 32-15,-15-1 8 16,-5-1-128-16,-11 2 8 16,-16-1-8-16,-12 0 48 0,-1-3-32 15,9 3 40-15,4 1 32 16,11-1-80-1,2-3 56-15,-6 3-16 16,-7 0-8-16,-8 1-32 0,-9-4-8 16,-11 0 8-16,-11 2 0 15,-14-2-8-15,-3 0 0 0,-4 0-8 16,0 0-216 0,-4 0 16-16,-12 0-40 15,-3 0-448-15,-9 0-529 16,0 0-1319-16,3 0-1873 0,6 0-2265 15</inkml:trace>
  <inkml:trace contextRef="#ctx0" brushRef="#br1" timeOffset="211220.17">10410 15455 5353 0,'0'0'4065'0,"0"0"-2393"16,0 0-8-16,0 0 305 0,0 0-209 31,0 0-568-31,0 0-568 16,0 0-320-16,-11-41-95 0,11 41-105 15,0 4-104-15,0 8 96 16,0 1 296-16,4 9-144 16,11-3 8-16,5 6-56 0,12 1-72 15,4-4-56 1,4 0-24-16,4 1 72 15,-1-7-112-15,-7 3-8 16,-8 0 48-16,-8 0-48 0,-16 0-48 16,-4 6-16-16,-11-3 64 0,-17 4 0 15,-12 5 0 1,-12 1 24 0,-4 0-16-16,-4 0 8 0,4 0-16 15,0 5-680-15,13-8-1249 16,11-6-3544-16</inkml:trace>
  <inkml:trace contextRef="#ctx0" brushRef="#br1" timeOffset="-212554.54">11387 14770 8561 0,'0'0'1745'15,"0"0"-881"-15,0-4-232 0,0 2 72 16,0 2 520-16,0-4-127 16,0 1-361-16,0-3-256 0,0-4-232 0,8 1-40 15,3-7-8 1,6-3-136-1,3-1-64-15,7 2 0 16,5-8-24-16,16 1 24 0,12-4 80 16,28-2 32-16,19 2 0 15,8 0-104-15,1 10-8 0,-9 3 40 0,-6 4-40 32,-2 2 136-32,4 4-136 15,5-1-64-15,0-2 64 16,3 6 0-16,4-4 40 0,1 1-40 15,0 6 8-15,-4 0 88 16,-5 0-48-16,-8 0-40 0,-19 0 80 31,-16 0-80-31,-16 0-8 16,0 3 8-16,0 0 112 0,15 4-112 16,5-1 32-16,12 4 24 15,16-1-56-15,18 4-16 0,6 3-112 16,-8-3 72-16,-24-4 40 31,-25 1-192-31,-19-7 192 16,0 3 8-16,4 0-48 0,8 4-8 15,3-4 112-15,1 4-112 16,0-1 0-16,0 1 56 0,0 0 0 16,-1 2 8-16,9 4-8 15,-4 0-400 1,7 0 344-16,-3 0-216 15,-9 3 264-15,1-1 0 0,-4-1 8 16,-8 2 8-16,-4-7 40 16,-5 1-48-16,6 0 8 15,-2 2 128-15,-2-2-72 16,2 0-64-16,1 3 48 16,-8-4-32-16,4 5-8 15,-1-2-8-15,-3 5 8 0,0-2 0 16,0 1 0-16,-4 4-8 15,0-1 0-15,-4 0-8 0,-5-3 8 32,1 4-16-32,-3-4-40 15,-2 3 48-15,-3-3-64 0,1 3 72 16,-2 0 0-16,2 0 16 16,-6 0-16-16,5 1 8 0,-4-4 8 31,0 6 40-31,0-3-48 15,-8 1 0-15,4-1 40 16,-4 4-40-16,0-1 72 0,-4 3-16 16,0 1-16-16,0-4-40 15,-8 4-8-15,-4-4 8 0,-4 1 8 16,0 2 48-16,-4-2-56 16,0-1-8-1,-3 1 8-15,-1-4-8 16,-4 3-48-16,-4-6 48 0,-4 3 16 15,-4 1 32-15,-4-4-40 16,-8 0 56-16,1 0-56 16,-5 3 8-1,0 0 72-15,-4 0-40 0,0 4-40 16,1-4-8-16,3 4 32 16,-4-4-16-16,5-7 32 0,-1 2 56 15,0-5 0-15,0 1 16 16,-4-3-48-16,-4-1 24 0,1 0 56 31,-5 1-144-31,1-1 56 16,-17 1-56-16,-16 0-8 0,-16-4 88 15,1 3-88-15,8 1 0 16,19-7 0-16,28 3 16 0,12-3 40 31,4 1-56-31,-8-4 8 16,-8 3 0-16,-7 3 40 15,3-2-40-15,0-1 48 0,1 0-48 16,-1 0-8-16,0 3 8 16,-3-2-8-16,-2-1-64 0,-2 3 64 15,0-3 0-15,-2 1 0 32,-10-4 8-32,-17 2 0 15,8-2-8-15,9 0 0 0,3 0 8 0,16 0 0 16,-3 4 0-16,-9-4 104 15,16 0 121-15,-4 0-9 16,9 3-152 0,3-3-8-16,4 3-16 15,4-3-48-15,-4 0 0 16,5 0 8-16,-1 0-8 0,0 0 8 0,-8 0 8 16,5-3-8-16,-5-4 0 15,-1-2 8-15,6 3 40 16,-1-7-56-1,4 4 8-15,5-4 0 16,-2 0 0-16,6-3-8 16,-1 4 64-16,0-8-64 0,4 5 8 15,1-7 64-15,-1-1-24 0,4-2 48 16,-4-1-96-16,4 1 56 31,0-4-40-31,0 4 40 16,8 0 16-16,-3-1 24 0,6 1 8 15,2 2 8-15,-2-2-64 16,2 0-48-16,-2 3 48 16,-3-4-40-16,5 4-8 0,-5 3 0 31,0-3 48-31,0-4-48 16,0 4-40-16,0-3 40 0,4-4 0 15,1 7 8-15,2-6 40 0,-2-2-40 16,2 5-8-16,5-3 64 15,4-1-56-15,-3 0 8 16,7-2-8 0,0-4-8-16,0 0 8 15,0-7 8-15,0 8 0 0,0-8 40 0,4 4-56 16,3-6 0-16,6 2 0 16,-2-2 8-16,5 3 0 15,4 0-8 1,12 6-8-16,4 3-40 15,16-3-32-15,23 0 72 16,-6 4-72-16,6 5-72 0,-4 0-552 16,-19 7-337-16,4-3-623 15,-16 3-472-15,-16 7 423 0,-12-1-895 32,-12 10-3034-32</inkml:trace>
  <inkml:trace contextRef="#ctx0" brushRef="#br1" timeOffset="-205339.17">17395 16408 4865 0,'0'0'6353'0,"0"0"-4225"16,0 0-535-1,0 0-481-15,0-41 152 16,0 41-272-16,0 0-584 15,0 0-231-15,0 3-177 0,8 16 0 16,0 7 136-16,4 15 184 16,0 3-40-16,-1 10-88 0,-2 7-80 31,-5-1-104-31,-4 3 136 16,0 1-144-16,0-4-48 0,0 1 48 15,-4-11 64-15,-5 1-64 16,2-10-8-16,3-2-272 15,0-14-224-15,-4-3-369 0,8-9-879 32,0-13-905-32,-4 0-1247 15,4-19-1898-15</inkml:trace>
  <inkml:trace contextRef="#ctx0" brushRef="#br1" timeOffset="-205038.53">17188 16284 9089 0,'0'0'2089'0,"0"0"-497"15,0 0-159-15,0 0-41 16,0 0-40-16,-4-6-360 0,12 3-320 15,16 0-303-15,4 0-265 16,15-1-104-16,9 1 16 0,8 3-16 31,8 0 8-31,-5 0 40 16,1 0-48-16,-8 0-577 0,-12 10-1039 16,-17 12-1521-16,-10-3-1528 15,-17 0-1424-15</inkml:trace>
  <inkml:trace contextRef="#ctx0" brushRef="#br1" timeOffset="-204780.6">16976 17049 8617 0,'0'0'3985'0,"0"0"-2633"16,0 0-551-16,0 0 391 0,92 3 80 16,-40-3-440-16,4 0-344 15,0 4-239-15,8-1-97 16,-1 3-104-16,-3 1-48 16,-5-1-777-16,9 0-1359 15,-16-6-2457-15,-12 0-2369 16</inkml:trace>
  <inkml:trace contextRef="#ctx0" brushRef="#br1" timeOffset="-204281.94">18069 16738 9946 0,'0'0'3104'0,"0"0"-1191"16,0 0-257-16,0 0-488 16,0 0-408-16,0 0-575 15,0 0-121-15,-9 29-56 0,-3-1 168 16,1 7-56-16,2 4 24 15,1 2-40 1,1 0 8-16,3 1-104 16,4-5 8-16,0 2 64 15,4-4-72-15,7-4-8 0,10 1-8 16,3-10-480-16,7-3-521 16,13-10-783-16,-5-5-1441 0,-7-4-4792 15</inkml:trace>
  <inkml:trace contextRef="#ctx0" brushRef="#br1" timeOffset="-204072.32">17801 16869 9129 0,'0'0'2817'0,"0"0"-1025"0,0 0-455 0,0 0-529 0,0 0 104 15,0 0-408 1,100 0-256-16,-16 6 64 0,0 3-256 16,19-2-56-1,-32-1-848 1,-19-6-3761-16</inkml:trace>
  <inkml:trace contextRef="#ctx0" brushRef="#br1" timeOffset="-201317.58">20574 16411 8905 0,'0'0'1969'0,"0"0"7"15,0 0-655 1,0 0-169-16,0 0 8 16,-15-63-568-16,-17 56-344 0,-5 4-96 15,-10 3 168-15,-9 0 200 0,0 3-128 16,-4 17-15-16,4 5-129 16,2 7 16-16,1 6 8 0,14 10-120 31,7-1-80-31,8 10 8 15,16-3-72-15,8 6 32 0,4 1-40 16,24-4-432-16,8-3-424 16,7-3-329-16,29-7-799 0,-13-9-681 31,-3-16-2048-31</inkml:trace>
  <inkml:trace contextRef="#ctx0" brushRef="#br1" timeOffset="-201026.71">20586 16827 5129 0,'0'0'4785'15,"0"0"-3457"-15,41-82 336 0,-30 56-367 16,-3 17 39-16,-3 5 200 31,-5 4-1016-31,0 7-520 0,0 18-80 16,0 10 80-16,0 3 8 16,0 3 0-16,0 1-8 0,19-4-232 15,1-9-144-15,4-7-72 0,3-10 88 16,-3-12 136-1,-3 0 200 1,-6-19 24-16,-6-12 280 0,-5-8 184 16,-4-8 80-16,-8-1-128 0,-12 0-88 15,-8 4 160-15,-4 9-63 16,0 7-81-16,-4 15-240 0,8 13-104 31,-3 26-937-31,6 9-1495 16,14-1-2457-16</inkml:trace>
  <inkml:trace contextRef="#ctx0" brushRef="#br1" timeOffset="-200569.93">20981 16691 11306 0,'0'0'2993'15,"0"0"-1729"-15,0 0-584 32,0 0-272-32,0 0-208 15,0 0-192-15,0 0-8 0,84 70 8 16,-84-29-16-16,0 3 8 0,-8 4-56 16,-9-4 48-16,6-9-216 15,-2 0 0-15,2-13-8 16,7-5 16-1,0-12 80-15,4-5 136 16,0-3 152-16,12-19 24 0,8-6-176 0,8-10 0 16,4-10-8-1,0 4 16-15,3-4 192 0,-3 10 224 16,-4 3 376 0,-13 13 112-16,2 9-47 15,-13 13-369-15,0 0-496 16,3 22-200-16,2 13 184 0,-1 10 32 15,-4 5-16-15,7 4 0 16,-2 0-144-16,-1-3-328 0,3-10-609 31,-2 0-1023-31,-5-12-2425 16,3-13-208-16</inkml:trace>
  <inkml:trace contextRef="#ctx0" brushRef="#br1" timeOffset="-200254.43">21483 16700 6617 0,'0'0'6697'15,"0"0"-4968"-15,0 0-449 16,0 0-800-16,0 0-448 0,0 0 32 0,23 48-56 16,-14-10 0-1,-1 6-8 1,0 1 16-16,3 3-8 15,-2-4-8-15,-1 0 0 0,-1-12-152 16,2-6 144-16,-5-14 8 16,4-6 0-16,-5-6 320 0,14-12 792 15,2-16-768 1,1-8-31-16,5-8 63 16,3-4-80-16,-9 1-152 15,5 2-24-15,-4 11 0 0,-8 4-112 16,-5 15-8-16,-7 15-272 15,-3 0-2545-15,-9 13-4200 0</inkml:trace>
  <inkml:trace contextRef="#ctx0" brushRef="#br1" timeOffset="-199622.35">22013 16770 11618 0,'0'0'2817'0,"0"0"-1209"15,0 0-320-15,0 0-208 0,0 0-143 16,88-32-537-16,-77 39-312 16,1 15-88-16,-3 6 0 0,-5 11 0 15,-4-1-72-15,0 9-88 16,0-5 32-16,-8-1-88 0,-1-6-40 31,-2-10 8-31,7-6-97 16,0-9-39-16,4-10 304 0,0 0 80 15,0-10 464-15,11-15-288 16,14-7-168-16,3-6 40 0,7-10-48 16,9 4 8-16,-4-4 0 31,0-3-8-31,3 10 185 15,-11 6 287-15,0 7-176 0,-12 9 168 16,-3 12-152-16,-10 7-88 16,1 0-200-16,0 16-24 0,-5 9 0 15,6 10 8-15,-9 4-8 32,4 5 0-32,-4 1 0 0,0 2 0 15,0-2 0-15,0-4 0 0,0-3-184 16,-4-3-488-16,4-6-352 15,0-7-721-15,0-7-2056 0,4-8-1856 16</inkml:trace>
  <inkml:trace contextRef="#ctx0" brushRef="#br1" timeOffset="-199203.84">22710 16872 1072 0,'0'0'12570'0,"0"0"-11025"16,0 0-1545-16,0 0-256 16,0 0 256-16,0 0 296 0,0 0-96 15,0 0-64-15,84 51 40 16,-64-51-176-16,-1 0-216 0,5-4-112 31,-7-15 48-31,-2-3 120 16,-7-7 160-16,1-5 56 0,-6-5 48 15,-3 8 96-15,0 2 224 16,0 10 368-16,0 9 160 16,0 7-168-16,-3 3-776 0,-10 10 88 31,-10 9-96-31,-1 9 64 16,3 7 48-16,2 4 8 0,7 2-72 0,4 0-40 15,8 0 32-15,8-6-24 16,20-6 24-16,7-4-32 15,5-15-8-15,12-7-320 16,4-3-280 0,0-19-368-16,0-19-1240 15,15-41-553-15,-11 12-1520 0,-17-3-792 16</inkml:trace>
  <inkml:trace contextRef="#ctx0" brushRef="#br1" timeOffset="-199053.97">23368 16532 2632 0,'0'0'4377'0,"0"0"-2625"15,4-80 465 1,-4 68 47-16,-4 12-1119 15,-9 12-1017-15,-6 20 144 16,-1 13-72-16,8 12 208 0,-4 16-80 16,12-3-136-16,0-4-192 15,4 4-40-15,0 3-1000 0,0-12-1089 32,0-20-1063-32</inkml:trace>
  <inkml:trace contextRef="#ctx0" brushRef="#br1" timeOffset="-198899.81">23061 16684 10506 0,'0'0'4369'0,"0"0"-3161"0,0 0-1024 16,92-9-136-16,-36 9-48 0,7 6-136 15,33 7-1224-15,-21-1-833 16,-3-5-2112-16</inkml:trace>
  <inkml:trace contextRef="#ctx0" brushRef="#br1" timeOffset="-197773.15">24120 16395 4729 0,'0'0'5233'0,"0"0"-4153"0,0 0-616 16,0-91-192-16,-7 65 728 16,-18-6 96-16,-6 1-431 0,-13-1-281 15,-16-10-264-15,-27-15-8 16,-21-6-112-16,-11-4-8 15,3 7-96-15,8 12-96 0,9 10 120 32,7 6 32-32,-7 0 24 15,7 7 24-15,-4-3 0 0,5 2 8 16,-1 1 8-16,-3 3 32 16,-6-4 88-16,2 1 80 0,-1-1 72 15,-3 1 112-15,-1 0 40 16,-3 2-40-1,3 1-56-15,4-4-24 16,5 11-112-16,3-1-48 0,4 6-152 16,5 4 120-16,-4 0-120 15,-5 2 112-15,-4 2 32 16,1 2 24-16,3 0 16 16,-4 0-64-16,0 6-120 15,1 10 112-15,-1-1-111 16,4 7-1-16,1 8 8 0,3-2 32 15,-4 1-40-15,-3 2-8 16,7 1 0-16,-4 3 96 0,1 3-80 31,15 0-8-31,17-3 0 16,-17 12 0-16,-4 14-8 0,-8 15 0 16,-11 10 0-16,28-13-8 15,22-19 8-15,10-13 0 16,11-6-8-16,-4 6-72 0,-4 10 80 31,4 3 0-31,8 0-72 16,12 0 64-16,12 3 0 15,0-3-41-15,24 7 49 0,16-1 129 16,19 16 95-16,25 13-64 31,32 22 0-31,4 3-24 0,-1-9-48 0,-8-13 80 16,-10-22-72-16,-6-10-48 15,1-3 48-15,3-6-88 16,4-6-8-16,5 2-112 0,8-5 112 16,3-1 72-16,0-3 24 15,10-3-40-15,-2-3-40 16,1 0 64-16,3-7-80 16,0-3 0-16,-8 0 0 15,-7-9 8-15,0-3-8 16,0-4 64-16,-1-6-32 0,4-4-32 15,1-8 8-15,-4-7-16 16,3-3 16 0,1-1-8-16,-5-5 0 15,4 3 0-15,-3-7 64 16,0-7-64-16,0-5 8 0,3-13 8 16,-4-7-16-16,-3-5 0 15,-9 2-8-15,-22 3-40 0,-10-12 48 31,-19-9 8-31,-16-4 168 16,-4-22-8-16,-21 12 96 16,-11-2 24-16,-4-1-96 0,-35 4-88 15,-33-4-104-15,-28 10 0 16,-24 0-248-16,-22 13-160 0,-22 5-280 16,-12 17-488-1,-3 10-1097-15,40 18-2544 16,28 13-4649-16</inkml:trace>
  <inkml:trace contextRef="#ctx0" brushRef="#br1" timeOffset="-197096.16">18188 16487 9762 0,'0'0'2848'31,"0"0"-1728"-31,0 0-295 15,0 0-177-15,0 0 64 0,0 0-232 16,0 0-280-16,20 0 352 16,8 4-104-16,7-4 120 0,14 3-272 15,6 0-96-15,5 0-23 32,-5 3-169-32,1-2 88 0,-7 2-96 15,-14-3-72-15,-11-3-401 16,-8 0-367-16,-9 0-72 31,-7 0-336-31,0-3-489 0,-11-22-831 16,-1 3-657-16,8-4-1912 0</inkml:trace>
  <inkml:trace contextRef="#ctx0" brushRef="#br1" timeOffset="-196857.78">18694 16250 328 0,'0'0'7689'0,"0"0"-5408"16,0 0-465-16,0 0-360 15,0 0-591-15,0 0-409 16,0 0-128 0,-28 12 360-16,28 4-64 15,16 6 56-15,7 0 120 16,18 7-184-16,2-4-231 0,6 7-185 0,-2-3-80 16,-8-1-72-16,-11 4-48 31,-11-3-48-31,-17-1-208 15,-20 1 56-15,-24-1 192 0,-12 4-257 16,-35 6-503-16,10-9-1264 0,14-4-3217 16</inkml:trace>
  <inkml:trace contextRef="#ctx0" brushRef="#br1" timeOffset="-195664.48">23961 17011 1584 0,'0'0'7305'16,"0"0"-6064"-16,0 0-801 16,0 0-168-16,0 0 536 0,0 0 296 15,0 0-32-15,0 0-231 0,0 0 87 16,4 0-56-16,9 0-176 16,2 0-256-16,9-3-144 0,4 0-64 15,8-3 16-15,11 2-184 16,18-2 208-16,18 0-143 0,1-4-49 15,-9 7-80-15,-15-3-8 32,-16 3 8-32,-4-4 80 15,-5 1-64-15,-11 3-8 0,-12 3-8 16,-3-4-104-16,-9 4-145 0,0 0-991 16,0-3-712-16,0-3-897 15,-9 0-3536-15</inkml:trace>
  <inkml:trace contextRef="#ctx0" brushRef="#br1" timeOffset="-195363.59">24519 16795 10866 0,'0'0'2432'16,"0"0"-463"-16,0 0-569 0,0 0-304 15,0 0-384-15,0 0-640 16,0 0-72-16,16 13 0 16,7 6 56-16,9 10 40 0,1 2 1 15,-1 8-33-15,-9-4-64 0,-3 6-56 16,-12 0 56-16,-8-3 0 0,-4 0 0 16,-20-3 48-16,-4-3-48 15,-12-3 0-15,-7-7-145 16,-1-7-783-1,-4-2-1008-15,16-6-2433 16,12-4-6745-16</inkml:trace>
  <inkml:trace contextRef="#ctx0" brushRef="#br1" timeOffset="-194729.52">25355 16678 11450 0,'0'0'4625'15,"0"0"-3697"-15,0 0-808 16,0 0-120-16,0 0 0 15,0 0 88-15,0 0-24 0,-71 83-56 16,63-51-8 0,8-4 0-16,0 0 0 15,8-5-56-15,16-4-168 0,4-10-48 16,4-5-152-16,4-4-256 16,3-7 0-16,1-18-48 15,-7-4 519-15,-10-6 209 0,-3-3 737 31,-8 3 255-31,-9 6-32 16,2 7 184-16,-5 10 81 0,0 12-369 16,0 0-856-16,-5 12-72 15,-6 20-24-15,-1 13 88 0,8 18-40 16,0 26 48-16,4 28-8 31,-4 1-80-31,-4-7-128 0,-4-25-224 16,-4-36 87-16,4-11-71 15,-8-8-16-15,-4 1 96 16,-4-3 144-16,-8-4 104 0,1-12 96 16,-5-13 384-16,0 0 472 31,4-19 1-31,8-10-121 0,5-9-176 16,14-6-240-16,9-10-104 15,9 0-24-15,23-3-192 0,15-1 0 16,17 1-48-16,-1 7-536 0,6 11-528 15,6 21-929 1,-19 8-2496 0,-17 10-3977-16</inkml:trace>
  <inkml:trace contextRef="#ctx0" brushRef="#br1" timeOffset="-194441.2">25929 16941 5417 0,'0'0'7521'0,"0"0"-4960"16,0 0-881-16,0 0-528 0,0 0-375 31,0 0-641-31,0 0-136 16,12 7 0-16,-27 28 168 0,-6 9-56 15,2 7 0-15,-5 0 104 16,8 3-128-16,0-3-40 15,4-1-40-15,8-5-8 0,4-7 72 16,4-3-72-16,16-3-80 31,8-10-320-31,11-3-448 0,21-13-881 16,-4-6-2640-16,-12 0-4801 0</inkml:trace>
  <inkml:trace contextRef="#ctx0" brushRef="#br1" timeOffset="-194255.14">25619 17180 8889 0,'0'0'4329'0,"0"0"-4073"0,0 0 176 31,91 19 449-31,-35-10-193 16,8 0-688-16,32-2 0 0,-17-1-1993 15,-11-6-3000-15</inkml:trace>
  <inkml:trace contextRef="#ctx0" brushRef="#br1" timeOffset="-194089.53">26535 17091 6753 0,'0'0'8122'0,"0"0"-6690"15,0 0-1160-15,0 0-272 32,0 0-1104-32,0 0-2145 15,0 0-6281-15</inkml:trace>
  <inkml:trace contextRef="#ctx0" brushRef="#br1" timeOffset="-180406.51">9303 3803 6081 0,'-4'0'4897'0,"4"0"-3065"0,0 0-872 31,0 0-167-31,0 0 263 16,0 0 80-16,0 0-272 16,0 0-336-16,0 0-56 0,0 0-111 15,0 0-145-15,8 0-80 16,16 0-72-16,8 0 160 0,35 0 96 15,37 0 40-15,47 0 8 32,24 0-96-32,17-6-144 15,-9 3 80-15,-15 0-104 0,-17 3 8 16,-23 0 0-16,-37 0-64 16,-27 0 24-16,-28 0 24 0,-16 0-96 15,-1 0 8 1,-6 0 0-16,-2 0 40 15,-3 0-40-15,-8 0 0 16,0 0 160-16,0 0 16 0,0 0 8 16,0 0 16-16,0 0-200 0,0 0 0 15,0 0-8-15,0 0-48 0,0 0-296 32,0 0-312-32,0 0-320 15,-4 0-1153-15,0 0-4544 16</inkml:trace>
  <inkml:trace contextRef="#ctx0" brushRef="#br1" timeOffset="-179868.66">11148 3743 4560 0,'0'0'8162'15,"0"0"-5849"1,0 0-985-16,0 0-568 16,0 0 48-16,0 0 65 15,0 0-137-15,-4 0-304 0,23 0-296 16,25 0 80-16,37 0 8 15,42 0 112-15,4 0-72 0,-20 0-184 32,-30 0 40-32,-42 3-104 15,-15 0-8-15,-4 1-8 0,-8-1 0 16,0-3-112-16,-8 0 40 16,0 3 72-16,0-3 56 0,0 0-56 15,0 0-232-15,-4 3-216 31,0 10-752-31,4 0-1545 16,0-7-3576-16</inkml:trace>
  <inkml:trace contextRef="#ctx0" brushRef="#br1" timeOffset="-179596.08">12394 3813 6489 0,'0'0'8586'0,"0"0"-6402"0,0 0-1464 16,0 0-392-16,-4 0-32 0,8 0 89 15,20 0-17-15,12 0-72 16,16 0-120-16,12 0-56 0,3-3-120 31,6-1-208-31,10-2-1025 16,-15 0-2559-16,-17-4-2882 0</inkml:trace>
  <inkml:trace contextRef="#ctx0" brushRef="#br1" timeOffset="-179264.9">13857 3800 13474 0,'0'0'2857'0,"0"0"-1785"16,0 0-696-16,0 0 72 15,0 0 97-15,0 0-25 16,144 3-128-16,-17 0-152 16,16 4-144-16,-3-4 56 31,-37-3-136-31,-34 3-8 16,-30 1-8-16,-15-4-328 0,-8 2-376 15,-12-2-505-15,-16 4-1167 16,-16-4 47-16,-8 0-3352 15</inkml:trace>
  <inkml:trace contextRef="#ctx0" brushRef="#br1" timeOffset="-177481.4">22000 6531 120 0,'0'0'8977'15,"0"0"-7256"-15,0 0-969 0,0 0-488 16,-11-7 320-16,11 7 368 16,0 0-95-16,0 0-193 15,0 0-160-15,0 0 24 0,0 0-96 31,8 0-216-31,8 0-112 16,12 7 376-16,12 2 184 0,27 1-48 16,1 3-23-16,4-1-169 15,3-2-160-15,-15-1-168 16,-4 1-8-16,-13-4-80 0,-11 1-16 16,-15-2 8-1,-10-5-376-15,-7 0-352 16,0 0 175-16,0 0-103 0,-11 0-88 15,-9 0 136-15,-5 0-952 16,10 0-889-16,-1-12-752 16,12-1-3920-16</inkml:trace>
  <inkml:trace contextRef="#ctx0" brushRef="#br1" timeOffset="-177162.85">22443 6363 5881 0,'0'0'4961'15,"0"0"-2697"1,0 0-1223-16,0 0-633 16,0 0 264-16,0 0 208 15,0 0-96-15,0 0-384 0,0 0-176 16,28 6 96-16,-5 6 104 16,5 7-184-16,4 1 17 0,-4 2-161 31,0 0-16-31,-7 0 8 15,-6-3-88-15,-2 0-16 16,-13 3-32-16,0 1 48 0,-17 2 8 16,-22 3 64-16,-21 8-24 15,-28 2 32-15,0-3-56 0,13-3-24 32,15-4-649-32,21 10-1159 0,7-3-2545 15,8-6-4889-15</inkml:trace>
  <inkml:trace contextRef="#ctx0" brushRef="#br1" timeOffset="-165619.04">20909 7391 7849 0,'-4'-3'1448'0,"1"-3"-959"15,3-1-89-15,-4 4 696 16,-1 0-184-16,5-3 408 0,0 2-607 15,0-2 31-15,-4 0-328 16,4-1-40 0,-4 1-168-16,0-4 96 15,-3-2-168-15,-1-1-64 0,-9 0 24 32,6-2-80-32,-6 2 72 15,2-3-24-15,-1 3-64 0,0 1 72 16,4 2-72-16,0-2 0 15,-1 2 8-15,6 3 0 16,-1 1 64-16,0-1-72 0,0 1 8 16,-4-3 0-16,-4-1-8 15,0-2 8-15,-8 2 40 0,0-2-40 16,-4-1 96-16,1 0-104 31,3 4 0-31,-4-4 32 0,4 3-24 16,0 1-8-16,0-1 0 15,4 1 8-15,0-1 40 16,1 0-40-16,-5 1-8 0,3 0 40 16,-3-1-32-16,1 1-8 31,-5-1 0-31,4 4 0 0,-4-1 16 16,4 1-16-16,0 0 0 0,4 6 0 15,0-4 0-15,-4 1 0 16,9 3 0-16,-10 0 8 0,5 0-8 15,1 0 0 1,-5 0 0 0,0 0 0-16,-4 0 0 0,0 0 8 0,1 0-8 15,-5 3 8-15,4 1-8 16,0-1 0-16,0 3-8 16,8-3 8-16,-5 4 0 0,6-1 0 31,3 0 0-31,-4 0 0 15,4-2 0-15,-4 5 0 0,4-2 0 16,0 2 8-16,-3 1-8 16,-2-1 0-16,1 7 0 15,1-3 8-15,-1 3-16 0,-1 0 8 32,2 3 0-32,3-3-8 0,-8 6 8 15,4-3 0-15,0 3 0 16,1 1 0-16,-2-5 8 15,5 4-8-15,-3 4 8 0,2-4 0 16,6 1 0-16,-6-1 0 31,6-3-8-31,-1-1 0 0,0 5 48 16,0-1-48-16,-1 4 0 0,-2 2 0 16,3 1 8-16,0 6 80 15,0-3-80-15,0 3-8 0,0 2 96 16,5 2-88-1,-2-2 88 1,1 2 32-16,0-1 16 0,5-3 8 16,-1 3-64-16,4-7-40 15,0 5 32-15,0-1-24 0,0 0-40 16,0-1 40-16,-4 1-48 0,4 0 56 31,-5 6-64-31,-3-6 0 16,4 7 8-16,1-8-8 0,-1 5 48 15,0-4-48-15,4 0 16 16,0 0 16-16,0-1-32 0,0-2 8 16,0 0 40-16,0-4-48 31,0-2 8-31,0-4-8 0,0 0 8 16,0-3 33-16,8 3-41 15,-5 1 8-15,5-1 40 16,1 0-48-16,-1-3 72 0,-1 1 8 15,5 2 40-15,0 6 80 32,9-2 264-32,-2 5 48 0,1 4-240 15,4 0-128-15,-1 3 24 16,-2-3-120-16,-1 3-48 16,-5-6 8-16,2 0 0 0,-6-4 0 0,-3-6 0 15,5 1 0 1,-6-4 56-1,1 0-64-15,0-3 0 0,1 3 32 16,-6-4-32-16,5 2 0 16,-4 1-8-16,5 2 16 15,-6-1 0-15,5 6-8 0,0 0 0 0,0 1 0 32,0 2 0-32,4-2 0 15,4 2 0-15,-4-2 16 0,3-4-32 16,2 4-16-16,3-4-24 15,-5 0 48-15,6 0-64 0,-2-3 72 16,-3 3-8-16,5-3-56 31,-2 1 56-31,-3 2 8 0,8-3-8 16,-8 0 8-16,8 0 0 16,-5 0 8-16,5 0-8 15,1 0-8-15,-1-3-8 0,4 3-112 16,-9-3 8-16,5-3-8 31,-4-1 16-31,4 1 112 0,-4-4 8 16,4 1-8-16,0 0 0 15,0-1-8-15,-1-3 0 16,1 1 8-16,1-1-16 0,-1 3 16 16,-1-2 0-16,1-1 0 15,4-2 0 1,0 2 0-16,0-3-8 15,0 3-40-15,0-3 48 0,0 1 0 16,0 2 0-16,-1-3-72 16,-3-3 72-16,0 4 0 0,0-1-40 0,0 0 40 31,-1-3 0-31,2 0 0 16,3 0-208-16,0 0-24 15,0 0 128-15,3 0-72 0,-3 0 8 16,0 0 88-16,-5-3-56 15,2-4 136-15,-5 7-8 0,4-6 0 32,-9 3-64-32,6-4 72 15,3 1-8-15,-1 0 0 0,-3-1-161 16,12-2 49-16,-8-1-72 16,4 1-8-16,0-1 80 0,-5-2 8 15,1 2 104-15,-3-3 0 31,3 4 8-31,-5-4 0 16,5 0 8-16,-3-3-8 0,2 4 104 16,1-4-104-16,4-3 88 15,-4 0-88-15,4-4 0 0,0-2 48 16,0 0-48-16,-5-4-24 16,-3 1 24-1,1-1 48-15,-6 4 64 16,1-1-40-16,-4-2 48 0,4-1 121 15,-4 1-113-15,-1-8-72 16,2-1 40-16,2-2-96 0,-2 1 88 16,-1-3-88-1,-1 0 0 1,-2 0 96-16,-1 2-96 0,-1 1 0 16,2 0 64-16,-5 3 80 0,0 0 48 15,0-3-64-15,-1 0-8 16,1-3 32-16,0 0-136 0,0 3-8 31,1-4 32-31,-1 4-32 16,-4-3 32-16,0 6 8 0,0 3 48 15,0 1 120-15,0 2-88 16,0-3 8-16,-9 4-40 0,5-1-96 16,-4-3 72-16,-3 0-64 31,2-6 0-31,1 4 0 15,-3-1 8-15,2-4-8 0,1 1 72 16,1 0-80-16,-1 0 8 16,-5 0-8-16,6 3 0 0,-5 0 8 15,0 3-8-15,-4 1 0 16,4-1 8 0,-4 3-8-16,0 1 64 15,0-1-56-15,4 4-8 0,-4-1 8 16,5 1-8-16,-6-4 0 15,2 1 0-15,-5-1-48 0,-1 4 48 16,2-4-48 0,-1 1-16-16,0-1 64 15,-5 7 0-15,10 0 0 16,-5-1 0-16,8 1 0 0,-4 6 0 31,8-3 0-31,-3 0 0 16,3 0 0-16,-1 0 0 0,-2 0 8 15,-2-3-8-15,-6-1-16 16,-2 1 0-16,-7 0-80 0,-11 0-32 16,-4-4-32-16,-2 1-16 15,-2 0 24-15,-1-1 32 0,-5 4-40 16,14-3 152-16,-4 3-40 31,2-1-16-31,9 1 56 16,0 0-96-16,4 6-104 0,0 0-256 15,-11 13-921-15,3 3-2824 16,8 0-2880-16</inkml:trace>
  <inkml:trace contextRef="#ctx0" brushRef="#br1" timeOffset="-138266.79">28579 11989 5905 0,'0'0'4793'0,"0"0"-2865"15,0-13-423-15,0 10-225 16,0-1-40-16,0 4-240 0,-4 0-336 16,4 0-175-16,-4 0-281 31,-8 0-48-31,-4 7-24 15,-8 6-16-15,-8 2 104 0,-3 11-112 16,-1-1-16-16,4 0 32 0,-5 7-104 16,10-3 32-16,-1-1-48 15,4 1 0-15,4-4 0 32,5-2-8-32,6-4-392 0,1-6-368 15,8-4-601-15,0-3-623 16,0-6-753-16,17-9-207 0,-6-7-3562 0</inkml:trace>
  <inkml:trace contextRef="#ctx0" brushRef="#br1" timeOffset="-137938.68">28344 12001 6433 0,'0'0'2328'0,"0"0"-223"0,0 0-489 15,0 0-31-15,0 0-377 16,0 0-352-1,0 0-480 1,0 0-120-16,31 35 408 0,-18-10-80 0,2 4-104 16,2 6-175-16,-2-3-161 15,2 0 48-15,-6-7-184 0,2 0 64 16,-6-6-48-16,1-3-24 31,-4-3 64-31,0-3-64 16,-4-1 0-16,0-6-24 0,0 0 24 15,0 0-112-15,0-3-224 0,0 0-361 16,0 0-511-16,0 0-1336 47,0 0-1481-47,0 0-5425 0</inkml:trace>
  <inkml:trace contextRef="#ctx0" brushRef="#br1" timeOffset="-135763.97">27009 12093 2760 0,'0'0'4553'0,"0"0"-2737"15,0 0-103-15,0 0-121 16,17-38-104-16,-14 35 17 0,-3 0-217 0,0 0-368 16,0 3-344-16,0 0-288 15,0 0-39-15,0 0-241 0,-3 0-8 16,-10 12 8-1,-11 8 0 1,-4 5 64-16,1 7-72 16,-5-1 16-16,-1 7 64 0,6-3-80 0,3-3 0 15,4 0-8-15,4-7 8 16,0 1-152 0,1-7-561-16,6-3-647 15,1-7-200-15,4-3-665 16,4-6-31-16,0-6 351 15,0-10-2264-15</inkml:trace>
  <inkml:trace contextRef="#ctx0" brushRef="#br1" timeOffset="-135424.21">26837 12090 1872 0,'0'0'1752'0,"0"0"169"0,0 0 111 15,0 0-336-15,0 0-71 16,0 0-105-16,0 0-584 0,0 0-448 15,17-47-287-15,-13 50-153 32,-4 12 360-32,4 4 376 15,-1 10-104-15,1 3-224 0,5 0-80 0,-1 3 168 16,3 3-216-16,6-4-128 16,3 1 40-16,-5-6-144 0,2 0 16 15,-2-11-64 1,-3-1-48-1,-4-4 40-15,-4-7-40 16,-4 0-8-16,0-6 8 0,0 0 0 0,0 0 0 16,0 0-64-16,0 0-328 15,0 0-184-15,4-10-632 0,0-5-2929 32,0-2-4801-32</inkml:trace>
  <inkml:trace contextRef="#ctx0" brushRef="#br1" timeOffset="-134651.79">28132 12836 9057 0,'0'0'2169'0,"0"0"-769"16,0 0-672-1,0 0-200-15,0 0-15 16,0 0 39-16,0 0 224 0,0 0-320 15,-103 61 104-15,75-33-336 16,-4 1 152-16,4-1-136 16,0 4-56-16,5-3-16 15,3-1-96-15,3-2-64 16,2-7 0-16,3-1-8 16,0-1-392-16,4-5-560 0,0-2-832 15,0-4-689-15,4-6-824 0,0 0-2792 16</inkml:trace>
  <inkml:trace contextRef="#ctx0" brushRef="#br1" timeOffset="-134338.54">27810 12880 6225 0,'0'0'2504'0,"0"0"-543"15,0 0-961-15,0 0-432 0,0 0-56 16,16 4-200-16,-4 15 472 16,8 0-55-16,0 10-113 15,4-1 64-15,-4 4-48 16,-1 3-240-16,1 0-136 16,1-4-136-16,-2 1-72 15,1-7 176-15,1 1-176 0,-6-7 0 16,-3 0 8-16,0-6-56 15,0-1 0-15,-8-5-48 16,-4-1-656-16,0-6-704 16,0 0-1193-16,0 0-1576 15</inkml:trace>
  <inkml:trace contextRef="#ctx0" brushRef="#br1" timeOffset="-119882.16">27089 8985 384 0,'0'0'896'16,"0"0"-8"-16,0 0 664 0,0 0 433 0,0 0-625 15,0 0-824-15,0 0-144 16,0 0 1273 0,0 0-713-16,0 0-464 15,0 0-176-15,0 0-216 16,0 7-88-16,0 2-16 15,-5 10 8-15,2 3 0 0,3 7 40 16,0 6-40-16,0 6 0 0,0 9 0 16,12 17 0-16,4 19 72 31,-4 15-64-31,0 8-8 16,-8-8 80-16,-4-9-72 0,0-6-8 15,3-3 0-15,1 2 0 16,5-2 104-16,2 3-104 0,1 2 8 15,-3 8 184-15,-2 2-104 32,-3-3 64-32,0 1 128 15,0-8-32-15,0-1 40 0,5-2-160 0,-6 1 0 16,5-3 280-16,0-1-152 16,-3-3-31-16,-1 1-73 0,-4 5-56 15,0 4 208 1,0 3-168-1,0-3 16-15,0-3 104 16,0-20-208-16,0-12 40 0,0 10-8 0,0 12-80 16,0 10 176-16,-4-1-96 15,-1-21 40-15,1-22 8 0,0-4-48 32,0 9 104-32,0 7-88 15,1 3-96-15,3 0 80 16,-4-3-80-16,4 0 8 0,0-3 32 15,0 0-32-15,0-3-8 0,0-1 0 16,4-2 8-16,-4 2 40 31,0 1-48-31,0-3 0 16,0-1 0-16,0-3 8 0,-4 0-8 16,-1-3 0-16,1-2 16 15,0 2 24-15,0-4-40 0,0 1 0 16,4-3 0-16,0 0-32 31,0 0 32-31,0-4 0 16,0 1-104-16,0-4 96 0,8 1-152 15,-4-1 0-15,-4 0-232 0,4 1 208 16,1-1 176-16,-1 0-232 16,3-2 120-1,-3-1 112-15,4 3-112 16,1-2 8-16,-2-1-48 15,-3-6-184-15,4-1 256 0,-8-2-16 16,4 0 48-16,-4-7 56 0,0 1 0 16,0 2 0-16,0-3 16 0,8 4 32 31,-4 0 0-31,4-1-48 16,0-3 0-16,4 4 56 15,4-3-40-15,4-1 112 0,4-3-24 16,-1 3-96-16,9-3 96 15,5 1-96-15,-2-1 8 0,5 0-8 32,3 0-8-32,2-3 64 15,2 0-64-15,-3 0 0 0,9 4 40 16,-2-4-40-16,1 0-8 16,4 0 8-16,4 0 0 0,-4 0-8 15,-5 0 8-15,-3 0 0 31,-5 0 24-31,-3 0-24 16,4 0-16-16,-4 0 16 0,-1 0 0 16,2 0 8-16,2 2 40 15,2 2-40-15,-2-1 56 0,-3 0-64 16,4-3-48 0,-4 3 40-16,-1 0-184 15,-2-3 192-15,2 0 0 16,-3 0 0-16,4 4 0 0,0-1 0 15,4-3 0-15,-1 6-8 16,5 0 16-16,1 1-16 0,2-1 8 16,-7 3 0-1,0 1-48-15,-9-7 96 16,-3 4-48-16,4-4 104 16,-8 0-48-16,7 0 64 0,-3 0-112 15,-4-3 0-15,0 4 72 16,-4-4-80-16,-7 0 8 0,-2 0 0 31,-2 0-8-31,-2 0 120 16,1 0-120-16,0 0 0 0,4 0 152 15,-4-4-96-15,0-2-8 16,0 6-40-16,0-6 0 16,-4 3 96-16,3-4-96 0,2 1 88 31,2 0-24-31,-2-4 0 15,2 0 0-15,6-2-32 0,-2 2-24 16,1-3 56-16,0 1-72 16,0-1 0-16,-4 1 0 15,-4-1 0-15,0-3 152 0,0-3 120 16,-1 0-136 0,-2-3 104-16,-1-1-104 15,3 1 24-15,-2-3-32 0,7-4-128 16,-4-3 72-16,0 4-72 15,-1-7 16-15,2 0 32 16,-5-3-48-16,-5-1 8 16,5 2 40-16,-3-2-40 15,3-5 168-15,-5-1-112 16,5-2-64-16,0-4 64 0,1 1-64 16,-2-2 0-16,5 2 48 31,-3 2-48-31,2 0 48 15,6-2-48-15,-6 2 0 0,5-2 24 16,-4-2-24-16,0-2 0 0,0 0 0 16,-8 4 8-16,4-4 32 15,-4 0-40-15,-4 3 0 32,4 0-32-32,-1 0 40 0,6 4-8 15,-1-1 16-15,0 1 32 16,-1-1-56-16,2-3 8 0,3 0-80 15,-9 4 32-15,5-1-16 16,-3-3 64-16,-5 7-8 16,0-4-56-16,0 0 56 0,0-2 8 15,0-4-8 1,4-7 0-16,4 4 16 16,-1-3 0-16,1 3-8 0,4 0 0 15,-4 9 24-15,4 1-24 16,-4 2-40-16,0 1 32 15,0-1 16-15,1 4-8 16,-2-4 0-16,1 1-72 16,0-1 64-16,0-2-288 15,-4-4-40-15,0-3 136 0,4 0 24 16,-8-3 128-16,4 0-56 16,0-16 8-16,-4-13 40 15,0 7 8 1,0 9-48-16,0 7-40 15,-4 9-24-15,4-4 40 0,0-5 72 16,0 2 48-16,4 4-72 16,16 7 72-16,-5 2-8 0,9 0 8 15,-3 7 0-15,3 0-8 32,-9 2 8-32,-2 1 0 15,-2 0-64-15,-7 3-88 0,-4-6-216 16,0 0-336-16,0-7-193 15,-11-3 265-15,-6-3 40 16,2 0-224-16,-2-3 288 0,-2 7-336 31,3-1 216-31,-1 9 127 0,2 1 233 16,7 10-24-16,-4 5-208 0,8 7-136 16,0 3 552-16,0 7 32 15,0-1 0-15,-4 4 64 16,0-1-120-16,-8-2 72 15,-4 2-24 1,-8-2 8-16,-11-4 56 16,-1-3 32-16,-12 0-16 0,0-3 48 0,-8 1-48 15,-4-5 56-15,1 4-56 16,3-3 0-16,-4 3 0 16,4 0 0-1,-7 3 8-15,-13 3-8 16,-20 1 0-16,-23 5 8 15,-12 7-8-15,-1 0 72 0,1 0 216 16,3 10-104-16,0 2 232 16,-7 4-104-16,-5 0 288 0,2 0-24 31,-6-7 65-31,4-2 39 16,9-1-120-16,12 0-128 0,31 1-96 15,20 3-304-15,28-1 40 16,8 10-144-16,-12 25-296 15,13-5-1713-15,7 2-4824 0</inkml:trace>
  <inkml:trace contextRef="#ctx0" brushRef="#br1" timeOffset="-118624.73">28643 11919 2968 0,'0'0'1040'0,"0"0"177"16,0 0-73-16,7-26 104 16,-7 20 0-16,4-1 153 15,-4 5 47-15,0-5-40 0,0 4-47 16,0 3-289-16,0 0-408 16,0 0-224-16,0 0-344 0,-15 0-32 31,-5 10 8-31,-12 8-64 15,-4 1 96-15,4 10-24 16,-7 3 8-16,-2 3 160 0,5 3-136 16,1-3 48-16,-1 3-152 15,4 0-8-15,4-3 96 0,4-4-88 16,5-5-8 0,2-4 24-16,6-3-24 15,-2-6-200-15,9 0-368 16,0-7-656-16,1 1-857 0,3-7-423 15,0-4-393-15,0-9-3848 16</inkml:trace>
  <inkml:trace contextRef="#ctx0" brushRef="#br1" timeOffset="-118242.61">28257 11944 4624 0,'0'0'1793'0,"0"0"-121"15,0 0 169-15,0 0-321 0,0 0-192 16,4-19-608-16,-4 19-376 16,3 0-111-16,5 12-81 15,0 8 504-15,4 5-80 0,4 7-192 16,0 3 0-16,7 3-264 15,-2 0 208-15,3 0 0 0,-4-3-128 16,3 0 16-16,-6-3-144 16,-6 0-56-16,2-10 64 31,-6 0-80-31,-3-3 0 0,-4-6 8 0,0-7-8 16,0 1 48-16,0-7-48 15,0 3-232-15,0-3-192 0,0 0-504 16,0 0-144-16,-4-10-225 15,-3-3-2559-15</inkml:trace>
  <inkml:trace contextRef="#ctx0" brushRef="#br1" timeOffset="-117110.27">28802 11826 4440 0,'0'0'1713'0,"0"0"-433"0,0 0-560 15,0 0-72-15,0 0 241 0,0 0-249 32,0 0 32-32,0 0 240 15,-12-22-16-15,5 16-168 16,-6-3-424-16,1-1-87 0,-4 0 175 15,4 1-256-15,-4-1-56 0,1 1 88 16,-6 3-72-16,10-1 32 31,-6 4-120-31,-2 0 40 16,3 0 64-16,0 3-112 0,-4 0 16 16,0 0-8-16,-3 0-8 15,2 0 88-15,-3 6-88 0,0-3 0 16,5 4 40-16,-9 5-32 15,0-2 96-15,-4 2-48 32,4 4-40-32,0 0 80 0,-4-3-96 15,8 3 0-15,0-3 8 16,5-1-8-16,2 1 8 0,2-3 0 0,2 5 0 16,2 1 88-16,-6 0-88 15,6 9 48 1,-5 1 32-1,4-1-88-15,-4 4 80 0,4 2-80 16,-4-2 0-16,4 3 64 0,0 0-64 16,4-4-32-16,5 1 32 0,-2-1 0 31,5 4 72-31,0-6-72 16,12-1 8-16,4 3 40 15,8-2-48-15,-4-4 0 0,12 1 8 16,-4-5-8-16,4 1 56 0,3-6-56 15,-3 0 0-15,0 0 24 32,8-4-16-32,-5-3-8 15,10 1 40-15,-2-7-32 0,5 0-16 16,0 0-56-16,0-4-168 16,0-11 216-16,0-5-104 0,0-5 120 15,-5-7-8-15,-3-2 8 31,-4-8-80-31,0-2 24 16,-13-4 56-16,1 1-8 0,-7-1 16 16,-9 7-8-16,-5 0 48 15,1 6 184-15,-4 0-112 0,0 6-32 0,-4-3-32 16,-7 0 136 0,-9 4-144-1,-1-1 0-15,-2 1-48 16,-5 6 8-16,-4 6-16 0,-3 6-216 15,3 10-344-15,-13 3-944 16,14 16-1185-16,3 0-2624 16</inkml:trace>
  <inkml:trace contextRef="#ctx0" brushRef="#br1" timeOffset="-111472.91">22069 12195 5553 0,'0'0'3304'0,"0"0"-1487"15,0 0-593-15,-20-26-272 32,20 26 0-32,0 0-95 15,0 0-225-15,0 0-112 0,0 0-336 16,7 0 24-16,14 0-32 15,7-3-56-15,7 3 64 0,13-3-8 16,11 0-56-16,10 0 64 31,-1 0-176-31,3 3 32 0,-7 0-24 16,-16 0-8-16,-9 0 88 0,-14 0-96 16,-10 0-160-16,-11 0 24 15,-4 0-40-15,0 0 24 0,0 0 96 16,0 0-88-1,-8 0 40-15,-3 0-448 16,-2 0-712-16,5 0-649 16,1 0-407-16,7 0-1569 0</inkml:trace>
  <inkml:trace contextRef="#ctx0" brushRef="#br1" timeOffset="-111103.8">22543 11969 3928 0,'0'0'2201'0,"0"0"-729"0,0 0-248 16,0 0-191-16,0 0 47 15,0 0 0-15,0 0-184 32,0 0-272-32,-8-9-87 0,8 9-185 15,0 0-80-15,0 0-248 16,0 0 32-16,4 9 48 0,11 4 40 15,2 6 40-15,7-3 56 32,4 6-80-32,-1-3-40 15,1 1-120-15,-4-1 8 0,-4-4 56 0,-8 5-56 16,-8-8-8-16,-4 4 0 16,-4 3 0-16,-20 0 80 0,-8 0 16 15,-4 3-16 1,-7 4 72-1,-2-4-144-15,2 3-16 16,7 1-288-16,4 2-1304 0,12-8-1465 16,16-8-5513-16</inkml:trace>
  <inkml:trace contextRef="#ctx0" brushRef="#br1" timeOffset="-108658.59">18905 13132 6705 0,'0'0'1720'0,"0"0"233"16,0 0-417-16,0 0 248 0,0 0-239 15,0-26-705-15,0 26-368 16,0 0-472-16,0 13 64 16,-8 9-64-1,-4 13 64-15,0 12 88 16,-4 8-120-16,-7 8-16 0,3 1 64 15,-1-1-80-15,-3-2-8 16,5-1 8-16,-1-6-8 16,4-10-264-16,4-9 24 0,4-13 104 31,0-9 136-31,8-13-80 16,0 0 88-16,0-16 184 15,4-13-176-15,8-12 56 0,8-22-64 16,4-20 0-16,12-21 48 15,-1-8-48-15,1 4 0 0,-8 26 0 16,-12 28 0-16,-4 19 0 31,-4 9 80-31,4 4 72 0,-4 3 240 16,0 3-88-16,-1 13 8 0,2 3-296 16,3 7 48-16,4 18-80 15,3 10 16-15,6 12-8 16,-1 20 8-1,-5 19 0-15,-6 15 0 16,-2 8 0-16,-7-24-64 16,-4-18-272-16,0-26-272 0,0-3 8 0,0 0 448 15,0-3-272-15,0-3-24 16,0-16-520-16,0-13 968 0,9-3 336 31,2-29 160-31,13-21-336 16,4-30 104-16,16-25 176 15,-1-12-120-15,-2 3-112 0,-13 6-152 16,-9 32 128-16,-6 19-176 0,-10 18 56 31,-3 17 88-31,0 0-64 16,0 12 120-16,0 4-208 16,0 6-448-16,0 28-360 0,-12 46-336 15,0-1-1145-15,1-7-2976 0</inkml:trace>
  <inkml:trace contextRef="#ctx0" brushRef="#br1" timeOffset="-108244.14">19698 13306 7465 0,'0'0'3881'0,"0"0"-1833"15,0 0-623-15,0 0-305 16,0 0 112-16,-40-57-776 0,17 79-280 0,-9 13-128 16,-1 10-48-16,-3 18 88 15,4 20-88 1,13-7 0-16,7-6-8 16,8-13 0-16,4-13-112 15,7-6-120-15,14 1-136 16,3-14 120-16,12-19 104 0,-1-6 104 15,14-16 40-15,-6-25 8 0,-4-7 8 32,-2-12 112-32,-18-6 24 15,-11 2 208-15,-8 0-24 16,-11 11 88-16,-21 8 48 0,-12 16-191 16,0 14-145-16,1 15-128 15,2 0-48-15,5 18-369 0,17 14-1103 31,19 19-1505-31,0-13-1167 16,19-3-4954-16</inkml:trace>
  <inkml:trace contextRef="#ctx0" brushRef="#br1" timeOffset="-107686.66">20156 13221 10594 0,'0'0'2216'0,"0"0"-223"16,0 0-1049-16,0 0-944 15,0 0 48-15,0 0-64 16,-12 111 32-16,-3-48 24 16,-2 4-40-16,-3 0 8 15,-3-1 32-15,3-9-40 0,-5-3-8 16,1-13 0-16,9-15 16 15,-2-7 32 1,10-16-32-16,-1-3 296 16,8-19 416-16,8-28-488 15,24-30-136-15,16-24-88 0,8-7 0 16,-9 9 72-16,-11 33-80 16,-16 24 16-16,-5 17 32 0,-2 6 232 15,-1 9 88-15,-5 10-344 31,2 22 32-31,-5 42-64 16,0 28 8-16,0 13 0 0,3-4-8 16,-7-21 8-16,9-29-64 15,-9-13-512 1,8-13-312-16,-4-6 248 0,3-6 216 16,6-10 424-16,10-22 128 15,14-41 64-15,10-42-64 16,9-15 528-16,0-11-208 0,-9 8-24 15,-6 15-376-15,-9 29 8 16,-13 22-56-16,-7 29 200 0,-12 12 168 0,4 6-272 31,0 7-96-31,0 23-1208 16,-4 12-936-16,0 6-1065 16</inkml:trace>
  <inkml:trace contextRef="#ctx0" brushRef="#br1" timeOffset="-106656.8">20905 13541 8481 0,'0'0'2665'0,"0"0"-817"32,0 0-824-32,0 0 65 0,32-92-393 15,-4 66-344-15,12 4-64 16,-1 0-216-16,6 7 40 0,-2 2-96 15,-3 6-8-15,-4 7 120 16,-8 3-128-16,-12 23-40 31,-9 9 40-31,-7 12 0 0,-3 10 40 0,-17 4-40 16,-13 2 0-16,2 1 0 16,-1-7 8-16,0-9-8 0,9-17 80 15,6-9-72-15,10-12 88 16,7-10 144-16,4-19 568 15,31-29-336-15,17-24-472 16,24-30 0-16,4-6-8 16,-5 19 8-16,-23 19-160 15,-20 32 80-15,-8 13 56 0,-5 6-32 16,2 9 56-16,-5 10-112 16,-12 16-48-16,-4 34 160 15,0 24 8 1,-17 5-8-16,2-9 0 15,-1-6 24-15,0-17-24 0,-4 1 8 16,0-4-8-16,8-9 8 16,1-19 32-16,11-13-40 31,0-6 152-31,0-26 144 0,28-24-296 16,23-30-72-16,21-22-8 15,3-6-64-15,-7 19 24 0,-20 29-32 16,-24 31 88-16,-12 19 64 15,-1 10 8-15,-2 3 56 16,-1 19-64-16,-8 28 0 0,0 24 96 16,-13 20-88-1,2-2 0-15,7-16 0 16,4-22-8-16,0-13-408 0,15 3-880 16,5-2-1097-16,33-8-87 15,-6-12-689-15,1-19-3640 16</inkml:trace>
  <inkml:trace contextRef="#ctx0" brushRef="#br1" timeOffset="-106321.58">22359 13351 9209 0,'0'0'4561'0,"0"0"-2440"15,0 0-817-15,-99-17-584 16,51 43-144-16,4 15-215 0,0 10-65 15,12 9-136-15,9-2-96 0,7-1-64 16,12-7-40-16,4-11-384 16,0-11-1-16,11-12-159 15,13-16 352-15,8-9 160 0,8-26-56 16,4-10 64-16,3-15-40 16,2-4-240-16,-10 4 336 0,-7 6-56 15,-12 13 64-15,-12 18 576 16,-8 18 216-16,0 7-480 15,-19 30-312-15,-1 13 0 0,-5 12-16 32,1 13 16-32,5-4-56 15,3 1-1008-15,4 6-1544 0,8-26-1929 16,4-5-1969-16</inkml:trace>
  <inkml:trace contextRef="#ctx0" brushRef="#br1" timeOffset="-106108.62">22838 13293 12482 0,'0'0'2937'0,"0"0"-2049"31,-56 73-608-31,8-9 24 16,-8 22-8-16,-4 15-152 0,0 7-64 15,17-19-80-15,11-26-24 16,12-28-632-16,8-9-1840 0,1-10 183 15,6-10-816-15,1-2-1264 0</inkml:trace>
  <inkml:trace contextRef="#ctx0" brushRef="#br1" timeOffset="-105941.97">22526 13401 3624 0,'0'0'5754'0,"0"0"-3026"15,0 0-31-15,0 0-937 31,0 0-1496-31,0 0-128 0,0 0 144 16,13 108-152-16,2-41 40 16,6 0-128-16,-1-4-40 0,-1 1-192 15,-2-11-728-15,-2-5-1352 0,5-13 63 16,-8-16-2608-16</inkml:trace>
  <inkml:trace contextRef="#ctx0" brushRef="#br1" timeOffset="-105740.27">23164 13417 13834 0,'0'0'3169'0,"0"0"-2473"15,0 0-152 1,-11 117-39-16,-6-34-17 16,2 22-296-16,-2-4-192 15,2-24 0-15,2-23-496 16,2-19-1105-16,-6-1-1399 0,6-5-89 31,7-6-1832-31</inkml:trace>
  <inkml:trace contextRef="#ctx0" brushRef="#br1" timeOffset="-105590.4">23280 13122 13698 0,'0'0'2329'0,"0"0"-889"16,0 0-1008-16,0 0-432 16,0 0-376-16,0 51 128 0,0 3-1128 15,-4 0-3497-15</inkml:trace>
  <inkml:trace contextRef="#ctx0" brushRef="#br1" timeOffset="-104913.72">23316 13646 10626 0,'0'0'2792'16,"0"0"-1127"-16,67-108-441 16,-35 60-256-16,9 7-520 15,-2 3-168-15,-3 13-264 0,-8 8 40 16,-4 14-112-16,-9 6-72 15,-6 26-48 1,-9 25 160-16,0 19 8 16,-16 19 0-16,-9-3 0 15,1-19 8-15,5-19-8 0,3-20 8 16,4 1-176-16,-4-3 160 31,4-10-32-31,8-13 48 0,4-6 136 16,0-15 400-16,12-20-536 15,20-23-24-15,16-21-264 16,12-20-24-16,3 7-344 0,-10 23 376 16,-18 24 200-16,-12 26 32 0,1 7-24 15,-3 8-8-15,-6 4-128 16,-10 26 64 0,-5 15 144-16,-5 9 216 15,-10 11-168-15,-2 2-40 16,-2-2 72-16,-1-4-80 0,4-10 0 15,0-8-88-15,8-14-136 16,1-9-104-16,7-16-144 16,0-6 384-16,7-23-64 15,21-25-881-15,16-25 353 16,19-20 0-16,-3 4-216 16,-12 22 432-16,-12 26 296 0,-17 27 168 15,-2 8 728-15,-6 12-112 31,-6 6-384-31,-5 29 552 0,-16 25 521 16,-8 20-129-16,0-4-744 16,0-3-328-16,12-16 24 0,4-10-128 15,0-2-392-15,8-1-992 32,0-15-433-32,8-10-639 15,9-15-3786-15</inkml:trace>
  <inkml:trace contextRef="#ctx0" brushRef="#br1" timeOffset="-104611.45">24391 13465 3408 0,'0'0'10907'0,"0"0"-9115"0,0 0-1432 0,0 0-8 16,-80 114-128-16,57-63 144 15,-1 6 16-15,4 3-224 0,8-2-48 16,8-8-112-1,4-5-56 1,0-10 48-16,8-6-416 0,20-7-24 16,12-13 176-16,8-6-120 0,8-3 104 15,3-12-216-15,-3-17 120 16,-4-28 376-16,0-22 8 0,-13-7 72 16,-14 9 184-16,-14 17 176 31,-7 19 144-31,-4 9-24 0,0 4-264 15,0 15-288-15,-15 13-384 16,2 13-2552-16,1 2-2754 16</inkml:trace>
  <inkml:trace contextRef="#ctx0" brushRef="#br1" timeOffset="-104383.2">25089 13566 11602 0,'0'0'2441'0,"0"0"-1177"15,0 0-160-15,0 0-328 0,0 0-328 0,0 0-448 16,0-22-48-16,0 25-88 16,-4 7 48-16,-1-1-344 0,1 1-80 15,-3-4-968 1,-5-2-1361-1,4-4-4745-15</inkml:trace>
  <inkml:trace contextRef="#ctx0" brushRef="#br1" timeOffset="-98991.61">18929 14405 9097 0,'0'0'2265'15,"0"0"-1257"-15,0 0-456 16,0 0 504-16,0 0 609 15,0 0-353-15,0 0-368 0,0-4-352 16,0-11-103-16,0-7-361 16,4-10-128-16,8-10 0 0,4-2 0 31,3-7 8-31,13 0 0 16,9 7-8-16,23-4 0 0,31 7 32 15,29 9-32-15,18 13 0 16,2 19-8-16,0 6 16 15,-17 26 24-15,-3 16-32 0,-1 6 0 32,-3 10-48-32,0 5 48 0,3 10-32 15,-8 4 16-15,-3-10-56 16,-13-9-1881-16,-23-32 1441 0,-20-13 304 16,-16-13 208-16,-12-6 0 15,4 0-8-15,0-16 8 16,-1-13 0-1,-3-12 144-15,0-19-136 0,-5-23 8 16,-2 4 120 0,-5 6-48-16,-8 12 0 0,-4 23-16 0,0 0-8 15,-1 7 320-15,-3 14-88 16,4 12-96 0,1 5-200-16,3 0-32 15,3 22-144-15,10 9 168 16,3 7 8-16,4 10 40 0,-5 3-40 15,1-4-192-15,-4 5-200 16,-8-11-120-16,1-3 80 0,-10-10 8 31,1-9 168-31,-4-9 256 16,0-7 0-16,0-3 152 16,0-3 768-16,4-16-208 0,0-10-456 15,7 0-200-15,6-5 80 16,3 5 344-16,3 3-120 0,9 8-159 31,9 5-97-31,6 7-96 16,20 6 72-16,30 9-80 0,18 29 8 15,12 13 48-15,-3 16-56 0,-12 5 0 16,-13-1-8-16,1-1-889 16,-4-13 609-16,3-7 200 15,4-11-656 1,6-14 368-16,1-16 256 15,10-9 120-15,4-6 200 0,3-16 24 16,1-7 408-16,-4-3 152 0,-17-2-111 16,-19 8-33-16,-25 4-384 15,-14 6-128 1,-10 0 8-16,5 0-128 16,-4-3 128-16,7-3-24 31,-15 0-104-31,-8 3 8 15,-3-1-16-15,-10-11-608 0,-3 5-1129 16,-4-2-3376-16</inkml:trace>
  <inkml:trace contextRef="#ctx0" brushRef="#br1" timeOffset="-96995.77">24949 13617 6649 0,'0'0'1384'0,"0"0"-432"16,0 0-63-16,0 0-249 15,0 0 192-15,8-31 184 0,-3 31-184 32,2-4-184-32,5 4-207 15,4-3-41-15,0 3 80 16,8 0-232-16,0 0-64 0,0 0-56 15,-5 13-56-15,-2 9 8 0,-6 10-72 16,-11 12 0-16,0 7 192 31,-15 6-144-31,-13 3 24 16,-9-6-8-16,2-6-64 0,-5-7 80 16,4-9-88-16,1-10 0 15,7-6 64-15,7-6-64 0,14-7 8 16,3-3 264-16,4-7 168 31,8-18-192-31,16-9-248 16,23-20-136-16,-3-1 128 0,8-8-112 0,3 3-240 15,-10 12 240-15,-6 7 16 16,-11 15 96-16,-12 17 8 0,-4 9-200 16,-8 6 136-16,-4 20-72 15,0 9 136 1,0 6 0-1,-11 10 0-15,-6-1 48 0,-3-5-48 16,1-4 0-16,2-9 0 16,-2-7 0-16,3-3-56 0,0-9 8 0,7-7-168 31,2-6 160-31,3 0 56 16,4-12-8-16,8-17-176 15,20-12-160-15,15-20 232 0,9-2 112 16,0-4-8-16,8 7 8 0,-17 19 0 15,2 3 96-15,-6 16 112 32,-3 12 64-32,-8 10-48 15,-4 3-56-15,-8 16-160 0,-4 10 120 16,-4 6-120-16,-4 6 8 16,-4 7 40-16,0-1-48 0,-12 4 72 15,-8-3-80-15,-4-1-48 31,-16 10-344-31,5-12-1480 16,-1-10-1377-16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0:49:54.8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14072 3800 1800 0,'0'0'4921'0,"0"0"-3497"0,0 0-568 16,0 0-287-16,0 0 143 15,0 0 312-15,0 0-72 16,0 0-80-16,0 0-136 0,0 0 17 31,0 0-41-31,0 0-64 16,0 0-184-16,0 0-144 0,0 0-64 15,0 0-80-15,0 0 16 16,0 0-40-16,0 0-56 0,4 0 0 16,0 0-32-16,12-3 0 31,-4-3-16-31,8 3-40 0,-1-1 88 15,6 1 0-15,-9 0-40 16,3 3 8-16,1 0-64 16,1 0 8-16,-2 0 48 0,1 0-48 31,1 3 0-31,2 4 0 16,1-4-8-16,0 0 48 0,4 3-48 15,0-3 16-15,0 0 40 16,0 1 8-16,-1 2-8 0,1-3-48 15,-8 1 64-15,0-2-24 0,-4 2-48 16,0-1 8 0,4 0 65-1,0 0-65-15,0-3 40 0,7 4-48 16,1-1 8-16,4-3 64 16,0 3-72-16,4-3 16 0,-4 0 32 15,4 0 8-15,0 0 16 0,-1 0-64 31,-3 0 8-31,-4 0 32 16,-4 0-48-16,4 0 8 0,-4 0 0 16,3 0-8-16,1 0 16 0,4 3-8 15,0-3 0-15,0 0 0 16,5 0 16-16,-6 0-16 31,1 0 0-31,-4 0 64 16,0 0-72-16,-5 0 8 0,2 0 80 15,3-3-16-15,-4 0-64 16,4 3 32-16,3-3-40 0,-3 3-8 31,4-4 8-31,4 4 16 16,0-3-8-16,-1 0-8 16,-7 3 0-16,0-3 0 0,-4 3-8 15,-8 0 8-15,0-4 0 16,0 4 0-16,-4-2 0 0,8 2 0 0,4 0 0 15,0 0 0 1,4 0 0 0,0 0 8-16,0 0-8 15,-1 0 0-15,1 0 0 0,-8 0 48 16,4 0-48-16,-5 0-8 16,-2 0 0-16,3 0 8 0,-8 0 0 0,4 2 0 31,0-2 0-31,0 4 0 15,7-4 0-15,1 3 0 16,4 0 0-16,0 0 0 0,4 1 8 31,0-1-8-31,-4 0 0 0,0 0 8 16,0-3-8-16,-5 3 8 16,-3 0 0-16,0-3-8 15,5 3 0-15,-6-3 0 0,1 4 8 16,4-4 32-16,-1 0-40 15,2 0-8-15,3 0 8 0,0 0 8 16,3 0 0-16,-3 0 0 16,4 0-8-16,0 0 0 31,4 0 8-31,-8 0 0 0,4 0 0 16,-1 0 0-16,-3 0 0 15,0 0 80-15,0 0-8 0,0 0-32 0,4 0-32 16,-4 0 48-1,4 0 0 1,0 0-64-16,0 0 8 16,-4 0 0-16,3 0 40 0,-6 0-48 15,2 0 0-15,-3 0 16 16,-4 0-8-16,4 0 0 0,-1 3 0 16,1 0 0-1,4 0 0-15,0 4-8 16,4-4 0-16,-4 3 8 0,8-3 0 15,-8 0 0-15,4 1 0 16,0 2 0-16,-1-6 0 16,1 3 0-16,0-3-8 0,-4 4 8 31,0-2-8-31,-4-2 16 16,4 4-16-16,-5-4 0 0,1 3 8 15,1 0 0-15,-1-3-8 16,0 3 0-16,-1-3 0 0,5 0 48 15,0 0-48-15,4 0 0 32,0 0 8-32,3 0-8 15,2 0 0-15,-5 0 0 0,4 0 0 16,-9 0 0-16,1 0 0 16,4 0 0-16,-5 0 0 0,6 0 0 15,-1 0 0-15,0 0 0 16,0 0 8-1,-1 0-8-15,1-3 8 16,4 0-8-16,0 0 0 16,-4-1 8-16,3 2-8 15,6-2 0 1,-5 1 0-16,-1 0 8 0,1 0 0 0,-4-1-8 16,-4 1 0-16,0 0 0 15,0 0 0-15,0 0 0 16,4 0 0-16,-5 3 8 0,5-3-8 15,0-1 8-15,0 1-8 16,0 3 0-16,4 0 0 0,-1-3 0 31,1 3 40-31,4 0-40 16,0 0-8-16,3-3 8 0,2 3-8 16,-2-4-8-16,2 1 16 15,-6 0-8-15,1 0 0 0,-8 0 0 16,-4-3-48-16,-12 2-128 31,-1-2-72-31,-15 3-48 16,-20-13-320-16,-12 3-2545 0,-11-6-4961 0</inkml:trace>
  <inkml:trace contextRef="#ctx0" brushRef="#br0" timeOffset="15641.52">3992 4861 8729 0,'-5'0'1993'0,"5"0"-1089"15,0 0-616-15,0 0-176 16,0 0-96-16,0 0 168 0,5-4 48 16,11 4-136-16,4-6-16 0,4 3 104 31,8 0 96-31,4 3 200 16,3-3-72-16,9 3 1 15,3-4-41-15,9 1 88 0,8 3-24 16,12-3-24-16,28 0-72 15,31-3 0-15,12-1-80 0,5-2 208 32,-5-1-184-32,-7 1-32 15,-1 2 144-15,8 4-39 16,5-3-17-16,-1 2-16 0,-4 2-72 16,1-2 24-16,-4 1-152 15,3 0-48-15,8 3-16 0,4 0 16 16,9 0-8-1,4 0 40-15,-2 0 16 16,-2 0-40-16,-9 3-80 16,-8 0 0-16,-3 3 88 0,-8-2-40 15,-9 2 0-15,-8 0 32 0,-7 1-8 16,-8-1-64 0,-9 4-8-16,-4-4 8 15,-3-3-8-15,-20 4 8 16,-20-5-8-16,-16 2 24 15,-5-4-24-15,1 3-8 0,-4 0-288 16,0 0-184-16,-12 1-336 16,-16-1-857-1,-4 3-2160-15,-4-2-1304 0</inkml:trace>
  <inkml:trace contextRef="#ctx0" brushRef="#br0" timeOffset="16803.68">3932 4981 1072 0,'0'0'5809'0,"0"0"-4761"15,0 0-632 1,0 0-80-16,0 0 673 15,0 0 263-15,0 0-232 16,0 0-440-16,23-44-72 0,-23 44-72 16,0 0-72-16,0 0-279 15,0 9-105-15,0 11-81 0,0 11 81 16,0 10 225-16,0 10 103 16,-7 6-64-16,-1 4 24 31,0 18 272-31,-4 16 48 0,0 20-24 15,-4 5-336-15,4-9 40 16,5-3-104-16,-6-3 136 0,1 6-56 16,-4 7 56-16,4-4-15 15,9-3-17-15,-5-6-56 32,8 3 8-32,0 0-136 0,0 0-32 15,0 0 64-15,0 9-32 0,0 0 24 16,0 1 8-16,0-4-128 0,0-5 104 15,0-8 24-15,0 4-24 16,0-4 8 0,0 1-24-1,4-7-88-15,-4 1 48 0,4-5-56 16,-4 2 0-16,3-4-8 0,-3-1 0 16,0-8 8-16,0-1 8 0,0-9-8 15,0-16 88-15,0-10-88 31,-3-2 0-31,3 2 16 16,-8 4-8-16,4 3 40 0,-1-10-48 16,1-10 8-16,0-5-16 0,4-7-32 15,-3-9-352-15,3-7-496 16,0-3-705-16,0-13-383 31,3-6-2841-31</inkml:trace>
  <inkml:trace contextRef="#ctx0" brushRef="#br0" timeOffset="17448.74">3841 9103 5457 0,'0'0'7121'0,"0"0"-5408"31,0 0-1129-31,0 0-440 15,0 0-88-15,0 0 0 0,0 0-56 16,32 6 96-16,-1-3 56 16,9 0 80-16,12-3 96 0,23 0 56 15,29-6 144-15,43-7 280 32,17-6-152-32,11 6-167 0,-3 7-41 15,-9 3-8-15,-4 3-120 16,13 0-80-16,3 9-96 0,9 1-24 15,7 2 0-15,0-2 48 16,7 0 152-16,-6 2-128 31,-1-2-64-31,-11 2-56 0,-13 5 0 16,-4-2-24-16,-16 5 0 16,-7-5-48-16,-5 4 0 0,-3-3 0 15,0-3 0-15,-9 3-8 0,-3-1 8 16,-9 2 48-1,-3-2-40 1,-12 1 0-16,-1 0 0 0,-7-3 0 16,-13-4 0-16,-15-6-8 15,-12 4 0-15,-8-7 0 0,12 6-16 16,-1-2-104-16,5-2-152 16,-12 5-120-1,-8-4-464-15,-24 0-841 16,-5 0-2215-16,-7-3-1242 0</inkml:trace>
  <inkml:trace contextRef="#ctx0" brushRef="#br0" timeOffset="18476.93">9123 4902 1504 0,'0'0'6401'0,"0"0"-5121"15,0 0-743-15,0 0-281 16,0 0 168-16,-7-3 312 16,7 3 72-16,0 0-144 0,0 0-152 15,0 0 0-15,0 0 9 31,7 0-161-31,10 0-8 0,15-3 328 16,31-1-24-16,33 4 72 16,35-3-152-16,17 3-152 15,-8 0 72-15,-22 0-256 0,-34 0-183 16,-28 3 63-16,-20 1-64 31,-12-1-56-31,-9-3-136 0,2 3-201 0,-10 0-79 16,-3-3-280-16,-4 0 64 15,0 0-128-15,0 0-896 16,-7-3-961-16,-1-3-4072 0</inkml:trace>
  <inkml:trace contextRef="#ctx0" brushRef="#br0" timeOffset="19429.13">10128 4807 7161 0,'0'0'2337'31,"0"0"-865"-31,0 0-520 16,0 0-136-16,0 0 208 0,0 0-199 15,0 0-417-15,0 0-288 16,0 3-120-16,0 16 0 0,0 13 80 16,-13 25 280-16,-6 28 352 31,-9 21-320-31,0 8 104 0,0 3-24 15,4-6-88-15,8-9-48 16,-4 2-160-16,9-2 89 16,-6 3-81-16,2 3-48 0,-2 3 0 15,2-3 0-15,-5-3-40 32,4-7 16-32,-8-3 8 0,4 4 88 15,0 2 96-15,4-2-136 0,-4 6 104 16,4-7-104-16,0 4-24 15,4 2-64-15,5-8 56 0,2-4-56 16,1-10-16 0,0-2 40-1,-4-1 16-15,1-12-72 0,-2-13 24 0,1-10 24 16,1-6-48-16,-1 16-40 16,-5 3 0-16,-2 13 0 15,2 0 24-15,-2 0-32 0,2-3-8 31,6-1 0-31,-1-2 8 16,-4-7 8-16,4-3-8 16,4 0 0-16,-4-6 8 0,0 2 0 15,0-2 0-15,4-3 0 0,-4 2 0 16,0-3 0-16,5-2 48 31,-1-4-48-31,-1 0 40 16,5-6-48-16,0-1 0 0,-4-2 8 15,0 0-8-15,4-1 0 16,-4 4-8-16,-3-7-8 0,3 4 16 16,-1-7 0-16,1 3 0 31,4-5 0-31,-4-5-48 16,0 1 40-16,0-3-80 0,4 0 40 15,-3 2 40-15,-1 2-56 16,-5-2 56-1,5 5-56-15,-4 2-8 0,1 0 64 16,-1 0-144-16,-1-3 56 16,2 3-48-16,3-6-48 15,0-3-16-15,-5-4 64 0,9-2-72 16,-4-7 40-16,4 3 8 0,0-3 120 16,0 0 48-16,-4 0 16 0,1-10-8 31,-5 1 0-31,-5-4 0 15,2 3 56-15,-13-2-64 16,1 2 8-16,-5 1 0 0,-9-1 112 16,-7-2-48-16,-4 2-64 0,-11-3 48 15,0 1-56-15,-10-4-384 32,-27-10-1537-32,17 4-3840 15,20 0-5825-15</inkml:trace>
  <inkml:trace contextRef="#ctx0" brushRef="#br0" timeOffset="24777.72">5602 9842 11202 0,'0'0'2032'15,"0"0"-991"-15,0 0-545 16,-32-54 440-16,4 48 456 16,-8 3-424-16,-5 3-311 15,-6 0-265-15,-1 6 136 0,5 10-144 16,7 0-96-16,0 3-104 15,16 3-88-15,3 3-80 16,17 4-8-16,0 3-8 0,21 6 16 31,14 0-8-31,18 3 40 0,3 1-40 16,3-5 0-16,-8 2 40 16,-2-1-48-16,-21-3-48 15,-13-4 48-15,-11-2-72 0,-8 0 72 16,-28-7 56-16,-11 0 160 31,-17-6 184-31,0-3-56 0,-3-10-152 16,10-3 0-16,6-10-96 15,19-12-96-15,12-10-432 16,28-21-1488-16,20 5-3313 0,15 7-1689 16</inkml:trace>
  <inkml:trace contextRef="#ctx0" brushRef="#br0" timeOffset="25504.66">5689 10166 2456 0,'0'0'11530'0,"0"0"-9097"15,0 0-1753 1,0 0-368-16,0 0 264 16,0 0 96-16,32 0-231 0,4 0-193 15,7 0-40-15,9-6-48 16,4-7-72-16,-12 1-88 15,-12-5-168-15,-16-5 56 0,-12 0 112 32,-4 3 0-32,-28 3 128 0,-15 6 48 15,-6 7 40-15,-3 3 152 16,9 10 24-16,7 9-152 16,16 3-168-16,20 7-64 0,0-4-8 15,28 1-112-15,32-1-136 31,27-13-272-31,-8-5-480 0,2-7-673 16,-18-3-719-16,-11-16 319 16,-4-3 809-16,-8 0 824 31,-12-1 440-31,-16 10 1512 0,-12 10 1329 16,-12 3-1177-16,-21 0-704 15,-2 16-63-15,-1 3-177 0,4 3-344 0,12-3-256 16,12-3-120-16,8-3-16 15,4-3-240-15,24-10 8 16,12 0-64-16,12-7-272 0,7-9-257 16,-6 0 1-1,-1 1 336 1,-13 8 312-16,-11 7 192 0,-9 0 72 0,-2 22 304 16,-9 17 272-16,-1 18 40 15,2 28-247-15,-1 30-225 16,-4 9-136-16,-4-1-24 0,-12-8-40 31,-12-14-16-31,-12-2-392 16,4-17-1089-16,1-18 1049 0,3-20 216 15,-4-9-16-15,-4 0 232 16,-12-3 672-16,-8-4 528 0,0-12 273 16,1-16-65-16,-1-3 0 31,4-23-335-31,4-15-297 0,12-19-296 15,28-35-296-15,28-29-184 16,48-16-120-16,31 4-384 16,9 15-536-16,-8 26-345 0,-29 25-1703 15,-19 22-6498-15</inkml:trace>
  <inkml:trace contextRef="#ctx0" brushRef="#br0" timeOffset="26456.41">6685 10083 4961 0,'0'0'7657'0,"0"0"-6200"0,0 0-545 15,0 0-16-15,103-37-80 0,-82 40-400 31,-1 19-240-31,-9 13-56 16,-3 9 200-16,-8 10-32 16,-4 6-56-1,-11 1-104-15,-5-7-24 16,-5-7-40-16,2-8 16 0,3-14 17 16,4-12 47-16,8-13 256 15,8-7 280-15,0-24-328 16,11-23-352-16,30-26-224 0,-1 4 56 15,-1 6-128-15,-7 22 32 16,-4 23 192-16,-4 9 64 0,0 7-128 16,-3 9-24-16,-6 16 8 31,1 16 152-31,-8 2 8 16,0 8 96-16,-8 2 0 0,0 1-32 0,0-4-24 15,-8-13 32-15,-5-3-72 16,10-12 64-16,-5-6-72 0,8-7 16 15,0-10-16 1,0-18-168 0,11-11-473-16,17-11 73 15,0-1-24-15,4 3 160 0,0 13 264 0,-8 10 168 16,0 15 416-16,-12 10-64 16,1 4-272-16,-6 21 336 0,1 7 96 31,0 6-191-31,0 0-145 15,0 0-120-15,4-3-56 16,0-10-8-16,4-6-657 0,8-9-399 16,0-10-712-16,0-6-529 0,-1-23-7 15,-3-9 471-15,-4-10 1105 32,-7-2 736-32,-2 2 784 15,-7 10 1457-15,0 12 944 0,-11 14-713 16,-6 12-1088-16,2 3-719 15,-5 22-97-15,8 10-256 0,-1 7-104 16,10 2-88-16,3-3-104 31,3-3-16-31,18-6-80 16,-2-13-264-16,9-9-176 0,4-10-337 16,5-16-175-16,-6-13-168 15,5-12-168-15,-8-3 351 0,-9-4 577 0,-2 10 440 16,-13 6 1209-1,-1 19 1015 1,-3 13-464-16,0 3-1175 16,0 23-217-16,0 9 240 0,-3 6-376 15,3 0-112-15,0 1-104 16,11-4-16-16,9-10-48 0,1-5-264 0,2-11-408 31,5-12-401-31,20-16-887 16,-5-12-1945-16,-7-7-1552 15</inkml:trace>
  <inkml:trace contextRef="#ctx0" brushRef="#br0" timeOffset="26652.32">8255 9623 3488 0,'0'0'10915'0,"0"0"-6322"16,0 0-2905-16,0 0-592 0,0 0-464 15,0 0-560-15,16-3 40 16,-28 76-40-16,-7 38 248 0,-9 22-96 15,3 1-80-15,-3-13-71 32,4-17-1-32,5-12-72 15,3-19-521-15,4-19-639 0,-4-12-488 16,8-17-2657-16,-5-13-3561 0</inkml:trace>
  <inkml:trace contextRef="#ctx0" brushRef="#br0" timeOffset="26802.1">7909 9944 15019 0,'0'0'2760'0,"0"0"-1527"15,0 0-825-15,123-61-280 0,-59 55-128 16,27 6-800 0,-11 4-2281-16,-17 8-4697 15</inkml:trace>
  <inkml:trace contextRef="#ctx0" brushRef="#br0" timeOffset="27086.84">8223 10290 12362 0,'0'0'1913'16,"0"0"-1209"-16,0 0 272 16,99 3-336-16,-46-9-272 0,-1-13-368 15,3-7-272-15,1-9-608 0,-4-3 152 16,-9-6-160-16,-11 2-177 31,-12 1 41-31,-12 16 1024 16,-8 6 1232-16,-19 15 481 0,-18 4-425 15,-6 17 56-15,-6 8-103 16,6 10-425-16,3 9-328 16,9 1-272-16,14 2-168 0,13-2-48 31,4-10-664-31,28-4-849 0,48-14-1023 15,-8-11-1913-15,0-6-4097 0</inkml:trace>
  <inkml:trace contextRef="#ctx0" brushRef="#br0" timeOffset="27451.2">9072 9998 14347 0,'0'0'3048'0,"0"0"-1992"15,0 0-431-15,-91 44-193 0,59-5-200 16,4 5-24-16,7 7-104 15,10-4-96-15,11 1-8 16,0-4-256 0,4-12-360-16,15-13-433 15,13-13 145-15,8-6 72 0,8-28-288 16,8-26 256-16,3-25 864 16,-3-42 80-16,-3-16 1184 15,-22 13-360-15,-15 26-560 0,-16 48 336 31,0 24 1001-31,0 17 215 16,0 2-528-16,0 7-455 0,-16 12-721 16,-8 33-192-16,-8 38 0 15,-8 31 48-15,4 19-48 16,-3 1 8-16,7-4-8 0,0-16-649 31,-4-6-623-31,8-32-2457 0,8-22-8409 0</inkml:trace>
  <inkml:trace contextRef="#ctx0" brushRef="#br0" timeOffset="28032.99">4948 10655 9249 0,'0'0'6666'0,"0"0"-5634"15,0 0-688-15,0 0 176 16,0 0 320-1,100-16 97-15,-12 16-161 16,22 0-352-16,19 0-208 16,-2 7-88-1,-7-1-128-15,-21-3-856 16,-24 0-1809-16,-19-3-6009 0</inkml:trace>
  <inkml:trace contextRef="#ctx0" brushRef="#br0" timeOffset="28384.85">6868 10846 13730 0,'0'0'4721'0,"0"0"-4048"0,0 0-449 16,0 0-32-16,163 6 224 16,-7 0 48-16,44-6-56 0,7 0-232 15,-8 0 24 1,-27 0-88-16,-13 3-40 15,-24 7 24-15,-31-4-96 16,-33-3-608-16,-7-3-856 0,-28 0-1457 31,-1 0-2864-31</inkml:trace>
  <inkml:trace contextRef="#ctx0" brushRef="#br1" timeOffset="34301.73">6051 4873 928 0,'0'0'5441'15,"0"0"-3889"-15,0 0-528 0,0 0-303 16,0 0-233-16,0-6-72 16,0 6 72-16,0 0-24 0,0 0-56 15,0 0-120-15,0 0-160 16,0 0-128-16,0 0 0 0,0 6-128 16,0 10 128-16,0 3 48 15,0 10 48-15,0 6 88 0,0 3 0 16,0 0-32-16,0 3-8 31,0 1-40-31,0-5 8 16,0 5-40-16,-4-1 8 0,-3 4-16 15,-5 2-48-15,-4 4 80 16,-4 0 8-16,4 0-24 16,-8-1-8-16,-4 2 16 0,0-5 41 15,-4-3-33 1,0 4-24-16,-4-4-64 15,1 1 56-15,-1-1-16 0,0-3 160 16,1 4 40-16,-2-1-96 16,1 1-48-16,-3-1-16 15,3 4-16-15,0-4-64 16,0-3 56-16,4-2-64 16,0-4 8-16,-4-3 48 15,1-1-40-15,-9 1-8 0,4-1 64 16,-8 5-72-16,0-8 72 15,1 4-24-15,-5-4-40 16,3-2 72 0,2-1-8-16,-5-2-64 15,5 2 112-15,-9-3 8 0,4 4-56 16,-4-1 0-16,1 0-64 16,-5-3-8-16,4 1 56 15,0-4-48-15,8 0 96 0,-7-3-56 31,3 3-48-31,0-3 0 16,4 0 0-16,0-3 96 0,5-1-16 16,-2-2-80-16,6-1 0 15,3-3 0-15,8-2 128 16,8-1-32-16,4 0-88 0,4-3 40 31,0 0-40-31,5 0 72 0,-10 0 56 16,6-10-72-16,-10 1 80 0,2-1-24 15,3 1-120-15,-5 3 48 16,6-1 96-16,2 4-16 16,6 0 24-16,7 3-16 15,0-3-32-15,0 3-104 16,0-4 0-16,3 1-568 16,18-6-1016-16,-1 6-1241 0,-5-4-1992 15</inkml:trace>
  <inkml:trace contextRef="#ctx0" brushRef="#br1" timeOffset="35021.08">5020 5188 7497 0,'0'0'3209'0,"0"0"-2017"0,0 0-712 16,0 0-320-16,-107-10 24 0,66 23 16 16,2 3 48-16,-1 0 16 15,12 6-120-15,8-3-80 16,8 6-64-1,12-3-64-15,4 7-8 16,28-3 0-16,11-1-8 16,13-3 64-16,12-3-48 0,-5 0 48 15,-3-3-40-15,-11 3-96 16,-18-3 72-16,-15 3-104 0,-16 0-8 31,-4 0 192-31,-32 3 104 16,-3 4 320-16,-13-4 144 0,-1-3-55 15,6 0 207-15,15-6-360 16,12-4-240-16,16-2-120 16,4-1-712-16,12 1 112 0,24-5 463 31,8 5 57-31,4-1 32 16,-4 4-48-16,-9 2-88 0,-11 1-64 0,-24 3 112 15,0 3 136-15,-24 3 288 16,-15 1 545-16,-10 2 79 15,-2-3-112-15,-1 3-208 16,13 1-272 0,3-4-248-16,12 4-72 15,11 2-480-15,13 4-1112 0,0 0-809 16,13-13-4376-16</inkml:trace>
  <inkml:trace contextRef="#ctx0" brushRef="#br1" timeOffset="36469.47">7067 6242 9009 0,'0'0'1505'0,"0"0"-1097"16,0 0-280-16,0 0 16 0,-90 10 368 31,49-1 304-31,-6 4 24 16,-5 2 33-16,-4 1-273 15,-8 7-144-15,-15 2-8 0,3-3-144 16,-5 3 8-16,6 4-136 15,8-4 16-15,-6 7-32 0,2 0-72 32,7 3 0-32,1 3-40 15,3 6-40-15,0-2 0 16,0 5 48-16,4-2-56 0,-4 3 0 16,9-4 0-16,3 1 0 15,5-4 16-15,2 3 32 0,5-6 8 16,4 4-8-1,4-1-48-15,5 3 48 16,-1 0-48-16,8 4 8 16,0 0 0-16,9-7 40 0,2 0-40 15,5-6 8-15,0 4-8 16,12-8 72-16,12 1-64 16,3 3 128-16,14 0-8 15,2-3 88-15,6-1-8 16,11 1-136-16,-1 0-64 15,9-1 56-15,-1-5-64 0,10 0 104 16,-2-8-16-16,13 1-96 16,7-9 97-1,21-7 31-15,-1-3 8 16,-7 0-40-16,-20-13-24 16,-25 4 16-16,-15-1-16 0,0 1-64 15,19-7 72-15,25-6-72 16,-4-4-8-16,-8 1 8 0,-9 3 8 31,-11-4-16-31,8 1 0 16,7-10-112-16,1 3 112 15,-1-3-48-15,2 1 0 0,-6-5 48 16,2 4-16-16,-10-2-112 16,-4-5 24-16,-7 1-40 0,-4-4 88 15,-4 1 40 1,-5 3 16-16,-2-4 0 15,-9 1 0-15,-1-1 0 16,-7-3 8-16,4 1-8 0,-3 0 64 16,-6-5-56-16,-7 2 32 15,1 2 8-15,-9 3-40 16,0 1 152-16,0-1-56 16,0 4-56-16,0 3 32 15,-9-3-32-15,1 3 104 16,-7 6-56-16,2-3-88 0,-7 7 88 15,4 5-24-15,-8 1 56 16,5 3 112 0,-9 0-120-16,0 3-112 15,0 0 104-15,-8 4-64 16,0-4 72-16,0 3-120 0,-4-3 8 16,-8 4 32-16,1 2-32 15,-1 1-8-15,-7 2 0 0,-1 4 0 31,0 0 0-31,0 3-8 16,0 0 8-16,5 3 0 16,-1 4 8-16,-4 2-8 0,0 0 0 15,1-2 0-15,-1 2 8 16,0-2-8-16,-4 2-8 0,8 0 8 31,1 1-48-31,2 6-72 0,6 0-144 16,-1 9-416-16,0 4-585 15,-12 25-1079-15,8-6-1761 0,5-4-2528 16</inkml:trace>
  <inkml:trace contextRef="#ctx0" brushRef="#br1" timeOffset="37773.9">4314 7134 3344 0,'0'0'6394'0,"0"0"-5082"16,0 0-32-16,0 0-760 31,0 0 336-31,0 0 289 0,0-38-537 16,-3 38-480-16,-1 10-120 0,-4 15-8 15,-1 9 208-15,-2 8 72 0,3 9-80 16,-5 6 136-16,2 3 56 15,-2 1-72 1,2 2 56 0,-5 13-72-16,0 10-40 0,4-7 56 15,4-6-55-15,0 0-17 0,8 4-48 16,0 21-144-16,0 10-40 0,4 0 40 16,4-25-56-16,0-20 48 31,0-15-40-31,8-4 0 15,0 10 40-15,4 3-48 0,12 10 8 16,4-7-8-16,7-3 0 16,5-6 0-16,4-6 8 0,8-7-8 15,0-10 0-15,-1-6-72 32,1-6 64-32,-4-9 0 0,0-7-80 15,-8 0 56-15,-5-13 32 16,-3-6 104-16,-5-10-96 0,-3-6 112 0,-4-9-112 15,0-23-8 1,0-22 0-16,-4-18-56 31,1-14 32-31,-14-3-232 0,-7 16 32 0,-4 10-8 16,0 9 184 0,0 6 48-16,-4-2 120 0,-4 2 152 15,-4 0-40-15,-4 4 152 0,5 13-184 16,-2 11 120-1,2 14-32 1,3-4-88-16,-5-12-88 16,-6-25-56-1,3-1 64-15,-5 14 48 16,6 8-48-16,-5 20-24 0,-4 3 56 0,-8-3-144 16,0 6 136-16,-8 9-88 15,1 4-56-15,-9 3-8 16,-8 3 0-16,1 6 8 0,-5 4-56 15,0 3 48-15,4 3-152 16,8 0-232-16,1 13-392 0,15 12-568 16,8 26-969-16,12-3-1800 31,7-7-1320-31</inkml:trace>
  <inkml:trace contextRef="#ctx0" brushRef="#br1" timeOffset="38807.76">5888 5686 1488 0,'0'0'5833'16,"0"0"-5009"-16,0 0-304 15,0 0-288-15,0 0 417 0,24-22-1 32,-12 15-224-32,0-5-176 0,8 2-72 15,0 4-88-15,0-3 120 16,3 2 64-16,5 4-168 16,0 3-24-16,8 0-72 0,1 0 56 15,2 0 24-15,5 13 8 31,-4 3 56-31,7 2-24 0,2 5 24 16,-2 6-16-16,1 2-120 16,-1 4-8-16,-2 6 88 15,-2 4-88-15,-2-1 0 0,-5 7 48 16,-1 0-48-16,-3-4 112 31,4 4 8-31,-4-3 24 0,-1-7 152 0,-3-6-128 16,0 0-24-16,-3-6 8 15,-6-1 41-15,1-3 23 16,0-2-96-16,-8-1-16 0,-1-9-40 16,-2-4-56-1,-5-2 40-15,0-5 0 16,-4-2 72-16,0 0 144 16,0 0-240-16,0-28-32 0,-12 6-2425 15,4-4-5560-15</inkml:trace>
  <inkml:trace contextRef="#ctx0" brushRef="#br1" timeOffset="39806.24">7347 7585 7153 0,'0'0'1480'0,"0"0"-1032"16,0 0-280-16,0 0 17 16,0 0 647-16,0 0 232 0,0 0-200 31,36 79-376-31,-29-44-136 15,5 3 120-15,-8 7 105 16,-4 2-225-16,0 7 56 0,0 3-184 16,0 13-64-16,-12 19 88 0,-8 22 8 15,5 4 64-15,-6-20 24 32,10-25 40-32,7-26-160 15,0-6-48-15,-5 7 0 0,5 5-48 16,1 4 48-16,-1-3 24 15,-4-3 16-15,-1 0-48 0,-2-4 8 16,-5-3 72-16,0 0 49 31,-4-2-73-31,-3-8 40 16,-2 1-104-16,1-7 0 0,9-6-80 16,-2-6-32-16,10 0-48 0,-1-13-344 15,8-9-865-15,0-10-1455 0</inkml:trace>
  <inkml:trace contextRef="#ctx0" brushRef="#br1" timeOffset="40581.46">7912 7048 1360 0,'0'0'4433'16,"0"0"-3057"-16,0 0-872 15,0 0 56-15,84 0 176 16,-44 0 33-16,-4 0-97 0,8 4 136 15,3-2-192-15,2-2-88 16,2 0-184-16,5 0-24 0,0 0-104 31,3 0-64-31,5 0 0 16,4 0-32-16,-5-2-64 0,5-8-48 16,4 0 16-16,0 4-16 15,-5-3 0-15,6-1 0 0,-6 3 56 16,1 1 0-16,3-3 113 31,-2 2 47-31,2 1 8 31,0-1-56-31,2 1 72 0,-2 0-16 16,-3-4 16-16,-5 7-152 16,1-3-48-16,-12 0-40 15,-12 2-8-15,-9 1-48 0,-14 3-272 0,-17 0-520 16,-9 0-833-16,-18 0-1495 15</inkml:trace>
  <inkml:trace contextRef="#ctx0" brushRef="#br1" timeOffset="41331">6335 7734 1480 0,'0'0'832'0,"0"0"-520"16,0 0 1096-16,0 0-383 0,0 0-529 15,0 0 184-15,-20 26 280 16,20-23 208-16,0 0 105 15,0 3-121 1,0 7-96-16,0 3-288 16,-4 9 24-16,-4 7-71 0,-5 3-185 15,-2 6 8-15,-5 10-88 16,-1 0-128-16,-10 19 48 16,-5 15-48-16,-7 17-120 0,-2-10 40 31,13-16-48-31,9-19 24 15,3-15-112-15,-8 8-104 0,0 7 64 16,-4 4 0-16,4-1-72 16,0-3 8-16,0-6 56 15,5-7-64-15,3-2 0 0,-1-7 0 32,2-7 16-32,10-2 8 0,2-7-24 15,-1-6-320-15,8-7-840 0,0-6-1297 16,8-10-751-16,8-9-7218 15</inkml:trace>
  <inkml:trace contextRef="#ctx0" brushRef="#br1" timeOffset="42206.17">8096 6432 1064 0,'0'0'6833'0,"0"0"-5745"32,0 0-752-32,0 0-215 15,0 0-41-15,116-69-24 16,-69 49-32-16,9-5 24 0,4 0 8 15,7-11 24-15,5-5 104 16,15-16 128-16,9-16-104 0,20-13 656 31,3-3-520-31,-11 17-192 16,-12 8 56-16,-13 10 64 16,1 3-16-16,-4 4 104 0,3-1-32 0,-11 7 192 15,-12 9-239-15,-13 7-57 16,-7 2-120-16,8 1-56 15,-4 0-32 1,4 0 136-16,-13 6 136 16,-7 3-56-16,0 4-120 15,-7-1-8-15,2 1-104 0,1 2 8 0,-4-3 8 16,4 5-16-16,-4-2-8 16,-4 1-424-1,-12 2-489-15,-12 4-551 16,-20 0-1624-16,-7 0-2002 15</inkml:trace>
  <inkml:trace contextRef="#ctx0" brushRef="#br1" timeOffset="53163.31">4071 4305 1032 0,'0'0'736'15,"-4"0"1944"-15,1 0-1599 16,3-3-225-16,-4 0-408 0,4 3 272 16,-4-4 80-16,0 4-168 15,4-3 97-15,0 3-161 0,0 0-144 31,0 0-232-31,-5 0-112 16,5 0-80-16,0 0-8 0,0 0-48 16,0 0 48-16,0 0-56 15,0 0 8-15,0 0 8 0,0 0 40 16,0 0 0-16,0 0-8 31,0 3 16-31,13 1 0 16,-2 2 56-16,13-3 72 0,4 3 56 15,8-2-32-15,12-1 72 16,7-3 80-16,25 0 8 0,-8 0-136 16,0 0-72-16,0 0 24 31,-20 0 8-31,-1 3-64 16,-11 4-64-16,-12-4-8 0,-1-1 8 0,-3 2 56 15,1-1-56-15,3 0 0 16,7-3 136-16,10 0-40 0,6 0 0 15,5 0-96 1,0 0 72 0,0-3-32-16,-5 3-48 15,-7 0 8-15,-4 0 0 0,-12 0-8 0,-4 0 56 16,-13 0-56-16,1 0 0 16,-7 0 0-16,3 0 0 0,-8 0 8 31,7 0 0-31,-3 0 8 15,9 0 56-15,-9 0-72 16,3 0 8-16,-3 0 0 0,4 0 8 16,-8 0-16-16,5-3-328 0,-5 3-488 15,0 0-832-15,-5 0-1017 32,-3 0-623-32</inkml:trace>
  <inkml:trace contextRef="#ctx0" brushRef="#br1" timeOffset="53543.03">5160 4181 1112 0,'0'0'5921'0,"0"0"-4721"0,0 0-264 16,0 0 73-16,0 0 247 15,0 0-336-15,0 0-400 0,0 0-296 16,-9-13-216-1,9 13 32 1,0 0-40-16,0 0-152 16,0 3 144-16,0 7-56 0,0 0 64 0,9-1 0 15,6 4 56-15,5 3-48 16,8-3 72-16,-1-1-32 0,1 4 128 31,0 0-80-31,-4-3-88 16,-7 2 32-16,-9-2-40 15,-1 3 0-15,-7 0 8 0,0 0 0 16,-7 3 88-16,-18 0 144 16,-3 6 209-16,-11-3-9 0,-6 4-216 31,-2 2-224-31,3 11-464 16,8-11-929-16,13-2-1791 0</inkml:trace>
  <inkml:trace contextRef="#ctx0" brushRef="#br1" timeOffset="69100.35">5908 5985 568 0,'0'0'4929'0,"0"0"-3449"0,0 0-856 15,0 0 136-15,0 0 273 0,0 0-25 16,0 0-128-1,0 0-320 1,0 0-176-16,0 0-40 16,0 0-88-16,0 0-112 0,0 0-88 15,0 0-56-15,0 0 0 16,0 0 0-16,0 0-56 0,4 0 48 0,13 3 8 31,6 3 0-31,5 0 16 16,7 1-8-16,10-1 96 15,2 1 40-15,5-1 80 0,4-3 8 16,8 3-96-16,-8 1 16 0,4-1-31 16,0-3-17-16,-6 0-48 31,2 0 16-31,-3 1 0 16,-1-1 88-16,-5-3-16 0,1 3 8 15,-4 0 8-15,-5 1-8 16,2-1-56-16,-6 0 72 0,-3-3-64 15,4 6-56-15,3-3-40 32,2 0 64-32,-1 4-64 15,3-1 8-15,-2-2 40 0,-6 2-56 16,5 0 0-16,-1 1 8 0,2-1-8 16,-2 0 8-16,10 4-8 0,-2-4 8 15,1 1 48 1,3-1-56-1,5 3 8-15,4-2 40 16,-4-1-48-16,4 0 16 0,-4-3 56 16,-5 4-72-16,-3-4 0 15,-4 0 8-15,-9-3-8 0,-3 0 8 0,-4 0 48 32,0 0-48-32,-4 0-8 15,0 0 8-15,1 0-16 16,-2 0 8-16,9 0 0 0,-1 0 48 15,10 0-48-15,-2 0 0 16,1 0-16-16,-3 0 16 0,-10 0 0 31,-3 0-8-31,-4 0 8 16,-5 0 0-16,-2 0 0 0,-1 0 0 16,-9 0 0-16,10 0 0 15,-5 0 8-15,3 0-8 0,-2 0 40 16,6 0-40-16,2 0-8 31,-2 0 8-31,2 0-8 16,-6 0 8-16,-3 0 0 0,1 0 0 15,-5 0 0-15,-4 0 0 16,0 0 0-16,0 0 0 16,0 0 0-16,0 0-56 0,0 3 40 15,0 7 8 1,0 6 0-16,0 3 8 15,-9 6 8-15,-3 4-8 0,-3 6 48 16,-2 3 40-16,-7 6 0 16,5 4 72-16,3 0-48 15,-5 2-40-15,6 1-56 16,-2 0 56-16,6 0-64 16,-5 3 0-16,0-4 56 15,0 4-64-15,4-3 0 0,-3 3 0 16,-2 0 8-16,1 0 0 15,-3 3 0-15,6 1 8 0,-6-4 40 32,2-1-48-32,2-2 80 15,-2-3-80-15,10-4 40 0,-5 1-40 16,3-1 8-16,2 1 32 16,3-1-48-16,0-3 8 15,0 1 0-15,0-4-8 0,4 0 8 31,-4-6 0-31,0 3 40 16,4-7-48-16,0-2 0 0,-4-4-8 16,0 0 0-16,0-6 0 15,0-4-8-15,0-2-40 16,4-7 48-16,-3 0 0 0,3-3-48 16,-5 0 56-1,-7 0 64-15,1 0-64 16,-14 0 0-16,-3 0 0 0,-3 0 0 15,-9-3-8-15,-4 3 8 16,-4 0 0-16,-4 0-8 16,0 0 8-16,-4 0 8 15,5 0-8-15,-1 0 0 16,0 3 0-16,1 4 0 16,-1-1 0-16,-1 0 0 0,6 1 0 15,-1-1 8-15,-3 0-8 16,-1 1 0-16,0-1 0 15,1-3 0 1,-5 1 8-16,0-1-8 16,3-3 8-16,-3 0-8 0,5 0 0 15,3 0 0-15,-3 0 0 16,-1 0 0-16,4 3 0 16,-3 0 0-16,-2 3 0 0,1 1 40 31,5 2-32-31,-1 1-8 15,-4-4 0-15,4 4 8 0,0-4-8 16,1 0 8-16,-5 1-8 16,4-4 64-16,-4-3-64 15,0 0 0-15,0 0 40 0,1 0-24 32,3 0-8-32,-3-7-8 0,6 4 0 15,2-6 0-15,2 3 0 0,6-1 0 16,3 1 0-1,-4 0-8 1,4-1 8-16,0-2-120 16,-3 2 16-16,-1-2-176 0,-5-1 112 15,2 4 120-15,-1-1 40 0,1-2 0 16,6 3 8-16,6-1-8 0,3 1 8 16,7 3 0-16,2-4 8 15,2 4 0-15,10-3 96 16,-1-1 96-1,4 1-144-15,0-3-48 16,0-4 0-16,0 0 40 0,4-9-40 16,8 3 112-16,0-10 0 15,-1 1-56-15,2-7 32 16,2-3-48-16,2-4 24 0,-2-5-48 31,2-1-16-31,3-5 64 16,-5-2-64-16,2-14-8 0,-6 5 16 15,1 0-8-15,0-2 40 16,-4 9-40-16,0-4 64 16,-4 4 0-16,-1 7-72 0,2 5 64 31,3 3 8-31,-4 1-16 16,0 6 16-16,0 0-72 0,-1 1 0 0,2-1 24 15,-1 0-24-15,0-4 0 16,0 5 0-16,0-4 8 15,3-1-8-15,2 2 0 16,-5 2 0-16,4 3 8 16,-4 3-8-1,3 4 8-15,-3 3 0 0,5-4 0 16,-1 1 0-16,3-4 0 0,2-2-8 16,-2-4 0-16,6-4 0 15,-6-5 0 1,1-4 0-16,4 1-8 15,-4-1 8-15,-3 4-64 16,-2 6 64-16,-3 9 32 0,-4 7-32 16,0 6-8-16,0 6 0 15,0 4 8-15,0 3 8 0,0 3-8 32,4 0 0-32,-4-3 8 15,8 0 0-15,0-4-8 16,8 1-8-16,0-4 0 0,7 1 0 15,1 2-40-15,8 1 48 16,0-1 0-16,9 1-8 0,-2 0 8 31,8 3-8-31,9-4 0 16,4 1 8-16,24 0-8 16,12-4 0-16,-5 0 8 0,-7 5 0 0,-16-2-8 15,-25 1-192-15,6 2-592 16,-2-2-792-16,-10 3-361 15,-14 0-343 1,-11 3-2361-16</inkml:trace>
  <inkml:trace contextRef="#ctx0" brushRef="#br1" timeOffset="70297.1">8670 6302 1120 0,'0'0'4993'16,"0"0"-3201"-16,0 0-1232 0,0 0-264 15,0 0 288-15,-13 0 353 0,13 0-1 32,0 0-408-32,0 0-272 15,17 0-48-15,2-6-208 16,13-1 96-16,12 1-96 0,20-3 8 16,31-8 96-16,37-1 24 15,11-5 48-15,9-5 24 31,-9-4 32-31,-3 0-80 0,7-6-40 16,-4 0-32-16,1 0 8 16,0-4-88-16,-13 11-8 0,-4 3 8 15,-15 5 16-15,-5 11 56 16,-7 2-64-16,0 0-8 16,-21 4 96-1,-19 0-88-15,-12 3 96 0,-8-1 65 16,3-2-17-16,1 3 72 15,0-1 32-15,-7 2-56 0,-2-2-72 16,-15 4-112-16,-4 0 32 16,-8 0-40-1,-4 0-8 1,-4 0-112-16,0 0-624 0,0 0-513 0,-20 0-655 16,0 0 167-16,-4 0-3376 15</inkml:trace>
  <inkml:trace contextRef="#ctx0" brushRef="#br1" timeOffset="70675.56">11028 5629 7633 0,'0'0'2049'0,"0"0"-769"16,0 0-744-16,0 0-56 0,0 0 16 16,0 0-200-16,12 0-184 15,8 10-56-15,12 2-40 16,7 4-8 0,6 3 8-16,2-3 72 0,1 0-72 15,0 0 40-15,-8 0 40 16,-12 0-40-16,-9-1 96 0,-10 1 184 15,-9 7-96-15,0-1 169 16,-24 10 183 0,-16 3 80-1,-23 9 96-15,-6 0-280 0,-2 1-280 0,-1 5-88 16,9-11-120-16,-1 8-320 16,4 1-1464-16,16-13-2113 0,16-16-4721 15</inkml:trace>
  <inkml:trace contextRef="#ctx0" brushRef="#br1" timeOffset="84659.28">15646 7849 10202 0,'11'-20'2640'0,"2"-2"-607"15,-1 0-793-15,0 0-8 0,0 2 273 16,-12 5-225-16,0 2-280 16,0 4-128-16,-21-1-384 31,-7 3-256-31,-15 1-184 0,-17 6-40 0,-3 0-8 16,-9 10 0-16,8 3 0 15,8 2 40-15,8 1-40 0,20 0-48 16,9 0-112-1,15 3-104 1,4 3 32-16,16 7 0 16,19 6 224-16,29 6-40 0,0-3-48 15,8 0 32-15,-1-3-32 16,-15-3 32-16,0 3 64 0,-20-3-48 0,-12-1-128 31,-20 1 128-31,-8-3 48 16,-44 5 32-16,-32 1 112 15,-31-3 104-15,-5-10-8 0,17-9-48 16,31-13-16-16,28 0-32 0,12-13-144 16,8-2-520-16,24-33-432 31,16 7-1569-31,16-4-6072 0</inkml:trace>
  <inkml:trace contextRef="#ctx0" brushRef="#br1" timeOffset="85435.5">15904 8017 11842 0,'0'0'3929'0,"0"0"-2465"16,0 0-432-16,0 0-191 0,0 0-225 0,0 0-264 15,0 0-160-15,92-10-168 16,-36 0-24-1,8-2-96 1,-1-1-184-16,-3-6-248 0,-15 0 0 16,-21-7 295-16,-17 4 233 0,-7 0 129 15,-28 7-9-15,-20 5-48 16,-8 10 56 0,-3 0 168-16,0 19 120 15,14 3-152-15,17 6-192 16,21 4-72-16,7 0-8 0,43 3-176 15,33-6-120-15,36-11-488 16,12-8-761-16,-6-10-1431 0,-10-28-225 31,-29-4 16-31,-23 0-752 16,-24 7 3897-16,-15-1 48 0,-17 4 3249 16,0 9 1304-16,-40 1-1744 15,-8 12-697-15,-16 6-416 16,1 16-455-16,14 10-617 0,2 6-352 31,19 0-208-31,20 1-64 16,8-5-120-16,20-5-32 0,24-13-32 15,24-13-144-15,-5-3-112 16,12-19-153-16,-2-10 1 0,-17-3 376 16,-5 4 216-16,-11 0 528 0,-16 11 521 15,-12 11-33 1,-12 6-560-1,0 13-456-15,0 31-96 0,-16 42 96 16,-4 41 8-16,-8 32 0 16,0 3 0-16,4-7-8 0,4-15-1000 15,1-4 736-15,2-2 40 0,-3-4 120 32,9-9-48-32,-1-29 104 15,8-32 48-15,-1-28-8 0,5-16 8 16,-4-7 8-16,1-9 680 15,-13-3 992-15,-8-44-248 0,-12-40-439 32,-16-36-145-32,0-23-160 15,9-7-152-15,22 10-296 0,21 26-240 16,17 25-24-16,15 25-360 16,3 26-224-16,21 6-432 15,40-9-577-15,-8 5-1031 0,-1 2-3354 16</inkml:trace>
  <inkml:trace contextRef="#ctx0" brushRef="#br1" timeOffset="86486.35">17148 8067 12306 0,'0'0'2961'0,"0"0"-1137"0,0 0-744 15,0 0 17-15,0 0-401 16,0 0-400-16,56-28-296 16,-44 50-16-16,-1 10-32 15,2 6 40-15,-5 3 8 16,-5 4-48-16,-3-7-176 16,0-7-40-16,0-9 8 0,0-9 16 15,0-9-56-15,0-4 296 16,0-19 96-16,4-16-96 15,20-13-569-15,4-9-15 0,4 3 352 32,0 6 232-32,-4 10 32 0,-8 13 576 15,-8 19 137-15,-4 6-521 16,-1 6-224-16,-2 19-8 16,-1 10 8-16,4 6 8 0,-8 0 48 15,4 1 8-15,-4-10-64 31,0-10-152-31,0-6-96 0,3-13-217 16,1-3 457-16,9-22-88 16,11-13-616-16,3-10-88 15,6-5 344-15,-1-2 208 0,-9 11 248 32,-3 13 584-32,-12 12 648 0,-1 13-183 15,-2 3-929-15,-1 9-32 0,4 17-88 16,0 9 104-16,4 6-8 15,4 3-48-15,0-5-40 16,3-4-8-16,5-10-104 0,-3-9-192 16,11-16 0-1,-5 0-361-15,1-19-39 16,4-16-256-16,-4-10 272 0,-5-2 368 16,-2 6 312-16,-6 2 912 15,-10 17 760-15,-1 9-119 16,-4 4-265-1,0 9-672-15,0 0-400 16,0 0-216-16,0 0-56 0,4 0 48 16,0 0-120-16,-1 0 40 15,10 3-32-15,2 3-32 16,2-6-88-16,-2 3-224 0,2-3 80 31,-10 0 208-31,-3 0 128 16,-4 7 0-16,0 5 48 15,0 8 48-15,0 5 224 0,0 4-176 16,0 2-80-16,17-2 64 16,14-4-80-16,13-6 0 0,20-12-352 15,-1-7-432-15,9-13-425 16,4-22-471 0,-5-28-496-16,17-30 335 15,-4-36-7-15,-13-14 23 0,-22-3 905 16,-26 15 920-16,-14 42 1544 15,-9 23 3017-15,0 27-2440 16,0 24 792 0,-9 2-1049-16,1 10-768 15,-3 3-680-15,-10 31-416 0,-3 33 8 16,1 41 120-16,3 15 40 0,16 10 24 16,4 4-80-16,0-16-32 15,8-7-56-15,-8-13-24 0,0-6-296 31,0-22-120-31,0-19-408 16,-4-13-680-16,-4-19-2577 16,-5-13-3377-16</inkml:trace>
  <inkml:trace contextRef="#ctx0" brushRef="#br1" timeOffset="86659.31">18379 7645 6665 0,'0'0'9602'16,"0"0"-7962"-16,83-35-1144 0,-6 35-376 16,22 7-64-16,24 34-56 15,13 7 0-15,-12 9-528 0,-21-7-1192 16,-39-18-2537-16,-21-16-2560 16</inkml:trace>
  <inkml:trace contextRef="#ctx0" brushRef="#br1" timeOffset="87002.65">19495 7858 5313 0,'0'0'8081'16,"0"0"-6072"0,-36-73-705-16,8 48-424 0,-8 8-136 15,1 8 129-15,-6 9-249 0,5 0-360 32,5 19-160-32,3 10-96 15,8 2 8-15,12 1-8 0,8 0-8 16,0-3-72-16,20-7-48 15,12-10-144-15,3-9-8 0,5-3 192 16,1-12-8-16,-2-11 88 16,-11-2 8-16,-4 0 112 0,-8 6 272 15,-13 9 344-15,1 4-104 32,-4 6-568-32,0 6-64 15,5 14-72-15,3 11 64 0,7 4 8 16,9 6 0-16,8-2-8 15,4-2-296-15,8-8-424 0,0-16-296 16,16-23-257-16,-12-18-1383 31,-12-13-2769-31</inkml:trace>
  <inkml:trace contextRef="#ctx0" brushRef="#br1" timeOffset="87191.42">19985 7235 9337 0,'0'0'5378'0,"20"-111"-2306"16,-12 99-1135-1,-8 6-561-15,8 6-552 16,-1 12-712-16,10 48-112 0,3 42-8 16,-1 22 8-16,-2 12 8 0,-2-9-8 15,-11-12-80-15,0-23-664 16,-4-10-1344 0,-4-28-1073-16,-4-22-3529 15</inkml:trace>
  <inkml:trace contextRef="#ctx0" brushRef="#br1" timeOffset="87412.03">19886 7553 7945 0,'0'0'7242'0,"0"0"-4874"16,0 0-1528-16,0 0-520 0,110-35-119 15,-54 38-41-15,8 16-80 16,4 6-24-16,0 1-56 0,-4 6-553 15,-13 3-263-15,-7 3-16 32,-20 6 136-32,-8 7-16 15,-16 3 360-15,-8 3 208 0,-12-3 96 16,-8-6-912-16,0-1-849 0,13-18-1352 16,2-10-2784-16</inkml:trace>
  <inkml:trace contextRef="#ctx0" brushRef="#br1" timeOffset="87712.95">20614 7432 2456 0,'0'0'5889'15,"0"0"-3936"-15,0 0-1953 16,0 0-1225 0,0 0-327-16,0 0 560 15,0 0 608-15,0 0 64 16,60 76-200-16,-25-50-1377 0,2-4-247 15,-1-6 2144-15,-8-6 32 16,-5-4 1208-16,-10-6 1113 0,-10 0 479 31,-3-6-1063-31,-20-4-985 16,-16 3-232-16,-3 2 184 0,-1 5-352 16,0 0-240-16,8 9-136 15,8 7-8-15,5 19-128 31,6-3-1184-31,13-7-3489 0</inkml:trace>
  <inkml:trace contextRef="#ctx0" brushRef="#br1" timeOffset="88563.49">21100 7807 7585 0,'0'0'6874'0,"0"0"-5282"16,0 0-656-16,0 0-144 15,0 0-168 1,0 0-15-16,-99-38-113 16,59 57-80-16,-4 10-200 0,8 8-136 15,4 8-16-15,12-1-64 16,9 4 0-16,11-3 0 31,3-1-144-31,25-6-96 0,12-6-152 16,12-13-72-16,4-13 39 15,0-6-23-15,-1-22 200 0,-7-16 248 16,-12-10 384-16,-20-6 369 16,-16-3-185-16,0 0-8 15,-20 7-72-15,-12 8-136 0,4 13-184 32,4 11-168-32,5 11-224 0,10 7-1272 15,18 10-1337-15,14 9-1504 0,9-6-880 16</inkml:trace>
  <inkml:trace contextRef="#ctx0" brushRef="#br1" timeOffset="88899.61">21510 7775 9642 0,'0'0'5177'0,"0"0"-3329"16,0 0-584-16,0 0-800 0,0 0-456 16,0 0 88-16,49 121-40 15,-49-61-56-15,0 10 0 16,-8-3-368-1,-1-10-272-15,1-3-360 16,5-9-392-16,-1-23 47 0,4-19 1097 16,0-10 248-16,4-28 168 15,24-25-160-15,15-22 8 16,22-17 208-16,-2 7 457 16,-3 19-49-1,-20 29 480-15,-12 15-192 16,-4 10 440-16,-1 6-199 0,1 13-705 15,-7 10-400-15,-2 25-48 16,-3 12-8-16,0 26 0 16,-4 13 8-16,-4 13-8 0,-4 2-744 31,0-28-1041-31,0-25-3016 0</inkml:trace>
  <inkml:trace contextRef="#ctx0" brushRef="#br1" timeOffset="89613.95">15574 8804 12202 0,'0'0'3817'16,"0"0"-2865"-16,0 0-208 16,0 0-24-16,0 0 121 15,108-38-409-15,-4 19 64 0,42-3-200 16,18 0-32-16,3 5-104 15,-23 2-160-15,-33 2-400 0,-31 4-1521 32,-28-4-5064-32</inkml:trace>
  <inkml:trace contextRef="#ctx0" brushRef="#br1" timeOffset="90275.29">18674 8734 6585 0,'0'0'6633'0,"0"0"-4800"0,0 0-1113 16,0 0-408-16,0 0 672 0,0 0 192 16,0 0-423-16,127-9-89 15,-23 15-208 1,44 7-56-16,26 3-120 15,14-1-96-15,8 1 0 16,-2-3-64-16,14 0-64 0,7-7 40 0,0-3-80 16,0-3 40-16,-7 0-48 15,-21 0 24 1,-20 0-32-16,-23 0-56 16,-25 6 56-16,-36-2 56 15,-19-1-48-15,-20 0-8 16,-8-3 8-16,4 3-8 0,0-3 0 15,-4 0-176-15,-8 0-448 47,-13 0-376-47,-15-3-385 0,0-7-2359 16,-7-2-6491-16</inkml:trace>
  <inkml:trace contextRef="#ctx0" brushRef="#br1" timeOffset="91180.98">20666 7477 7281 0,'0'0'2353'0,"0"0"-905"0,0 0-720 15,0 0 264-15,0 0 313 31,0 0-481-31,-24-16-440 16,9 16-288-16,-2 6-8 0,-7 10-16 16,9 0-24-16,-2 0-40 0,9 3-8 15,5-3-48-15,3-1 40 16,0-5 0-16,7 0-144 31,14-7 48-31,3-3 104 0,-1 0 280 16,1 0-280-16,-4-16-64 15,0-3 40-15,-12-6 24 0,-4-4 168 16,-4 7 16-16,0-3 40 16,-4 9 80-16,-4 3 240 31,0 7-144-31,4 6-320 0,-4 0-80 16,1 6-232-16,-6 10 64 0,1 12-720 15,9-2-1152-15,-1-7-1113 0</inkml:trace>
  <inkml:trace contextRef="#ctx0" brushRef="#br1" timeOffset="92612.62">22921 8086 8369 0,'0'0'5858'0,"0"0"-4114"16,0 0-880-16,0 0-568 15,0 0 128 1,0 0 504-16,-8-3-215 16,8 3-217-16,0 0-176 0,0 0-120 31,0 0 8-31,21 0-24 16,30 0 152-16,40 3 8 15,33-3-24-15,12 7-208 0,-25-7-64 16,-35 0 0-16,-36 0-48 15,-12 0-400-15,-8 0-168 0,-9-3-472 16,-18-10-761-16,-21 0-3376 16,-12 0-4137-16</inkml:trace>
  <inkml:trace contextRef="#ctx0" brushRef="#br1" timeOffset="92846.83">23220 7756 2960 0,'0'0'11307'16,"0"0"-8307"-16,0 0-1255 0,0 0-833 16,0 0-304-1,0 0-240-15,0 0-176 16,0 0-48-16,12 130 424 0,-12-9-256 16,0 22-240-16,0 9-56 15,5-9-16-15,6-13-712 16,1-19-1088-16,4-34-2705 0,-8-23-5865 15</inkml:trace>
  <inkml:trace contextRef="#ctx0" brushRef="#br1" timeOffset="95139.79">25168 7854 408 0,'0'0'11506'15,"0"0"-8905"-15,20-72-841 16,-20 50-616 0,0 5-368-16,-3 8 209 15,-22 3-281-15,-14 6-448 0,-13 0-88 16,-16 19 128-16,1 16-112 16,-2 12-80-16,14 10-56 0,15 10 8 15,28 9-56-15,12-6 0 31,36 9-104-31,48 4 104 16,39-19 0-16,20-7 0 0,9-35-288 16,-20-22-512-16,-33-9-385 0,-11-46-1103 15,-32 8-2689-15,-20-10-5313 0</inkml:trace>
  <inkml:trace contextRef="#ctx0" brushRef="#br1" timeOffset="95335.73">25763 7518 744 0,'-9'-76'9714'15,"1"9"-5393"-15,4 45-3041 0,4 16 816 16,0-1-319-16,0 7-945 16,0 3-832-16,-4 32-32 15,1 32 32-15,3 38 160 0,-5 19-56 16,5 3-32 0,0-7-8-16,0-15-64 15,0-6 0-15,5-7-576 0,6-23-800 16,13-15-1425-16,0-22-2256 15,0-19-4121-15</inkml:trace>
  <inkml:trace contextRef="#ctx0" brushRef="#br1" timeOffset="96339.27">26300 8125 10666 0,'0'0'1872'0,"0"0"-1312"16,24-80-384-1,-16 39 128-15,-8 0 393 16,0-1 55-16,-20 4 200 0,-8 7 56 16,-4 11 72-16,-8 14-415 15,1 6-369-15,-1 13-112 16,3 15-72-16,14 11-40 0,7 2-72 31,8 7-8-31,8-7 0 16,0-3-64-16,19-6-80 15,6-10-80-15,2-10-129 0,5-12 169 16,0 0 144-16,-4-9 40 16,-4-10 8-16,-12 3 16 0,0 0 336 31,-8 10 281-31,-4 6-137 0,-4 0-496 16,-8 19-32-16,-4 9-16 15,0 4 40-15,8 0-200 0,4 0-328 16,4-10-209-16,4-6-111 15,17-13-88-15,2-3 360 16,13-16 24 0,4-16-584-16,12-15-129 15,16-20 921-15,15-25 96 16,13-13 256-16,-4 3 152 0,-21 30 592 0,-24 24 577 16,-15 29 447-16,1 3-120 15,-6 3-559 1,1 1-257-16,-15 8-328 15,-6 4-280-15,-7 0-224 16,0 0-128-16,0 7-40 0,0 12 168 16,-11 3 168-16,-6 3-72 15,-7 7 0-15,5 0-16 0,-1 3-8 32,8 3-56-32,3 3 24 15,9-3-32-15,0 3-8 16,9-2 0-16,6-1 0 0,-2-7-168 15,-5-5-64-15,-8-4-32 16,-4-6 128-16,-20-3 136 0,-12-7 56 31,-8-6 120-31,0 0 16 16,9-6 0-16,7-14 56 0,20-2-72 16,8-13-176-16,43-9-520 0,41-20-672 15,36-18-465-15,11 3-959 16,-7 5-337-16,-33 24 481 15,-35 21 2472 1,-16 13 1600-16,-12 7 80 16,-4 0 1257-16,-9 2-721 15,2-3-615-15,-13 10-569 0,-4 0-576 0,0 0-328 16,-21 10-128-16,-3 6 48 16,-4 12 0-1,-4 4-48-15,9 3 8 16,3 3-8-16,12 3-64 15,8 1 56-15,0-1-64 0,20 0-72 16,0-3-160-16,4-3-32 16,-12-6 120-16,-5-4 48 0,-7-3 56 31,-23-6 112-31,-9-3 104 16,-8-7 136-16,-4-2 88 15,5-4-112-15,7 0-112 0,15-13-104 16,17-6-224-16,32-26-1344 15,17 7-3369-15,6-3-553 0</inkml:trace>
  <inkml:trace contextRef="#ctx0" brushRef="#br1" timeOffset="96491.17">27683 7718 12338 0,'0'0'4089'0,"0"0"-3657"16,0 0 400-16,11 108-32 15,-11-51-191-15,0 0-217 16,0 0-232-1,-4 0-160-15,-3-12-184 16,-1-7-993-16,8-32-383 16,0-6-1497-16,0-9 137 0</inkml:trace>
  <inkml:trace contextRef="#ctx0" brushRef="#br1" timeOffset="96631.57">28009 7452 13258 0,'0'0'4905'0,"0"0"-2912"15,0 0-945-15,0 0-648 0,0 0-400 32,0 0-568-32,0 0-312 0,0 0-352 15,20 76-3041-15,0-44-2105 0</inkml:trace>
  <inkml:trace contextRef="#ctx0" brushRef="#br1" timeOffset="96873.39">28691 7448 11778 0,'0'0'4257'31,"0"0"-2185"-31,0 0-679 16,71-83-337-16,-71 68-152 15,-7 2-120-15,-29 7-456 0,-20 6-328 16,-8 6-16-16,-4 20 8 0,-4 11-40 16,16 21-72-16,-3 24 32 15,19 32-24 1,20 14 56-16,20-2 48 15,0 2 0-15,20-8-184 16,-4 1-344-16,-4-1-888 0,-12-9-289 16,0-28-2231-16,0-23-897 0</inkml:trace>
  <inkml:trace contextRef="#ctx0" brushRef="#br1" timeOffset="97084.11">28156 8004 15723 0,'0'0'2672'15,"0"0"-1591"-15,116-9-713 16,-36 9-144-16,23 2-80 0,-7 11-48 16,-8 3-56-16,-17-6-40 31,-3-7-1528-31,-12-3-4034 15,-4 0-3368-15</inkml:trace>
  <inkml:trace contextRef="#ctx0" brushRef="#br1" timeOffset="97233.93">28993 7842 13770 0,'0'0'3209'16,"0"0"-2025"0,0 0-1184-16,0 0 16 15,0 0 416-15,12 108 33 0,-8-57-217 16,4 6-184-16,5 0-64 15,-10 6-961-15,1-15-1759 16,-4-19-4074 0</inkml:trace>
  <inkml:trace contextRef="#ctx0" brushRef="#br1" timeOffset="97368.21">29204 7585 16091 0,'0'0'3753'0,"0"0"-2625"16,0 0-488-16,0 0-288 31,0 0-352-31,0 0-352 0,0 0-2392 16,0 0-3050-16</inkml:trace>
  <inkml:trace contextRef="#ctx0" brushRef="#br1" timeOffset="98245.35">29651 7864 11002 0,'0'0'2192'0,"0"0"-695"32,0 0-745-32,0 0-328 15,-88-25 408-15,45 28 544 0,-6 16-439 16,6 6-401-16,3 7-296 31,12 10-184-31,8 2 24 0,16 6-80 16,4 4-8-16,24 4-40 15,20-1-296-15,27 0-328 16,21-6-713-16,24-13-943 0,0-25-641 0,-21-13-936 16,-27-32-440-16,-33-6 426 15,-14 0 3919-15,-10-4 2911 0,-3-8 282 16,-8-4-233-16,0 3-223 15,-8 10-72 1,-7 15-505 0,-9 13-872-16,3 13-592 0,-3 0-503 15,1 26-193-15,11 12-64 0,4 3 15 16,8 7 41-16,0-1-216 0,20-8-344 31,3-11-232-31,5-12 256 16,4-13 520-16,-4-3 24 15,0-19 48-15,-4-9 32 0,-8-7 88 16,0-3 360-16,-1 3-40 0,-2 0 200 16,-5 13-15-16,-1 5 39 15,-3 14-416-15,9 3-296 32,-5 13-248-32,8 13 240 0,3 12 8 15,9 6 0-15,8 1-112 16,4 2-280-16,8-5-72 0,0-10-529 15,8-17 1-15,11-18-920 16,-15-22-1337-16,-8-14-3056 0</inkml:trace>
  <inkml:trace contextRef="#ctx0" brushRef="#br1" timeOffset="98392.28">30834 7508 9674 0,'0'0'5289'15,"28"-117"-3065"-15,-24 101 97 0,-4 6-801 16,0 10-592-1,0 0-928 1,0 32-96-16,-8 42 48 0,-4 46 48 16,0 26 0-16,0 6-312 15,12-9-736-15,0-47-1785 0,0-23-3544 16</inkml:trace>
  <inkml:trace contextRef="#ctx0" brushRef="#br1" timeOffset="98636.23">30654 7801 13098 0,'0'0'2809'31,"0"0"-1481"-31,88-16-896 0,-36 16-256 16,0 16-128-16,3 12-40 15,1 4 0-15,-3 6 8 16,-1-3-16-16,-9-3-392 0,-3-1-272 15,-9 1 208-15,-6-3 40 32,-5 3-176-32,-9 6-592 0,-3 9-177 15,-3-2-743-15,-5-7-1953 0</inkml:trace>
  <inkml:trace contextRef="#ctx0" brushRef="#br1" timeOffset="98807.78">31344 7680 8649 0,'0'0'4345'0,"0"0"-2200"15,0 0-1017-15,0 0-1128 0,0 0-808 32,0 0-1553-32,0 0 1569 15,0 0-1288-15,83 76-4450 0</inkml:trace>
  <inkml:trace contextRef="#ctx0" brushRef="#br1" timeOffset="99332.91">31674 7886 5977 0,'0'0'6937'0,"0"0"-5168"0,0 0-465 16,0 0-624-16,-79-6-232 16,40 19-104-16,-6 12-216 15,10 10-120-15,7 9-8 0,12 4-200 0,11 0-8 0,5-7-256 47,9-6-152-47,10-13 96 0,13-12 416 16,0-10 104-16,0-6 72 15,1-23 208-15,-6-9 112 16,-7-4 48-16,0-5-168 0,-1 3 8 0,-2-1-88 16,3 10-32-1,-1 13-152 1,2 12-8-16,-2 10-248 0,1 10 8 15,-3 22 64-15,-2 6-24 16,-7 9-184-16,-3 4 56 16,-5 0 72-16,0-7 128 0,0-5 16 0,0-11-88 31,-5-9-88-31,1-6-56 16,4-13 208-16,0 0 136 0,9-6 264 15,14-14-264-15,9-5-128 16,12-7 48-16,3-3 72 15,5 0-96-15,-3 4 104 0,-6 5 864 32,-11 13 144-32,-12 13 160 0,-12 0-752 15,-8 22-416-15,0 17 0 16,0 8 72-16,-8 4-24 16,-1 3-48-16,-2-3-440 0,7-7-912 31,4-12-921-31,8-9-767 15,12-17-4418-15</inkml:trace>
  <inkml:trace contextRef="#ctx0" brushRef="#br1" timeOffset="99446.83">32731 7978 13882 0,'0'0'4321'0,"0"0"-3360"15,0 0-961-15,0 0-1689 0,0 0-2936 16,-84-6-2560-16</inkml:trace>
  <inkml:trace contextRef="#ctx0" brushRef="#br1" timeOffset="100822.54">13558 8395 11866 0,'0'0'1816'0,"0"0"-1111"0,0 0-505 31,0 0-88-31,0 0 280 16,0 0 568-16,0 0-24 16,88-13-464-16,7 6-104 0,41 1-120 15,7 0-248-15,-16-4-264 16,-43 0-2544-16,-35-2-6794 0</inkml:trace>
  <inkml:trace contextRef="#ctx0" brushRef="#br1" timeOffset="111036.59">14774 6877 7921 0,'0'0'1993'0,"0"0"-929"16,0 0-680-16,0-3-232 0,0-1 64 16,3 1 96-16,5 0-56 15,9 0 16-15,-2 0 40 16,9-1 144 0,4 2-40-16,16-2-23 0,15 1-9 15,33 0-80-15,39 3-96 16,25 0-32-16,8 0-48 0,-5 0 0 15,-8 0-32-15,1 6-88 16,3-2 40 0,0 2-32-1,1-3-8-15,-5 0-8 0,-8 3 8 0,-7-2 0 16,-8-1 64-16,-5-3-72 16,-3 0 0-16,-1 0 0 0,5 0-8 15,-5 0 8-15,-4-10 0 31,-10 4-16-31,-6-1 16 16,-7 1-104-16,-17 0 88 0,-15 3 8 16,-12-1 8-16,16-2-8 0,20 3 0 15,23-6 0-15,16 2 0 16,-7 1-8-16,-13-4 16 16,-15 7 0-16,0 0 0 0,-12 0 8 31,-17 3 0-31,9 0-8 15,19 0 8-15,14 0-8 0,18 6 8 16,-4 3-8-16,-7-2-8 16,-5 3 0-16,5-4-144 15,-1 0-272-15,-11-3 56 0,-16 7 216 16,-16-7 112 0,-12 4 32-16,-5-1 0 15,9 0 8-15,8 4 8 0,24-1 0 16,11 1-8-16,21 3-8 15,3-4 0-15,-11 0 8 16,-5-5-16-16,-31-4-320 16,-12 0 23-16,-17 0 249 15,-6 3 56-15,6-3 0 16,5 3 8-16,-1 3 96 0,5-3 8 16,0 7 24-16,4-4-55 15,4 4-65-15,3-4 40 16,6 1-48-1,-2-1-48-15,-7-3-9 16,-12 0 49-16,-9-3 8 0,-11 0 145 16,-8 0-1-16,-3 0 168 15,-2 0-40-15,1 0-96 16,4 0-168-16,-1 0 96 0,9 6-88 31,-4 1-16-31,4-4 8 16,-4 4 8-16,-4 2-8 15,-4-6-8-15,-4 3 0 0,-7 1 0 16,-2-4 8-16,-3 4-8 16,-4-1 0-16,0 3-8 0,0 4 8 15,0 3 8 1,0 6-8 0,0 3 0-16,0 4 8 0,4 3-8 15,0-1 0-15,3 5 0 0,-2-8 8 16,-1 4-8-16,0-4 0 15,-4-2 8-15,0 2-8 16,0 1 8 0,0 3-8-16,0-4 8 0,0 10 8 15,-4-3 40-15,-8 3-56 16,0 3 8-16,-4 1 0 0,4-4-8 16,-4 3 16-16,4-3-16 15,1 1 0 1,2-5 8-16,5 1 0 31,0 4 0-31,0-2 0 16,0 2-8-16,1 2 40 15,-5 3-32-15,-1 4-8 0,1 3 8 16,-3 3 0-16,2 3 8 0,-2-3-16 16,-1-3 8-16,3-4-8 15,-2-2 0-15,3-4 0 16,-5 0 8-16,2-2-8 0,3-2 8 15,-4 2-8-15,-4-1 0 32,4-4 8-32,0 5-8 0,-4-1 8 15,4 0-8-15,-3 3 0 16,-2 0 0-16,6 4 0 0,-2-1-80 16,5 4 16-16,5 3-16 0,-1-4-64 15,0 4-112-15,-1-6 56 16,-3-4 96-16,4-3 32 15,-3 0 72 1,-1-6-56-16,-1 3 56 16,2-10 0-16,-1 1-128 15,0-4-193-15,-1-6-7 0,2-4-88 0,-1-2 160 16,-8-4 112-16,0-3 88 16,-4 1 48-1,0-4-8-15,-7 0 16 16,-5 0 0-16,-5-4 16 31,-6-2-16-31,-2 3 8 0,-6-3 0 16,-5-1 56-16,-7 4-56 15,-9 0 72-15,-19 3 16 0,-18 0-96 16,-3 0 16-16,2 6-8 16,10 7 64-16,5 0 0 15,-6 3-72-15,2-1 64 0,-4 2 88 16,-5-2 0-16,-3-2 40 15,-1 0 8-15,0 2 25 0,9-2-17 32,3 3 136-32,5 0 16 15,15 0-176-15,16-3-112 16,16-4 56-16,0 4 48 0,-4 0 24 0,-8-1-48 16,-23 7-56-16,-17-3 128 15,-15 6-96-15,-4-3-24 16,3-3-24-1,17 0-72-15,22 0 8 16,17-6 32-16,9-4-48 16,11 0 0-16,-11 1 16 0,-5-4-16 0,-4 0 144 15,-4-3 32-15,1 0 80 16,-1 0-32 0,-5 0-80-16,2 0-40 15,-5 0-40-15,5-3-64 16,-1 0 0-16,4-1-16 15,0 1-56-15,0 0-32 0,-3 0-16 16,-1-1 120-16,-3 4 0 0,-13-6 0 31,4 0 0-31,1-4 0 16,2 4 0-16,14-7 8 16,-9 4-8-16,5-1 0 0,3-2-144 15,4 2 0-15,4 1 40 16,0-1-72-16,-3 4 72 0,3 0-16 31,-8 2 112-31,4-2-40 16,-4 3 32-16,5-1 16 15,-9 1 40-15,4-3-40 0,1 3 0 0,-1-3-40 16,0-4-32-16,4 3 64 16,5-2-48-16,6 0 56 15,2-1 8 1,7-3-8-16,-4 4 8 15,5-4-8-15,-6 0-96 16,2 0 80-16,-1-2-64 0,0-1 64 16,0 3 16-16,0-2 16 0,1 2-16 31,-1-4 8-31,4 5-8 16,4-1 8-16,0 1-8 0,8-1 8 15,4 0 40-15,0 0-40 16,1 4-8-16,3 0 0 0,-1-4 0 15,2 0 0-15,-5 0 0 32,0-6 0-32,5 1 16 0,-9-5-16 15,0 1 8-15,3-7-8 16,1 4 64-16,5-4-56 0,3 1 128 16,4-1 32-16,3 1-96 15,-2-4-16-15,7 0 24 31,4-3-64-31,-4 4 88 0,4-4-48 16,-4-4-48-16,-1 4 0 16,-6-6 0-16,3 3 0 0,-4-3-8 15,0 3 0-15,0-4 8 0,0 1 0 16,4 3-8 0,0-4 8-1,0 1 0-15,4-3-8 0,4-7 48 16,0 4-48-16,0-4 8 15,0 0 0-15,0-3 8 0,0 0 32 16,0 3-48 0,0 1 0-16,-4 5 8 15,4 4 8-15,0-1-8 16,0 7 0-16,0 4 8 0,0-4 32 16,0 0-48-16,0-3 8 15,0 0 32-15,0-4-40 0,0-2 0 16,0-1-8-16,0-2-32 31,0 3 40-31,0-4 0 0,-8 4 8 16,1-1 112-16,-6 7-72 15,5 3 8-15,1 3-40 0,7 0 56 16,-4 4-64-16,4-1 40 31,0 1-56-31,7-4 16 16,1 3-8-16,5 1 0 0,-6 2 0 15,5 4 0-15,1 0 0 16,-6 6-176-16,5-3 8 0,-3 0-64 16,-2 0-392-16,1 0-80 15,-4-6-784-15,8-7-273 16,-4 0-695 0,0 7-3626-16</inkml:trace>
  <inkml:trace contextRef="#ctx0" brushRef="#br1" timeOffset="114001.92">26017 9286 8057 0,'0'0'1385'0,"0"0"-953"15,0 0-264-15,0 0 448 0,0 0 616 16,0 0 192-16,-72-37-367 16,72 14-433-16,0-6-400 0,0-2-64 0,16-10 16 0,12-4 16 31,8-6-80-15,7 4 56-16,13-4-160 15,21 0 72-15,14 13-80 0,29 13 48 16,7 18 56-16,-7 7-48 15,-5 26 48-15,-11 12-40 0,-5 0-56 16,1 13 40 0,-9 3-40-16,1 6-8 15,0 3 0-15,-1 4-32 16,1 3 32-16,7-3 0 0,-19-17 0 16,-12-8-8-16,-20-20-144 15,-8-9-104-15,3-1-232 0,2-12-56 31,-2 0-32-31,-2-25 232 16,-10-26 175-16,-7-25 97 0,-4-26-296 16,-9-9 200-16,2 3 16 15,2 10 48-15,2 28 104 0,-2 19 160 16,-2 20 713-16,-9 15-361 31,-1 6 160-31,5 7-64 16,-4 3-560-16,0 7-48 0,5 18-8 15,-6 13-56-15,1 10 64 16,0 2 0-16,4 7-8 0,-3 1 8 16,2-8 0-16,-3-2-104 31,4-7-128-31,0-6-296 0,-3-13-176 16,-2-6-409-16,-3-9 313 0,0-7 616 15,0-7 184-15,0-18 0 16,4-7 8-16,8-9 8 0,4-7 128 15,16-3 56 1,4 4 48 0,3 3 120-16,10 2 264 0,2 14-223 0,5 11 15 15,-4 11-176-15,8 6-144 16,-1 19-56-16,5 10-40 16,4 6 48-16,-1 9-48 0,13 10 40 31,20 3-40-31,23 7-8 15,8-4 0-15,-2-12 0 16,-11-17-8-16,-2-11 0 0,4-11 8 16,3-9 0-16,5-9 0 0,-1-23 8 31,-3-9 64-31,-5-4 8 16,-11-5-72-16,-25 5 72 15,-14 10 120-15,-26 3 176 0,-3 3-8 16,0-2 48-16,-4-1-240 15,-12 1-112-15,-12 5-64 0,-12 0-512 16,-64-11-1424-16,-4 8-2161 31,-8 0-3537-31</inkml:trace>
  <inkml:trace contextRef="#ctx0" brushRef="#br1" timeOffset="114785.07">27885 5940 8729 0,'0'0'4465'15,"-4"-76"-2440"-15,-11 38-633 16,-9 3-488-16,-12 10 184 0,-3 9-263 31,-17 9-265-31,-8 7-304 16,-5 25-120-16,-6 29-88 0,0 35-32 16,3 32 40-16,24 3-40 15,36-6-8-15,12-29-8 16,28-32 8-16,7-13-8 0,17 1 8 31,32-1-8-31,32-3-176 16,19-15 128-16,-7-26-96 0,-29-7-104 15,-35-18-400-15,-24-7-841 16,11-38-1399-16,-10 6-1721 0,-5 1-4857 16</inkml:trace>
  <inkml:trace contextRef="#ctx0" brushRef="#br1" timeOffset="115306.35">28435 5909 3696 0,'0'0'6970'0,"0"0"-4402"0,0 0-447 15,0 0-961 1,0 0-712-16,0 0-320 16,0 0-32-16,-47 85 384 15,15-28-184-15,-4 7-216 0,5-4 8 16,3-15-80-16,0-1 0 15,7-15-8-15,10-11 0 16,2-8-120 0,9-10 120-16,0-6 112 15,13-26-112-15,15-22-352 0,11-25 184 16,13-20 72-16,-1 7 32 31,-10 25 64-31,-18 26 0 16,-10 29 96-16,-6 2 200 0,-3 10 72 15,9 0-368-15,-6 22-112 16,5 16 104-16,-3 16-8 0,2 10 16 16,1-1-16-16,0 1 16 15,4-10-16-15,4-10 16 0,-1-15 0 16,6-10 0-16,3-16 0 16,3-3 0-1,5-19 48-15,8-25 8 16,8-26-8-16,7-29-40 0,1-12 0 15,-15 19 72-15,-17 22 160 16,-13 32 417-16,-7 7-81 0,0 5 160 16,-4 4-80-1,0 3-192-15,0 12-320 16,-4 7-144-16,0 0-568 16,0 19-1336-16,-15 23 383 0,-2-4-2872 15,6-4-5569-15</inkml:trace>
  <inkml:trace contextRef="#ctx0" brushRef="#br1" timeOffset="115860.75">29444 5689 12410 0,'0'0'3137'31,"0"0"-1593"-31,0 0-1448 15,0 0-96-15,-49 74 0 0,-2 5 16 16,-16 32 40-16,-6 13 0 16,13-23-56-16,17-27-56 15,23-37-624-15,4-15-304 0,0 1-248 16,8-11 103 0,4-8 289-16,4-8 840 15,8-31 0-15,28-28 0 0,16-32 0 16,15-23 48-16,10-8 8 15,-14 11 192-15,-12 39 440 16,-23 28 489-16,-11 23 399 16,-13 19-440-16,3 2-272 15,-7 4-792 1,4 16-72-16,-4 22-120 0,4 19 120 0,1 32 0 16,3 16 0-16,3 9-8 15,9-18-48-15,1-33-256 16,-2-28-16-1,5-16-64-15,4-9 208 16,12-10 184-16,4-3 96 16,15-42 328-16,9-34 0 0,8-36 32 0,-9-11 121 15,-7 2-57 1,-16 13 216-16,-8 18-304 0,-12 27 40 31,-8 18 200-31,-4 23-408 16,-12 18-168-16,4 7-96 15,-4 0-432-15,-12 51-1928 0,-16 0-81 16,-4 0-4384-16</inkml:trace>
  <inkml:trace contextRef="#ctx0" brushRef="#br1" timeOffset="117130.8">13765 11823 12962 0,'0'0'3209'16,"0"0"-1857"-16,0 0-616 15,0 0 209-15,0 0 159 0,-4 3-200 16,4-3-320-16,16 0-224 0,40 0-72 16,52-9-48-16,63-7-64 15,28 4-104 1,-4-1-24-16,-35 4-48 15,-56 2-32 1,-41 1-536 0,-31 2-416-16,-32 4-376 0,0 0-905 0,-8 0-3208 15</inkml:trace>
  <inkml:trace contextRef="#ctx0" brushRef="#br1" timeOffset="118728.29">17670 9972 8809 0,'0'0'3193'15,"0"0"-832"-15,0 0-1281 16,0 0-296-16,0 0 72 0,0-19-112 15,0 19-280-15,0 16-216 16,-9 9-47-16,-2 23 239 0,-13 32 32 16,1 34 8-16,-1 16-160 0,7 0-168 15,9-12-64-15,8-23-88 16,0-12 48-16,8-14-40 0,5-15 0 31,-2-12-8-31,1-10-40 16,0-4-192-16,0-3-528 0,0 1-433 15,-12-23-991-15,0-3-3017 16,-12-6-5681-16</inkml:trace>
  <inkml:trace contextRef="#ctx0" brushRef="#br1" timeOffset="118923.34">17259 10725 10002 0,'0'0'4593'15,"0"0"-3905"-15,0 0-632 32,0 0 360-32,0 0 368 0,84 86 0 15,-40-55-96-15,8 1-320 16,0 0-192-16,4-7-176 0,0 1-200 16,7-11-1368-16,-8-8-3377 0,-14-7-4289 15</inkml:trace>
  <inkml:trace contextRef="#ctx0" brushRef="#br1" timeOffset="119088.36">18009 10639 12882 0,'0'0'3217'0,"0"0"-2121"0,0 0-1008 32,0 0 248-32,-32 83 264 15,8-33-79-15,-12 17-281 0,-12 22-240 16,-20 19-633-16,9-16-2279 15,6-19-6706-15</inkml:trace>
  <inkml:trace contextRef="#ctx0" brushRef="#br1" timeOffset="119459.15">16869 11595 8833 0,'0'0'1937'0,"12"-83"-1"0,-8 45 569 15,-4 3-113-15,-4 13-399 16,-20 12-865-16,-12 10-640 0,-11 16-304 16,-22 32-32-16,-14 28 24 0,-4 29-8 31,15 12-48-31,20-6-48 16,32-6-8-16,20-16-64 0,16-16-152 15,20-16-456-15,24-9-648 16,31-16-1017-16,-7-10-3160 15,3-13-808-15</inkml:trace>
  <inkml:trace contextRef="#ctx0" brushRef="#br1" timeOffset="119765.97">17459 11849 14443 0,'0'0'3992'0,"0"0"-2767"0,0 0-465 15,-100 0-272-15,56 25-72 31,5 13-224-31,11 10-88 0,7 6-56 16,17 0-48-16,4 3-208 16,13-13-264-16,19-5-216 15,4-17-200-15,3-16-25 0,5-6 473 0,0-25 344 16,-5-17 96 0,-7-21 464-1,-8-23 289-15,-16 7-65 0,-8 6 8 16,-8 19-160-16,-20 19 40 15,0 6-8-15,-3 7-144 16,-1 19-424-16,4 6-648 16,5 51-616-1,2 0-1249-15,5 0-3304 0</inkml:trace>
  <inkml:trace contextRef="#ctx0" brushRef="#br1" timeOffset="120211.76">17818 11750 6753 0,'0'0'8650'31,"0"0"-6570"-31,0 0-912 15,0 0-663-15,0 0-377 0,0 0-128 16,35 42 16-16,-15 5 152 16,0 10-72-16,0 4-8 0,-4-4-40 15,0-6-40-15,-4-7-8 16,-5-12 0 0,-3-16-112-16,-4-7 24 15,5-9 88-15,3-12 176 0,0-20-152 16,12-12-24-16,8-8 0 15,8-11-16-15,3 3 16 0,1 6 0 16,-9 13 0 0,-3 15 320-16,-3 17-184 15,-1 9-136-15,-9 19-112 16,5 19 112-16,-3 12 0 0,-2 11 8 16,-3 6-8-16,0-4-64 15,-8 1-696-15,4-1-1257 0,-4-15-2848 31,1-16-4065-31</inkml:trace>
  <inkml:trace contextRef="#ctx0" brushRef="#br1" timeOffset="120527.29">18602 11725 13634 0,'0'0'2953'0,"0"0"-1225"0,0 0-991 15,0 0-577-15,0 0-56 16,0 0-80-16,32 101 152 0,-16-21-24 31,0-4-136-31,-5-6 40 16,6-13-56-16,-6-12-208 0,2-4-232 16,2 0-345-16,2-15-7 0,2-14 280 15,5-12 472-15,4-16 40 16,8-34 600-16,8-33 264 0,16-31-79 15,0-13-385 1,-5 3-216 0,-11 25-128-16,-20 36 56 0,-8 25 144 15,-8 19-256-15,4 13-8 0,-4 6-1961 16,-4 0-8225-16</inkml:trace>
  <inkml:trace contextRef="#ctx0" brushRef="#br1" timeOffset="122297.15">19710 12071 3016 0,'0'0'5465'31,"0"0"-4032"-31,0 0-113 16,-24-102 264-16,24 68 369 0,0-8-353 15,4 1-504-15,16 3-208 16,0 3-335-16,8 3-121 0,4 4-88 16,4 2-240-16,3 11-32 15,5 5-8 1,0 10-64-16,-4 10-8 15,-9 24-104-15,-3 11 40 0,-15 12 72 16,-13 7-96-16,0-1-56 0,-24-6-16 16,-4-6 64-16,0-13 88 15,0-10-24 1,8-11 40-16,8-11 80 16,8-6 64-16,4-10 216 15,16-21-256-15,20-17-104 0,15-10 0 16,9-1-48-16,4-2 48 15,-8 13-8-15,-4 14 8 0,-20 21 8 32,-8 13-8-32,-12 9-128 15,-1 29 128-15,-7 10 0 0,1 13 48 16,3-2-48-16,-5-1 0 16,5-10 16-16,5-13-16 15,6-13-136-15,1-16-384 0,12-6-49 31,4-28-167-31,3-17-160 16,10-22 344-16,3-16 392 0,-9 4 112 16,-7 16 48-16,-16 15 256 15,-16 29 600-15,4 3 560 0,-8 10-455 16,3 6-873-16,-3 6-88 16,0 17-56-1,4 5 56-15,5 1 0 16,-1-1 8-16,3-9-16 0,2-3-24 15,-2-10-144-15,2-6-136 16,-5-9 304-16,3-17 8 16,-7-11 48-16,-4-5 152 15,0 1 128-15,0 3-16 16,-11 6 160-16,-1 19 104 16,3 13-216-16,-2 7-360 0,-1 28 0 15,0 15 0-15,12 8 0 16,0 8-16-16,20 1-40 15,23-4-112 1,25 1-192-16,32-17 40 16,24-24 32-16,3-23-56 0,-20-32-176 15,-11-35-569-15,-28-18-311 16,-8-23 64-16,-5-32 112 16,-11 0-153-16,-12-6 433 0,-8 9 512 31,-12 36 432-31,-8 32 1128 15,-4 27 1641-15,0 32-1041 0,0 10 225 16,0 23-1233-16,0 50-712 16,7 47-8-16,10 33 8 15,7 12-8-15,-9 0 0 0,-11-25-344 16,-4-16-985 0,-11-39-2912-16,-1-34-3336 15</inkml:trace>
  <inkml:trace contextRef="#ctx0" brushRef="#br1" timeOffset="122464.39">21515 11347 3528 0,'0'0'9610'16,"0"0"-7177"-16,0 0-1649 0,147-47-632 16,0 47-24-16,33 0-128 15,15 12-568-15,1-9-1424 16,-61-3-489-1,-32 0-3904-15</inkml:trace>
  <inkml:trace contextRef="#ctx0" brushRef="#br1" timeOffset="122576.36">23220 11242 11386 0,'0'0'7554'0,"0"0"-6170"31,0 0-984-31,0 0-400 16,92-25-1384-16,-72 15-4538 0</inkml:trace>
  <inkml:trace contextRef="#ctx0" brushRef="#br1" timeOffset="123326.01">24659 11322 5601 0,'0'0'9994'32,"0"0"-7370"-32,0 0-1431 15,0 0-849-15,0 0-208 0,143-29-40 16,8 26-32-16,28 3-16 16,-12 0-32-16,-38 0-16 15,-62 3-360-15,-27-3-1065 0,-24 0-463 16,-12 0-1257-16,-4 0-1680 0</inkml:trace>
  <inkml:trace contextRef="#ctx0" brushRef="#br1" timeOffset="123534.98">25108 10861 416 0,'0'0'11578'0,"0"0"-7649"15,0 0-2609-15,0 0-1008 16,0 0-264-1,0 76 792-15,0 13 137 16,-19 42-217-16,-1 24-344 16,0 13-248-16,4-2-168 0,16-17-112 0,0-12-1072 15,24-26-1633-15,4-42-3424 16,8-27-449-16</inkml:trace>
  <inkml:trace contextRef="#ctx0" brushRef="#br1" timeOffset="124568.02">27909 10709 7345 0,'0'0'5569'0,"0"0"-3152"31,0 0-1209-31,0 0-624 0,0 0-120 15,-135-44-32-15,44 91 80 16,-21 39-71-16,1 22-193 0,19 10 48 16,32 2-80-16,36-18-64 15,24-4-64-15,32-3-88 16,32-15-56 0,20-10-224-16,15-23-488 0,8-28 103 0,5-19-983 15,-9-19 32 1,-30-9-1401-16,-17-11-1896 0</inkml:trace>
  <inkml:trace contextRef="#ctx0" brushRef="#br1" timeOffset="124895.96">28347 10976 7601 0,'0'0'5001'0,"0"0"-1960"16,0 0-1377-16,0 0-1128 0,0 0-456 15,0 0 16-15,0 0 600 31,-71 107-79-31,39-55-353 0,8 2-168 16,12-1-48-16,9-5-48 16,3-3 0-16,11-14-8 0,17-5-160 15,4-17 88-15,12-9 72 16,-4-19-8-16,3-19 16 31,-7-19 0-31,-20-26 72 0,-16 4 288 16,-3 6 80-16,-29 16-64 15,-4 16 16-15,-4 9-32 0,-8 3-152 16,13 23-208-16,7 6-512 16,11 31-856-16,17 33-1001 31,0-7-2424-31,17-6-1616 0</inkml:trace>
  <inkml:trace contextRef="#ctx0" brushRef="#br1" timeOffset="125267.48">28567 10998 9161 0,'0'0'3137'16,"0"0"-1409"-16,0 0-311 0,115-35-593 15,-70 48-480-15,-6 18-200 16,-3 14-56-16,-8 12-80 0,-16 3-8 16,-12 1-128-16,0-8-168 31,-16-8-128-31,-16-10 152 15,0-13 48-15,-3-12 104 0,7-10 120 16,7-6 8-16,21-23 48 0,0-9 24 16,32-19-72-16,28-23-8 15,4 4 8-15,-4 9 72 32,-8 14 192-32,-13 24 416 0,1 6 336 15,4 11-384-15,-8 12-216 16,-4 22-335-16,3 29-9 15,-7 25 48-15,-4 16 32 0,-3-6-48 16,-17-13-72-16,-4-22-40 31,0-16-865-31,-13 6-911 0,-2-9-2449 16,-6-13-2544-16</inkml:trace>
  <inkml:trace contextRef="#ctx0" brushRef="#br1" timeOffset="125576.14">29336 10842 8673 0,'0'0'6610'16,"0"0"-4610"-16,0 0-1608 15,0 0-392-15,0 0 0 16,0 0 72-16,55 95 104 0,-34-43 40 31,3 1-88-31,0 8-56 16,-5-1-72-16,5-6 0 0,-3-6-304 15,-6-13 56-15,-2-13-312 16,-2-16 216-16,1-6 344 16,0-16 528-16,4-22-288 0,0-19 264 31,8-23-144-31,-1 4-111 0,-2 7-97 16,-1 14 0-16,-8 21-104 15,-1 8-40-15,2 10-8 16,-10 26-1825-16,-3 15-3768 0,0 7-960 0</inkml:trace>
  <inkml:trace contextRef="#ctx0" brushRef="#br1" timeOffset="127255.65">30037 11090 11018 0,'0'0'2720'16,"0"0"-1447"-16,0 0-17 0,0-73-8 15,12 48-352-15,8-1-207 16,0 1-257-16,4 2-136 0,0 8-88 31,-1 2-72-31,2 6-64 16,-1 7-72-16,0 20-80 0,-1 31 24 15,-14 28 56-15,-6 0 0 16,-3-2 0-16,-3-18-192 0,-14-17-272 16,6-4 144-16,-6-6 88 31,10-13 184-31,7-16 48 15,0-6 160-15,7-22 256 0,21-17-408 16,8-12-8-16,4-3 8 16,4-7 0-16,-1 1 0 0,2 6-8 15,-6 12 0-15,-7 10 0 16,-8 20 96 0,-4 15-96-16,-4 13-72 15,0 28 64-15,0 9 8 0,8 14 8 16,-4 0-8-16,8-1 40 15,-5-9-40-15,5-13-72 0,-7-12-8 16,6-16-56 0,-2-13 120-16,-2-10 16 15,5-19-48-15,-4-15 40 16,0-16-64-16,-5-20-8 0,-6-15 16 16,-5 6-40-16,-8 22 48 15,0 26 56-15,0 26 48 0,-4 2 248 31,-4 9-16-31,-5 4-280 16,-2 17-72-16,-9 17 64 16,7 14 8-16,2 6-8 0,11 6 0 15,4-2 8-15,4-1 0 0,20-7 0 16,8-9 0-16,8-12-240 31,12-10 72-31,7-15 88 16,5-4 24-16,8-26-65 0,-1-25-375 15,5-31-472-15,-8-30-152 16,-12-12 56-16,-24-2 264 0,-17 8 800 16,-15 32 896-16,0 23 368 31,0 25 336-31,0 22-191 0,-8 13-233 16,-3 3-872-16,-10 19-304 0,-10 35-16 15,-5 28 16-15,8 33-8 16,4 15 8-16,20 0 8 0,4 0-8 15,16-12 0 1,7-10-416 0,2-16-1128-16,-9-32-833 0,-4-28-2560 15</inkml:trace>
  <inkml:trace contextRef="#ctx0" brushRef="#br1" timeOffset="127428.33">31272 10722 11258 0,'0'0'5337'0,"0"0"-4401"16,0 0-688-16,88-4-248 0,0 21 0 15,35 8-8-15,17 7 0 32,-9-7-640-32,-35-6-1744 15,-33-16-3378-15</inkml:trace>
  <inkml:trace contextRef="#ctx0" brushRef="#br1" timeOffset="127552.55">32551 10668 14843 0,'0'0'2552'0,"0"0"-1704"0,0 0-480 0,0 0-312 16,0 0-56-16,0 0-1464 15,0 0-5009-15</inkml:trace>
  <inkml:trace contextRef="#ctx0" brushRef="#br1" timeOffset="129860.17">27814 12315 5761 0,'0'0'5977'0,"0"0"-5017"0,0 0-640 16,-72-89 48-16,65 48 753 16,7-6-321-16,11-7-296 0,25-4-224 15,24-2-104-15,28 6-104 16,19 20 32-16,9 21-96 0,-8 22-8 31,-5 36 16-31,-12 21 32 16,-3 17 24-16,-4 6-8 15,-1 0-16-15,-10-16 24 0,-18-16-64 16,-11-19-8-16,-4-13-72 16,-1-6-208-16,9-6-24 0,12-13 200 15,0-6 8 1,4-32 88-16,11-23-232 16,9-27 56-16,8-24-88 15,-5-5 72-15,-19 22 200 0,-29 31 272 16,-14 35 320-16,-9 17 264 15,-4 9-256-15,8 3-464 16,-5 12-128-16,5 20-8 16,-4 13 8-16,0 11-8 15,0 5 24-15,-4 2-16 16,-4-5 0-16,0-10 0 0,-4-11-8 16,0-11-200-16,-4-13-200 15,0-13 240 1,4-7 160-16,-4-21 328 15,12-26-328-15,8-22-16 16,8 2 16-16,0 7 48 0,8 17 128 16,-8 18 24-16,4 13 176 15,7 9-8-15,5 14-272 0,8 24-96 32,8 20 0-32,-1 9 8 15,9 4-8-15,-1-4 8 16,-3-3 32-16,5-10-40 0,-6-12 0 15,16-17 0-15,17-15 0 16,27-15 64-16,21-29-56 0,0-17 0 31,-1-9 88-31,-24 6-96 0,-19 7 88 16,-24 20 137 0,-33 11 87-1,-22 16 40-15,-5 4 120 0,-8 3-264 16,0 3-208-16,-8 0-800 15,0 13-169-15,-8 2 409 0,-33 11-768 0,2-10-2809 16,-5-7-4849-16</inkml:trace>
  <inkml:trace contextRef="#ctx0" brushRef="#br1" timeOffset="131904.46">16976 13141 6937 0,'0'0'6513'0,"0"0"-4480"0,0 0-1457 16,0 0-144-16,0 0 640 16,0 0-232-16,0 0-319 31,0 0-65-31,-63-35 128 0,63 16-40 15,0-10-304-15,7-6-144 16,18-9-24-16,10-7-64 0,17 1 0 16,20-1-8-16,16 10 0 15,24 21-48-15,-13 17-24 16,-15 6 24 0,-24 23-24-16,-17 5 24 0,13 11 48 15,4 5-8-15,7 10-88 16,-7 4-272-16,4 2-168 0,-8-2-104 15,4-1 416-15,-4-6 159 0,0-13 57 32,-9-16-472-32,1-12 40 15,-4-13 264-15,4-22 168 0,3-16 8 16,5-26-8-16,4-21 8 16,-8 5 8-16,-13 11 160 0,-14 14 344 15,-18 30 257-15,5 3 39 31,-7 6-336-31,-2 13-328 0,1 3-144 16,-4 7-176-16,4 15 16 16,0 9 160-16,4 7 0 0,4 4 0 15,-4-1 0-15,4 0-104 16,4-6-208-16,-4-6 8 31,0-7 160-31,0-3-441 0,-8-13-207 16,-1-3 320-16,-3-3 472 15,0-15 216-15,0-14-104 0,0-25-96 16,17-19 64-16,15-3 160 16,3 9-96-16,9 10 16 15,0 22 80 1,12 6-135-16,8 14-17 0,3 15-88 16,1 9 0-16,-1 23 0 15,6 12 0-15,6 14 0 0,25 11 0 16,20 11 8-16,7-4 416 15,4-12-248 1,-8-23-104 0,-3-16 24-16,8-12-88 0,7-13 0 0,12-10 136 15,1-24-8-15,-1-24 48 16,1-15 72-16,-8-9 40 0,-9 2-48 16,-36 14-80-16,-31 21-96 31,-28 20 152-31,-21 12-8 0,-2 3-160 15,-9 4 8-15,-1 0-64 16,-7 3-56-16,0 3-264 0,-4 0-328 16,-15 0-304-16,-29 0-257 15,5 0-2543-15,-2 0-3594 0</inkml:trace>
  <inkml:trace contextRef="#ctx0" brushRef="#br1" timeOffset="134538.6">14391 15459 15579 0,'0'0'4289'0,"0"0"-3665"0,0 0-464 31,0 0 104-31,0 0 352 16,8 0-112-16,12 0-160 15,15 0-144-15,25-4-64 0,32-8 152 16,31-4-184-16,13 0-24 0,-5 3-16 31,-15 7-64-31,-33 3-456 16,-7 3-752-16,-23 0-1016 16,-26 0-3778-16</inkml:trace>
  <inkml:trace contextRef="#ctx0" brushRef="#br1" timeOffset="144729.01">13650 1743 3648 0,'0'0'5105'0,"0"0"-3944"0,0 0-433 15,0 0-288-15,0 0-368 0,0-19-64 32,0 19-16-32,0 0 8 15,0 0 0-15,0 0 0 16,0 0-96-16,0 6 88 0,-4 10 0 16,-4 6 8-16,-5 7 176 15,-2 6-24-15,-1 3 72 0,0 9-96 31,-4 4-120-31,1 3 224 16,-2 19-120-16,5-9 88 16,4 3 88-16,5 2-168 0,3 1 168 15,0 19-32-15,-1 13 16 16,5-1 232-16,-4-2-399 0,0-20 7 16,0-25 104-1,1-16-128-15,-5-3 152 0,3 6-8 16,-3 7-112-1,1 9 160-15,-1-3-200 0,8 0 120 16,-4 6 48-16,4 1-168 0,0 2 120 16,0 13-112-1,4 13 16-15,8 16 64 32,-9 0-96-32,1-3 96 15,0-26-16-15,-4-19-64 16,0-13 104-16,5-3-136 0,-1 13 32 15,3 7 72-15,1 9-112 0,9-4 64 16,-2-2-64-16,5-1-40 16,1-12 192-16,-2-7-120 15,-3-5-8-15,-4-8 56 0,0-9-56 16,0-2 24-16,-8-4-96 16,4-4 0-16,-8-2 0 0,3-4 0 31,-3-3-152-31,5-3-424 15,-1 0-280-15,0 0-192 16,11-19-680-16,-2-3-2513 0,-1 0-3041 0</inkml:trace>
  <inkml:trace contextRef="#ctx0" brushRef="#br1" timeOffset="146615.47">13625 4673 928 0,'0'0'7441'0,"0"0"-5784"0,0 0-1137 15,0 0-424-15,0 0-48 0,0 0 272 16,0 0 368 0,9 7 488-16,10-7 137 15,18 3-185-15,18-3-216 16,37 0-256-16,35 0-280 16,28-3 120-16,6-7-232 0,-6 4-16 15,-7-1-104-15,-6 5-144 16,-6-2 264-1,-1 4-264-15,-11-3 0 16,0 0 24-16,-1 3 25 16,1-3 23-16,-1-1-72 0,4-2 0 15,-3 3 24-15,-1-3-16 16,-7 2-8-16,-9 1 0 0,-3 0 0 31,-12 3 8-31,0 0-8 16,-4 0 0-16,-2 0 80 15,2 0-72-15,4 0 256 0,7 0-24 16,6 0-88-16,5 0 112 16,-1 3-168-16,2 4-32 0,-3-5 96 15,-5 2-112 1,1 2 72-16,-1 1-120 16,-3-4 88-16,4 0 200 15,-5 0-272-15,4-3 64 0,-2 0 112 16,-2 0-136-16,-3 0 32 15,-5 0-88-15,-3 4 0 16,-13-4 104 0,-15 2-104-16,-11 1-120 0,-2-3 24 15,9 4 96-15,20-4-8 16,19 3 56-16,-8-3-48 0,-7 0 0 16,-12 0-88-16,-16 0 24 15,8 0 56 1,4-3 8-16,-5-4 144 15,1 1-144-15,-9 3-240 16,-2 0 240-16,-1 0-8 0,-5-4-104 16,1 1 112-16,-8 0 0 15,0-1 120-15,-8-6-104 0,0 4 80 32,-9-4 80-32,5-2-168 15,-3-8-8-15,2-2 0 16,-3-7-168-16,0-3 152 0,-4-3-88 15,0 0 104-15,0-1 0 16,-4 2 0-16,0-2 0 31,-5-2 0-31,2-3 0 0,-1-7-48 16,0-13 48-16,-1-18-32 0,6-19-32 16,-2-1 80-16,10 7-32 0,-2 12-80 15,1 7-8 1,1 0 56-1,-6 0-24-15,1-4 72 16,-4 1 0-16,-8-1 0 0,0 4 0 16,-4 3 0-16,0 0-8 0,0 0-88 15,0 9 96-15,-8 10 0 0,4 13-16 16,-4 0-128-16,1-7 136 31,-2-2 8-31,-3-7-48 16,5 3 0-16,-6-1 32 0,5 5-80 15,5-1 0-15,-5 0 96 0,8 0-96 16,0-3 96-16,0 3-104 16,0-3 96-16,0 4-232 31,0-1 144-31,0 6 8 0,0-2-56 16,0 5 56-16,0 1 64 31,-9 6 0-31,5 4-32 0,0 2 80 15,1 7-72-15,-1 2 16 16,0-2-385-16,0 3 313 16,-1-3-208-16,-6 0 64 0,-1 0 72 15,-8 0-424-15,-4 3-64 0,-4-3-24 16,-4 2 224-16,0 1 344 0,4 6-160 16,-4-2 48-16,9 5 168 15,-5-2-80 1,4-1 136-1,-8 3-56-15,-4 1-145 0,0-1 209 16,-8 0 0-16,-8 8 8 0,1-2-8 16,-5 4 0-1,-11 0 0-15,-2 0 0 16,1 0 0-16,1 0 16 16,-1 0-8-16,5-3-8 15,-1 0 0-15,-4-3 0 0,0-1 41 16,-3 1-41-16,-13-4-8 15,-16 4 8-15,-16-1 0 0,-3 2 48 16,8 1-48-16,-1-5 8 31,9 5-121-31,-5-5 218 0,8 5-105 16,16 2 280-16,17-2-176 16,19 4 256-16,0 0-360 0,-15 0 88 15,-21 4-128-15,-27 8 40 31,-1-2-8-31,12 2-40 16,5-2 72-16,11 0-32 0,-4-1 8 16,4 1 0-16,9-1-40 15,15 0 40-15,12-2-128 0,4-1 128 16,-12 4 8-16,-7-1 72 0,-13 4-80 16,-11-4 0-1,-13 1-32 1,-12-7 32-16,0 4-8 0,21-4 8 15,19-3 0-15,25 3 216 16,-5-3-200-16,-4 3-8 16,-8 0 192-16,-12 0-192 15,9 4 80-15,-1-1-88 16,0 3 0-16,1-2-48 16,-5 3 48-16,4 3 0 0,-3-1-8 15,-2-2 16-15,2 2-16 16,-1 1-152-16,1-1 160 0,3 1-48 31,0 0 48-31,4 0-72 16,1-4 0-16,-5 4 144 0,-4-4-24 15,0 1-48-15,1-4 0 16,-1 1-16-16,0-1-16 0,1-3 32 16,7 1 32-16,8-4-16 15,4 0-16-15,12 0 48 31,9 0-48-31,3 0 120 0,11-4-120 16,6 4-16-16,7 0-672 16,4 0-1153-16,0 0-2392 0</inkml:trace>
  <inkml:trace contextRef="#ctx0" brushRef="#br1" timeOffset="151217.88">21682 2206 9978 0,'0'0'2624'16,"0"0"-383"-16,0 0-745 15,0 0-496-15,0 0-216 31,0 0-143-31,12-63-313 0,-12 63 120 16,0 3-448-16,-4 19-192 16,-19 32 192-16,-18 41 8 0,-10 45 120 15,-9 19-104-15,8-4 40 0,9-21-80 16,10-33 16 0,6-12 0-1,7-19-8-15,8-16-216 0,-1-9-112 16,10-14-513-16,-1 8-615 15,4-4-936-15,0-4-505 0,4-18-1944 16</inkml:trace>
  <inkml:trace contextRef="#ctx0" brushRef="#br1" timeOffset="151509.76">22300 2191 11106 0,'0'0'3009'0,"0"0"-1033"0,0 0-1392 16,0 0-584-16,0 0-128 15,0 0 128-15,-79 76 344 0,23 13-48 16,-8 41-72-16,0 22 48 16,8-3-208-16,16-22 120 31,13-28-184-31,6-30 0 0,10-14 40 15,2-14-32-15,1-6-16 16,1 0-8-16,7 3-488 0,0 10-840 16,0-17-1873-16,0-12-2368 0</inkml:trace>
  <inkml:trace contextRef="#ctx0" brushRef="#br1" timeOffset="152642.09">23300 2480 11498 0,'0'0'2328'0,"0"0"-887"15,0 0-937-15,0 0 440 16,0 0-352-16,0 0-192 0,-104-39-176 31,44 84-224-31,-7 28 0 16,-1 31 48-16,16 11-40 0,28-20 48 15,24-22-56-15,5-28-152 16,27-11 144-16,15 8-288 0,33-4 96 31,19-13 200-31,-3-18-200 16,-16-10 200-16,-25-20 8 0,-18-8 208 16,2-26-64-16,-11-32-152 15,-20-32 0-15,-20-6 96 16,-28 22 88-16,-8 29 248 0,9 38 137 31,2 9-65-31,1 7-504 16,5 6-136-16,3 13-1369 0,8 9-1167 15,20 51-1273-15,0-6-192 0,12-6-2815 16</inkml:trace>
  <inkml:trace contextRef="#ctx0" brushRef="#br1" timeOffset="152889.67">23933 1968 11778 0,'0'0'4081'0,"0"0"-2065"15,0 0-807-15,0 0-1209 0,0 0 0 32,0 0-465-32,-75 178 457 15,43-38 0-15,8 9 8 0,4-3-64 16,8-22-128-16,4-23-552 15,4-25-56-15,0-31-256 0,0-26-168 16,0 0-441-16,4-9 201 31,0-16-408-31,0-17 1599 0,4-18-3655 16</inkml:trace>
  <inkml:trace contextRef="#ctx0" brushRef="#br1" timeOffset="153067.75">24013 2406 6785 0,'0'0'4777'31,"0"0"-488"-31,0 0-3201 16,0 0-1088-16,0 0-104 0,68 86 32 16,-53 0 72-16,-10 22 40 15,-5 9-40-15,-24-18-8 0,-8-26 8 16,-4-32-232-16,-4 0-8 0,-4 4-544 16,-27 18-608-1,15-9-993 1,12-16-2568-16</inkml:trace>
  <inkml:trace contextRef="#ctx0" brushRef="#br1" timeOffset="153437.04">24674 2505 1816 0,'0'0'9266'0,"0"0"-6378"31,0 0-1879-31,0 0-1001 31,24 86 200-31,-16-1 648 0,-8 36-240 16,0 22-144-16,-4 3-152 0,-24-9-240 15,-4-17 88-15,-7-9-112 16,-6-6-56-16,-6-13 0 0,11-22-104 16,0-20-200-16,12-18-264 15,-8-10-648-15,5-5-1185 0,3-11-2168 16</inkml:trace>
  <inkml:trace contextRef="#ctx0" brushRef="#br1" timeOffset="153610.32">24921 2311 13930 0,'0'0'2577'0,"0"0"-929"15,0 0-1039 1,0 0-609-1,0 0-1521-15,0 0-1247 16,-15 26 1423-16,15 24-1327 0,0 1-2569 16</inkml:trace>
  <inkml:trace contextRef="#ctx0" brushRef="#br1" timeOffset="154101.32">25089 2711 10202 0,'0'0'2696'15,"0"0"-1503"-15,0 0-857 0,0 0 288 16,0 0-112-16,107-79-120 16,-71 53-160-16,4 1-72 0,-4-4-160 15,-8-2-56-15,-5 2-352 16,-18 0-216 0,-5 7 616-16,-9 3 8 15,-22 13 160-15,-13 6 32 0,-4 22 96 16,-12 26 40-16,9 28 72 15,10 19-232-15,13-3-64 16,25-19-48-16,3-22-56 16,8-22 0-16,11-1-232 15,13-2-168-15,9-4 88 16,10-13-264-16,21-9 248 0,0-16-168 16,8-28-265-16,-1-26-671 15,-19-16 248-15,-8-3 1160 0,-29 20 24 31,-14 27 960-31,-9 27 864 16,4 5 233-16,-4 3-889 0,0 7-1168 16,0 13-24-16,0 19-72 15,0 12 88-15,0 8 16 0,0 7 56 16,11-1-64-16,13-7-96 31,12-4-280-31,12-15-720 16,20-13 240-16,20-19-233 0,23-19-79 15,4-41-280-15,-3-29-176 16,-40 9-665-16,-24 10-2608 0</inkml:trace>
  <inkml:trace contextRef="#ctx0" brushRef="#br1" timeOffset="154269.03">26535 2127 6449 0,'0'0'4393'0,"8"-114"-1721"16,-8 95 185-16,0 6-729 0,0 10-847 15,0 3-1281-15,0 31-264 16,-20 42 160-16,1 39 88 0,2 21 16 15,9 7 0 1,8 6-56-16,0-13 56 16,8-9-633-16,4-23-951 15,-4-21-264-15,0-36-937 0,-4-18-1568 16</inkml:trace>
  <inkml:trace contextRef="#ctx0" brushRef="#br1" timeOffset="154463.26">26264 2226 14075 0,'0'0'2392'0,"135"-7"-1936"16,-15 7-168-16,15 3-152 15,-7 10-16-15,-13 0-120 0,-14 2 72 16,-26-2-144-16,-19 9-848 15,-21-6-1729-15,-31-3-2272 0</inkml:trace>
  <inkml:trace contextRef="#ctx0" brushRef="#br1" timeOffset="154984.35">22522 3546 4608 0,'0'0'1745'0,"0"0"-1209"16,0 0-184-16,0 0 1320 31,0 0 561-31,96 7-113 16,8-7-367-16,63-7-513 0,37-2-168 15,26-1-104-15,17 0-255 16,4 1-169-16,29-4-256 0,10-6-144 15,6-6 64-15,-2-10-136 32,-11 0-72-32,-12-3 0 15,-12 9-8-15,-24 7-64 0,-28 10 72 0,-31 5-128 16,-37 4-88-16,-23 3 112 16,-32 0 104-16,-25 0 0 15,-19 0-152 1,-4 0 136-16,-5 6-344 15,5 0-473-15,-8 4-447 16,-28-3-1424-16,-4-4-1777 0,-28-3-2905 16</inkml:trace>
  <inkml:trace contextRef="#ctx0" brushRef="#br1" timeOffset="155799.65">23913 2508 7329 0,'0'0'2057'0,"0"0"-1025"0,0 0-128 32,0 0 408-32,0 0 16 15,0 0-463-15,0 0-137 0,0-41-24 16,5 34-128-16,-5 1 0 16,0 3-304-16,0 3-56 15,0 0 88-15,0 0-288 0,0 0 96 31,0 0-40-31,-5-3-72 16,-11 3 0-16,-8-3-48 0,-11 3 48 16,-5 0-48-16,-4 0 48 0,4 0 0 15,8 0 8-15,0 0 0 16,16 0-16-16,4 0-16 16,9 0 24-1,3 0 0-15,0 0-48 16,15 0-616-16,13 0 264 0,20 0 400 15,4 0 296-15,3 0-296 0,1 0 112 16,-4 0-8-16,-12 0-96 16,-4 0 0-1,-8 3-8-15,-8 0-344 16,-5 9-496-16,-6 1-848 16,-1 9-273-16,-8-3-607 0,0-2-5530 15</inkml:trace>
  <inkml:trace contextRef="#ctx0" brushRef="#br1" timeOffset="157506.6">23909 3102 4320 0,'0'0'2697'15,"0"0"-1153"-15,0 0-511 16,0 0-1 0,0 0-224-16,0-7-144 15,0 7-80-15,0 0-192 16,0 0-72-16,0 0-160 0,-8 0-160 15,-7 0 144-15,-13 7-40 16,-9-1 8-16,1 0-40 0,-3 4 25 31,3-7 79-31,8 0-72 16,4 1-32-16,9-4 240 16,2 0 40-16,9 0 496 0,4 0 40 15,-4 0-144-15,4-7-376 16,0 4-184-16,0-4-64 0,0 4 144 31,0 3-256-31,-3-3-8 16,3 3-296-16,-4 0-1784 15,0 10-3497-15,4-4-1681 0</inkml:trace>
  <inkml:trace contextRef="#ctx0" brushRef="#br1" timeOffset="158856.93">24603 2191 6793 0,'0'0'1896'15,"0"0"-1272"-15,0 0-367 0,0 0-97 16,0 0-88-16,0 0 32 16,-4 0-104-16,4 6-24 15,-4 3 24 1,-1 1 8-16,1 2 48 16,4-2-56-1,0 0 8-15,0-7-16 16,0 0-200-16,0-3-209 0,0 0 417 15,13 0 561-15,2-6 399 0,-2-4-680 16,-2-6-128-16,-3 0 16 16,-4 1 192-16,-4 5 576 0,0 0-368 15,0 4-56-15,0 6-63 16,0 0-449-16,-4 0-216 0,-4 6 127 31,5 7-159-31,-5 0-160 16,8-4 128-16,-4 1-208 0,4-4 48 15,0 0 32-15,4-2-432 16,7-4-384-16,1 0-1913 0</inkml:trace>
  <inkml:trace contextRef="#ctx0" brushRef="#br1" timeOffset="159636.47">25905 2356 2984 0,'0'0'3153'0,"0"0"-1993"16,0 0-512-16,0 0 833 0,0 0 175 16,0 0-272-16,4 0 0 15,-4 0-519-15,0 0-361 0,0 0-136 32,0 0-280-32,-11 0-88 15,-17 9-8-15,-8 4 8 0,-4 9 224 16,-4-3-224-16,8 3 0 15,4 7-8-15,12-1 16 0,5 1-16 16,11 3-528-16,8 9-1041 31,15-9-447-31,5-7-2369 0</inkml:trace>
  <inkml:trace contextRef="#ctx0" brushRef="#br1" timeOffset="170605.6">18069 14557 12082 0,'0'-13'3177'32,"4"4"-1265"-32,-4 3-760 15,0-4 41-15,0 10-41 0,0 0-400 16,0 0-240-16,0 0-384 15,-8 3-32-15,-16 23-88 0,-25 18-8 16,-14 29 144-16,-25 32-144 16,-4 9 0-16,13 0 112 0,12-15-112 31,18-30 0-31,14-15 8 31,11-15-8-31,8-4 8 16,0 0-8-16,4-1-328 0,0 1-224 15,4-13-184-15,0-5-584 16,4-17-1297-16,-1 0-2792 0,2-10-1937 0</inkml:trace>
  <inkml:trace contextRef="#ctx0" brushRef="#br1" timeOffset="170868.15">17064 14309 6161 0,'0'0'6361'0,"0"0"-3336"16,0 0-1145-16,0 0-1048 0,0 0-87 31,0 0-105-31,0 0-320 16,0 0-56-16,40 35 152 0,16 41 80 15,16 26-232-15,-4 16-216 16,-9-7-48-16,-19-3-8 0,-16-26-808 15,4-9-1193-15,-12-19-4248 32,4-28-2425-32</inkml:trace>
  <inkml:trace contextRef="#ctx0" brushRef="#br1" timeOffset="171253.31">18339 14875 13002 0,'0'0'3153'0,"0"0"-2161"0,-87-10-352 0,46 26 353 16,6 16-177-16,3 12-304 16,4 10-256-16,12 3-248 15,16 4 0 1,4-4-8-16,20-3-568 15,12-10-352-15,8-9-153 0,4-16-167 16,-5-13 224-16,6-6 368 0,-6-22 552 16,-7-6 96-16,-12-14 952 15,-13-5 392 1,-11-4-208-16,0-3 25 16,-27 3-329-16,-9 7-320 15,-15 9-32-15,-2 9-160 16,-6 11-144-16,11 11-176 0,8 4-248 15,28 16-600-15,12 6-2081 32,0 1-4376-32</inkml:trace>
  <inkml:trace contextRef="#ctx0" brushRef="#br1" timeOffset="171672.71">18980 14246 7681 0,'0'0'6273'0,"0"0"-3424"16,0 0-1185-16,0 0-735 15,0 0-217-15,0 0-336 0,0 19-232 16,-3 57 320-16,-5 38 216 31,-4 17-224-31,4 5-240 0,0-9-208 16,0-19-8-16,4-22 0 15,4-22-448-15,0-23-368 0,0 6-512 16,12-9-1305-16,-1-12-3144 0</inkml:trace>
  <inkml:trace contextRef="#ctx0" brushRef="#br1" timeOffset="171977.65">19471 14805 12802 0,'0'0'5073'0,"0"0"-3928"16,0 0-897-16,0 0-160 0,0 0 432 15,-72 89-176-15,52-45-96 16,8 7-176-16,12-7-72 0,4 1 0 15,24-7-544 1,12-10-288-16,8-9 7 16,8-16-71-1,-1-3 72-15,1-12 368 0,-4-20 456 0,-12-18 456 16,-16-2 144-16,-17-7 216 16,-7-2 121-16,-15 10-25 0,-22 7-272 31,-10 9-376-31,-13 13-168 15,0 9-96-15,-35 13-192 0,15 16-1592 16,8 3-5274-16</inkml:trace>
  <inkml:trace contextRef="#ctx0" brushRef="#br1" timeOffset="173000.12">17387 16135 11482 0,'0'0'4505'15,"0"0"-3689"-15,0 0 80 16,-12-76 88-16,24 38-495 0,12-10-33 16,4 1-64-16,7-4-200 15,10 0 80-15,2 6-64 32,5 7-16-32,4 10 32 0,4 2-152 15,0 11 24-15,-1 2-88 0,-4 10-8 0,1 3 128 0,-3 9-120 31,-10 17-8-31,1 12 64 32,0 12-56-32,-9 4-16 15,2 7 8-15,-9-1-192 0,-5-3 80 0,1-9-192 16,-7-10 48-16,-2-13 48 16,-3-12 0-16,0-10 200 15,4-3-80-15,0-22 88 0,12-13 40 16,0-25-40-1,4 0 8-15,-4-7 0 16,0 3 8-16,-13 17 128 0,6 5 176 16,-10 17-56-16,-3 15 40 15,1 10-168-15,-2 0-136 16,5 16 0 0,4 10-16-16,4 5-32 15,0 5 48-15,-4 1-48 0,0-2-56 16,-9-3-168-16,2-7-128 15,-1-6-248-15,-8-6-152 16,0-6 199-16,0-4 65 0,0-3 536 31,0-13 16-31,0-12 56 16,0-14 40-16,15-8-112 0,9-10 8 16,12 6 200-16,5 3-136 15,-2 14 56-15,5 12 48 16,4 18-55-16,-9 4-1 0,14 19-120 15,-1 16 72-15,3 6 304 32,4 7-232-32,-3 0-40 0,0-1-88 0,4-2-8 15,-8-7 40-15,3-13-48 16,-3-9 0-16,4-16 8 16,0 0 64-16,8-28 160 0,0-26-8 15,7-26-24 1,-11 4 88-1,-16 3-192-15,-12 16-40 0,-20 22 120 16,-5 3 16-16,-7 3-192 16,-3 7-144-16,-18 9-960 0,-6 1-3201 15</inkml:trace>
  <inkml:trace contextRef="#ctx0" brushRef="#br1" timeOffset="174309.11">16447 14265 6857 0,'0'0'2921'16,"0"0"-1489"-16,-12-86-536 15,12 61-312-15,0 12 1121 0,0 7 167 16,0 3-528 0,0 3-352-16,0 6-599 15,-4 26-241-15,-4 31 256 16,-4 45 264-16,4 19-136 0,-4 10-176 16,4-1-120-16,4-5 40 15,0-1-144 1,0 0 40-16,4-10-40 15,0-5-136-15,0-7 152 16,8-10-144-16,4-6-8 0,-5-19 96 16,-2-16-96-16,-1-15-8 15,0-7-352-15,-4 2-296 0,0 2-176 16,0-4-936-16,0-10-1977 31,0-12-1608-31,-8-7-3497 0</inkml:trace>
  <inkml:trace contextRef="#ctx0" brushRef="#br1" timeOffset="175460.42">16312 16046 6161 0,'0'0'7457'0,"0"0"-5648"0,0 0-1353 16,0 0-360-16,0 0 32 0,0 0 184 15,91 38 144-15,-40-25-192 16,22-1-160-16,30 1 216 0,45 0 128 0,31-3 345 31,20-1-257-31,12 0-256 16,8 1-72-16,21 0-64 15,7-1-88-15,15 4 96 0,-10 0-152 16,-10 2 0-16,-10 2 40 16,-21-5-32-1,-12-5 88-15,-16-4-96 16,-20-3 72-16,-19 0 200 15,-28 0-152-15,-29 0 24 0,-23-3-48 16,-24 3-88-16,-16-4-8 16,4 1-72-16,-9-3-80 0,-3 0 104 15,-12-4 48-15,-4 0-8 32,0-5 0-32,0 2 8 15,-4 0-48-15,-3 0 48 0,3 4 0 16,4 3 0-16,-5 2 8 15,5-2 40-15,0 3-48 0,0-4 8 16,0-2-16-16,9-7 8 16,-2-3 0-1,5-13 8-15,4-6-8 16,0-9 88-16,8-20-32 0,4-19-56 16,4-28 128-16,3-10-120 15,-10-3 0-15,-9 3 96 0,-16 13-96 16,0 3 0-1,-9 3-8-15,-6 0 8 16,-5 4 280-16,4 6-112 16,4 18 0-16,4 20-64 0,4 16-64 15,0 10 96-15,4-8-144 16,-4 4-32 0,4 0 32-16,0 10 8 15,-5 6 72-15,5 6-80 16,-3 4 48-16,-1-4-56 0,4 3 8 15,-4-2 0-15,0-1 0 16,0-3 0-16,0 3 0 0,0 1-16 16,0-1-40-16,4-3-8 31,-4 7 56-31,0 2-40 16,-4 1 40-16,-3 3-72 0,-10 0 72 15,-10 3-88-15,-5-3-120 16,-9 3 216-16,-2 0-48 0,-1-4 8 31,1 4 40-31,-9-3 0 16,-4-3 56-16,-16 2-56 0,-16-5 0 15,-28-1 0-15,-2 1 0 0,6-4 0 0,8 7 0 16,16-4 0 0,4 1 32-16,2-1-32 0,2 1-32 15,0-1 32 1,-4 1 0-16,5-4 8 15,-9 4-8-15,5 2 8 16,-1 1-8-16,0 2 0 0,4 2 0 31,-3 2 0-31,-1 0 8 16,1 0 0-16,-5 0-8 16,-4 0 0-16,1 2 0 0,-1-2 0 15,0 4 0-15,9-4 0 16,-1 3 0-16,16-3 8 0,17 3-8 15,7-3 8-15,4 3 16 16,-8 1-24-16,-8 2 0 0,0 0 0 31,4 1 0-31,0-1 32 16,1 0-32-16,7 0-48 0,5-2 0 16,2 2-32-16,9 1-328 15,9-1-600-15,3 0-1105 31,12 0-2624-31,3-6-3648 0</inkml:trace>
  <inkml:trace contextRef="#ctx0" brushRef="#br1" timeOffset="178832.23">20571 15170 312 0,'0'0'13923'16,"0"0"-11275"-16,0 0-1752 0,0 0-352 15,0 0-79-15,0 0 239 0,0 3 32 16,0 0-224-16,15 0-16 16,9 1-112-16,8 2 104 0,28-3 0 31,39-3-248-31,30 0-152 15,21 0 40-15,6-3-32 0,-13 0 32 16,-27 3-72-16,-28 0-48 16,-21 0 57-16,-27 0-65 0,-12 0-273 15,0 3-47-15,-4-3 8 32,-4 3 56-32,-12 0-168 15,-8-3-208-15,0 0-144 0,0 0-160 16,-4-9-337-16,0-4-831 15,-5-3-3233-15</inkml:trace>
  <inkml:trace contextRef="#ctx0" brushRef="#br1" timeOffset="179102.75">21598 14913 10322 0,'0'0'4761'0,"0"0"-3209"0,0 0-320 0,0 0-87 31,0 0-73-31,0 0-456 16,0 0-256-16,0 0 32 16,0 0 16-16,60 70-40 0,-19-35-152 15,2-4-216-15,-4-2 168 16,-7 0-168-16,-11-1 0 0,-14 0-120 31,-7 4-32-31,-15 0 24 16,-37 9-112-16,-28 0-40 0,1-6-24 15,-13 0-512-15,21-12-1177 16,39-14-4560-16</inkml:trace>
  <inkml:trace contextRef="#ctx0" brushRef="#br1" timeOffset="179964.06">22989 14208 12218 0,'0'0'2065'0,"0"0"-865"16,0 0-808-16,-115-19-144 15,55 50 584-15,-24 36 120 0,-15 41 113 32,3 22-385-32,16 20-232 15,28 2-120-15,33-13-168 0,19 4 8 16,28-12-120-16,31-17-48 16,24-13-48-16,18-24-264 15,2-20-144-15,0-26-120 0,-11-18-409 16,-25-13-1767-16,-22-3-5386 0</inkml:trace>
  <inkml:trace contextRef="#ctx0" brushRef="#br1" timeOffset="180448.15">23598 14744 6601 0,'0'0'8450'0,"0"0"-6962"16,0 0-1224-16,-67 105-104 0,15-16 32 31,-8 19 16-31,5 7 112 16,14-21-144-16,9-23-56 0,17-27-96 15,-1-9-24-15,4-3 56 16,1-4-48-16,2-6-8 0,9-22-80 31,12-12 56-31,28-55 24 16,27-44 0-16,5-32-96 0,0-19 96 15,-16 0 0-15,-16 29 0 16,-16 34 48-16,-9 36 296 16,-7 31 585-16,-8 19 151 0,5 7-96 31,-5 3-64-31,0 3-696 15,0 13-224-15,0 28-144 0,0 35 144 16,0 26 16-16,11 12-16 16,17-6-56-16,4-13 56 0,0-22 56 15,-4-19-48-15,-4-13-8 16,-8-6-152 0,4 7-232-16,-1-1-272 15,-10 13-752-15,-5-16-1169 0,-4-13-3216 16</inkml:trace>
  <inkml:trace contextRef="#ctx0" brushRef="#br1" timeOffset="180633.38">23188 15148 12778 0,'0'0'4017'15,"0"0"-2953"-15,0 0-336 16,0 0-407-1,152-13-129-15,-29 13 96 16,12 0-88-16,-15 0-96 16,-32 0-104-16,-17 9-384 0,-23 1-2689 15,-12-3-9250-15</inkml:trace>
  <inkml:trace contextRef="#ctx0" brushRef="#br1" timeOffset="181434">24021 15119 12994 0,'0'0'2921'0,"0"0"-1625"16,0 0-216-16,0 0-119 16,0 0-81-16,0 0-488 0,71-57-280 15,-26 67-8-15,-2 12-104 16,5 13 8-16,-12 2-8 0,-4 8 0 15,-8-1-160 1,-12 1-208-16,-12-4-80 16,0-9 136-16,-4-7-56 15,-13-9 176-15,-2-10 104 0,-1-6-97 16,8 0 9-16,8-18 128 16,4-17-328-16,12-10-272 0,16-5 352 31,8 2 296-31,3 3 328 15,-2 20 128-15,-10 9 80 0,1 16-135 16,-4 0-297-16,0 25 32 16,-4 7-16-16,0 6-32 0,4 7-24 31,0-4-64-31,4 1-48 16,4-11-585-16,7-3-735 15,29-15-1120-15,-5-9-761 0,-3-4-1872 0</inkml:trace>
  <inkml:trace contextRef="#ctx0" brushRef="#br1" timeOffset="181846.52">25260 15103 5961 0,'0'0'4361'15,"0"0"-1953"-15,0 0 57 16,0-85-625-16,-19 62-744 0,-13 4-191 16,-9 6-289-16,-6 11-224 15,-13 2-128-15,-4 18-112 0,5 17-48 16,6 13 8-1,10 9-112-15,11 3 0 16,16 1 0-16,12-4-224 16,4-10-208-16,15-12-96 0,17-16-88 15,13-15 423-15,11-11 153 16,15-44 40 0,9-38 8-16,3-50 153 15,-11-26 287-15,-20-13-8 16,-24 10-120-16,-16 25 72 15,-8 32 48-15,-4 31 120 0,0 33 48 16,0 24 48-16,0 14 313 0,0 9-129 31,-4 13-840-31,-5 57-96 16,6 50 64-16,-1 33 24 31,4 18 8-31,4-12-408 0,4-23-8 16,-4-18-577-16,-4-30-95 15,0-11-296-15,0-30-1577 16,0-18-2504-16</inkml:trace>
  <inkml:trace contextRef="#ctx0" brushRef="#br1" timeOffset="182165.04">25834 14852 15243 0,'0'0'3825'0,"0"0"-3457"0,0 0-352 16,-68 89 56-16,24-35-72 0,1 6 80 16,2 1-16-16,9-1-64 15,5-3 24-15,15-6-24 16,8-6-352 0,4-13-289-16,4-14-391 15,16-8 208-15,4-10 448 0,-1-16 328 16,1-22 48-16,-7-19 176 15,-10-26 600-15,-7 7 104 32,-3 9-135-32,-18 10-145 0,-3 25-144 15,-4 4-96-15,1 2-200 16,-1 20-160-16,12 16-1208 0,4 12-2833 16,12 9-2521-16</inkml:trace>
  <inkml:trace contextRef="#ctx0" brushRef="#br1" timeOffset="182468.95">25742 15195 9658 0,'0'0'4008'0,"0"0"-3071"16,0 0 247-16,0 0-560 16,79-16-352-16,-34 3-120 15,2-5-80 1,1-5-72-16,1-2-80 15,-10-7-136-15,-7-6-136 0,-13-9 120 0,-6-4 232 16,-13 0 144-16,0 10 488 16,-8 12 344-16,-16 16-136 15,-4 13-311 1,-4 20-9-16,-4 34-120 16,8 25-120-16,8 0-200 15,12-9-80-15,8-9-200 0,0-17-704 16,8 0-777-16,20 1-2096 15,0-17-551-15,0-12-2290 0</inkml:trace>
  <inkml:trace contextRef="#ctx0" brushRef="#br1" timeOffset="183021.51">26260 14938 10970 0,'0'0'5361'0,"0"0"-4121"15,0 0-768-15,0 0-344 16,0 0 64-16,-3 92 201 0,-2-41-185 15,5 0-72-15,0-4-88 0,0 1-48 32,5-13-360-32,6-7-353 15,9-9-295-15,0-9-176 0,12-10 168 16,-1-10-425-16,10-18 313 16,2-13 312-16,-3-10 448 0,0-3 368 15,-8 0 176-15,-12 13 984 31,-12 15 1265-31,-4 20-465 0,-4 6-1320 16,-4 29-528-16,-8 12-64 16,4 3 24-16,0 4 0 0,8-4-64 15,0-6-8-15,20-9-264 16,4-13 104-16,11-10 160 31,10-6 496-31,-2-19-168 0,-7-13-88 16,-4-15 161-16,-4-23 335 15,-12 0-192-15,-4-3-256 0,-8 3 32 16,-4 23-128-16,0 5-40 16,0 23-152-16,-4 19-672 15,-4 19-4337 1,4 10-8738-16</inkml:trace>
  <inkml:trace contextRef="#ctx0" brushRef="#br1" timeOffset="183602.81">27559 14455 15771 0,'0'0'2264'31,"0"0"-1191"-31,0 0-1073 0,0 0-48 15,0 0-16-15,-71 153 64 16,6-32 104-16,-2 15-32 16,-5-9-56-16,20-29 96 0,20-37-112 15,4-17-16-15,13-15-192 32,2 2-80-32,6-8 159 0,3-11 65 15,4-12 64-15,16-15 649 16,24-36-601-16,23-35-48 15,16-44 0-15,5-16 8 0,-4 0 48 16,-20 35 8-16,-24 44 160 31,-16 32 368-31,-12 16-40 0,0 10-64 0,-1 9-160 16,-3 15-328-16,-4 52-208 16,0 35 160-16,0 22 40 15,0 0-40-15,0-29-344 0,0-32-160 16,0-21-32-1,13-11-128 1,6-3 616-16,9-2 96 0,0-13 160 0,8-13 136 16,0-13-96-16,4-41-32 15,12-35 256-15,3-41-128 16,1-10 16-16,-15 4-72 0,-10 37 24 31,-15 42-32-31,-8 25 104 16,-8 17-192-16,3 8-144 0,-3 7-320 15,-11 35-1016-15,-9 6-1401 16,-4 10-2504-16</inkml:trace>
  <inkml:trace contextRef="#ctx0" brushRef="#br1" timeOffset="184217.07">28504 14878 12754 0,'0'0'2345'15,"0"0"-1465"1,0 0-96-1,0 0-16-15,0 0-488 0,-88-67-120 0,36 83 120 16,-4 16 16-16,5 6-31 16,10 3-185-16,17 0-72 15,12-6-8-15,12-6-80 0,4-13-129 32,28-7 81-32,9-9 128 15,14-3 72-15,8-19-72 0,-3-10 0 16,0-6 0-16,-8 0 0 15,-12 6 177-15,-16 10 455 0,-8 9 208 16,-8 13-336-16,-8 22-504 31,0 39-48-31,-8 34 40 0,-4 16 8 16,-12 7 0-16,-4-4 0 16,-8-16 0-16,0-9-8 15,-3-15-312-15,7-18-200 0,4-21-96 16,-4-6 103-16,0-4 385 31,-12-2 128-31,-7-4 201 0,-2-16 327 16,5-3 256-16,5-10 136 0,7-15 144 15,12-10-160-15,16-6-111 16,12-20-353-16,44-21-120 0,48-20-256 16,27-6-64-1,5 19-360 1,-25 26-609-16,-39 34-623 0,-16 13-288 15,-24 16-2313-15,-8-3-3281 0</inkml:trace>
  <inkml:trace contextRef="#ctx0" brushRef="#br1" timeOffset="184567.95">28818 14430 11810 0,'0'0'2216'0,"0"0"-375"0,0 0-449 15,0 0-216-15,0 0-191 31,107-44-297-31,-66 66-336 0,10 32-184 16,13 38-8-16,-4 48 24 0,-12 18-88 16,-24 4-40-16,-24-10-56 15,-16-34 0-15,-33-13-8 0,2-26-96 16,-5-21-408 0,12-17-576-1,-16-10-761-15,9-5-2800 16,7-10-4009-16</inkml:trace>
  <inkml:trace contextRef="#ctx0" brushRef="#br1" timeOffset="184741.74">29986 15220 3080 0,'0'0'8898'0,"0"0"-8898"16,0 0-2737-16</inkml:trace>
  <inkml:trace contextRef="#ctx0" brushRef="#br1" timeOffset="186301.44">23933 16015 11746 0,'0'0'3953'31,"0"0"-3297"-31,0 0 32 0,0 0 416 16,0 0-207-16,0 0-289 0,-32-80-208 16,32 48-72-16,8-6-144 15,8-9-112-15,9-4-8 0,6 3-64 16,13-3 8-1,8 13 88-15,19 6-88 16,25 20 0-16,27 12 8 16,10 29-16-16,-6 28 32 0,-4 15-32 15,-27 8 0-15,-1 5 8 16,-23-11-8-16,-12-17 0 0,-16-16-232 31,-8-9-472-31,3-7-80 16,1-2 63-16,0-11 113 0,-4-9 384 15,-4-6 176-15,4-19 48 16,3-16 112-16,13-23 160 0,12-21 184 16,-4 6-63-16,-8 6-57 31,-9 19-16-31,-19 29 248 16,1 3-152-16,-10 9-176 0,-2 10-184 15,-10 19-56-15,5 23-80 16,-4 12 80-16,0 6 0 0,-4 4-96 15,4-4-120-15,0-13-32 32,0-6-136-32,4-15-80 15,-4-7-233-15,8-12-23 0,-4-7 368 0,8-10 240 16,4-22-72-16,4-22-432 16,-1-3 392-16,1-10 224 15,0 4 216-15,-8 15 408 16,8 10 296-1,-4 13 57-15,8 19-457 16,4 6-424-16,4 22-96 0,11 13 8 0,5 6-8 16,0 3 0-16,8-3-272 15,0-9 152-15,7-6 72 16,1-10 40-16,16-7 8 0,15-9 8 31,17-6-8-31,11-20 8 0,1-8-8 16,-1-1 8-16,-15 12 296 15,-16 14 8-15,-25 9 32 16,-19 0 296-16,-8 6-176 0,8 10-192 16,4 6-128-16,3 1-144 31,-6 2 0-31,-14-3-344 0,-15-6-360 16,-16-10-776-16,-8-6-1577 15,0 0-4569-15</inkml:trace>
  <inkml:trace contextRef="#ctx0" brushRef="#br1" timeOffset="199684.84">20431 13951 8737 0,'0'0'3137'16,"0"0"-840"-16,0 0-1297 16,0 0-456-16,0-22-408 0,0 22 112 31,0 0 88-31,0 0-200 16,0 0-48-16,0 0-88 0,0 0-72 15,0 6 72-15,0 10 0 16,0 6 136-16,0 6 8 15,0 4-136-15,-8 3 216 0,-4 3-104 32,5-3-64-32,-2-3 96 0,1-7-88 15,4-5-48-15,4-5-16 0,0-5 48 16,0-10 0-16,8 0 168 16,20 0 480-16,28-23 113 15,43-21-561-15,53-26-32 16,31-15-160-1,1-11 8-15,-21 11 48 0,-48 21-112 16,-31 23 0-16,-36 18 0 0,-20 14 64 16,-4 3-64-16,-9 3-72 15,2-1-608-15,-17 4-161 16,0 0-575 0,0 13-440-16,-8 25 639 15,-9-3-935-15,2-3-2449 16</inkml:trace>
  <inkml:trace contextRef="#ctx0" brushRef="#br1" timeOffset="203031.34">21702 13493 856 0,'0'0'7289'16,"0"0"-5856"-16,0 0-353 0,0 0-584 31,0-16-208-31,0 7 160 16,0 3 128-16,0-4-48 0,0 1-16 15,-8 2-96-15,0 1-215 16,-7-3-121-16,-6 2-80 16,-14 4 0-16,-5 0-201 0,-8 3 193 15,-12 0-64-15,0 0-32 16,-4 6 104-16,-7 3-80 15,-9 1-64-15,-16 3 48 0,-11-1-8 32,-5 5 56-32,21-8 8 0,19-3 32 15,24 1 8-15,5-1 0 0,-13 0 48 16,-4 4-48-16,-12 3 0 16,4 2 24-16,4 4-24 15,1-3 104-15,7 7 104 16,1-1-32-16,3 3-24 15,3 0-152-15,6 4 0 16,3 6 49-16,-4 0-49 0,8 3-8 16,-3 3 0-16,3 1-9 31,-8 2 9-31,4 4 0 16,-4-1 0-16,4 1 8 0,4 0 57 15,5-4-57-15,6-2 8 16,10-1 0-16,2-6 48 0,10 3-48 15,3-6-8-15,0-1 104 16,20 1 0-16,4 0 72 0,8-1-24 31,7-2 16-31,5 3 64 16,4-4-136-16,-1-2-40 0,5-4 40 16,4-3-96-16,0-3 96 15,0-3-24-15,3-4-72 31,1-3 120-31,4-2-64 0,4-4 24 32,0 0-32-32,-1 0-40 0,9 0 88 15,-4-10-88-15,7 1 112 0,-3-1 8 16,-1-3-128-16,6 1 64 16,-6-1-16-16,1-3-40 15,12 3 88-15,-13 1-88 0,5-1 8 16,-5 0 80-16,-11 1-88 15,9-1 144-15,-6-3-32 0,1 0-64 0,-1-3 80 16,-3-3-128-16,-4 3-8 31,-4-4 48-31,-4-2-32 16,-1 3-16-16,-3 0 0 0,-8 0 0 16,-5 0 56-16,-3-4-48 15,-4 4-8-15,-4-1 56 0,0 1-56 16,1-3 136-16,-2 2-136 15,1 1 64-15,0 3-128 0,0 0 112 32,-9 0-48-32,6 3 8 15,-6 0 40-15,-6-3 96 0,-1 4 24 16,3-5-80-16,-6 1 56 16,-1-6-144-16,0-7 104 15,0-3-96-15,-4-3 0 0,3-3 72 31,1-4-80-31,-4 1 8 16,0 6-8-16,0-3 8 0,0 9-8 0,-7 3 72 16,-14 1-72-16,-3-1 72 15,-3 4-72 1,-10 0-56 0,2 2 48-16,-5 1 16 0,-8 3 0 15,-3 0-8-15,-5 3-40 16,-4 4-16-16,-20-5-16 0,-19 4-72 15,-25 4 16-15,-11 6-40 0,3 3 112 32,17 0-72-32,11 19-40 15,25 4-72-15,15 2-672 0,-8 16-1032 16,24-3-1225-16,4-3-3689 16</inkml:trace>
  <inkml:trace contextRef="#ctx0" brushRef="#br1" timeOffset="207291.1">16694 1473 8977 0,'0'0'1721'0,"0"0"-585"16,0 0-312-16,0-35-184 0,0 32 225 0,0 3 215 16,0 0-264-16,0 0-384 15,0 0-168-15,0 0-264 16,-4 0-104-16,0 6 88 0,0 16-208 16,0 7 224-1,-4 12-8 1,-4 7 16-16,4-1 8 0,3-2-16 15,5-7 0-15,0-10 0 16,0-8 8-16,0-8 8 0,0-5-16 16,5-7 8-16,7 0 168 0,16-13 520 31,28-25-304-31,27-26-96 16,21-31-288-16,7-10 64 0,-7-6-72 15,-16 10 48-15,-24 28 0 31,-13 15-48-31,-15 21 0 0,-9 8 0 16,1 3 0-16,0 1-8 16,-3 6 8-16,-9 6-128 0,-8 7 0 15,-1 3-504-15,-7 3-424 16,0 0-808-16,0 6-225 16,-3 7-2208-16,-9 2 1697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6:38:42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4414 5566 9353 0,'0'-13'2345'0,"0"6"-401"16,0 1-655-16,0 3-521 0,0 3-168 16,0 0-216-16,-4 6-168 0,-4 17-56 15,-3 5 0-15,-2 10 72 0,5 10-128 31,1 6-56-31,3 6 64 16,-5 0-56-16,5 4-56 16,0-4 96-16,1 1-88 0,-5-8 48 15,3-2-56-15,1-3 0 0,4-13-8 16,0 0-928-16,0-13-1208 31,4-9-2321-31</inkml:trace>
  <inkml:trace contextRef="#ctx0" brushRef="#br0" timeOffset="324.2">4665 6042 1840 0,'0'0'10538'0,"0"0"-7841"0,0 0-1609 16,0 0-456-16,0 0 144 16,0 0-56-16,0 0-263 0,0 0-209 0,96-29-168 31,-24 13-8-31,-1-3 0 15,-4 7-56-15,-18 5-8 16,-6 1-8-16,2 3-288 0,-17-1-553 16,-21 4-903-16,-3 0-2833 15,-4 0-1912-15</inkml:trace>
  <inkml:trace contextRef="#ctx0" brushRef="#br0" timeOffset="2550.07">6868 5598 7457 0,'0'0'1488'16,"0"0"-663"-16,0 0-417 0,4-74 184 16,-8 49 320-1,-11-4-128 1,-9 1 448-16,-8 2-95 16,-9 10-233-16,-2 7-392 0,-5 9-208 0,-3 9-152 15,2 17-80-15,10 12-56 16,-1 9-16-16,16 10 0 0,12-2 0 31,12 2-64-31,16-13-208 16,16-9-64-16,16-19-8 15,3-13 144-15,13-9 24 0,0-29-152 16,-5-13 144-16,-6-12 48 0,-5-1 128 31,-12 2 16-31,-13 4-8 16,-7 17 336-16,-4 10 496 15,-7 15-24-15,-2 10-304 0,-3 6-504 16,4 32-304-16,4 38 288 16,3 32 16-16,14 22 16 0,-1 19-8 31,8 3-8-31,-4-6 0 16,0-3 0-16,-9-7 0 15,-10-16 0-15,-9-12 8 0,0-29 0 16,-9-25 32-16,-3-19-32 15,-8-16-8 1,-7-7 8-16,-10-6 472 0,-14-3 456 16,-9-25-215-16,-12-32-65 15,-7-32-240-15,3-38-168 16,12-3-128-16,28 19-72 0,32 31-48 16,4 39 64-16,21 6-64 0,34-6-136 15,32-1-400 1,37 1-256-16,3 10-593 15,-15 9-783-15,-35 9-977 16,-38 3-2592-16</inkml:trace>
  <inkml:trace contextRef="#ctx0" brushRef="#br0" timeOffset="2841.73">7394 5562 8969 0,'0'0'2281'0,"0"0"-1697"0,0 0-536 0,0 0 80 15,0 0 848 1,0 102 345-16,0-57-297 0,0 2-424 15,0 4-328 1,0-4-168-16,0 1-56 16,8-7-48-16,1-3 0 15,-5-9-520-15,3-23-1000 0,-3-6-1249 16,-4-6-4016-16</inkml:trace>
  <inkml:trace contextRef="#ctx0" brushRef="#br0" timeOffset="3006.67">7418 5134 13658 0,'0'0'1649'0,"0"0"-873"15,0 0-752 1,0 0-24-16,0 0-1056 16,0 0-1049-16,0 0 713 15,0 0-1313-15,72 57-5344 16</inkml:trace>
  <inkml:trace contextRef="#ctx0" brushRef="#br0" timeOffset="3188.56">7884 4959 13618 0,'0'0'2337'0,"0"0"-1753"0,0 0-584 16,0 0 0-16,-16 150 32 15,4-30 160-15,1 19-80 0,11-2-40 16,0-32-72-1,0-38-424-15,11-23-752 16,1-9-177-16,4 3 137 16,5-3-560-16,-10-10-2937 0</inkml:trace>
  <inkml:trace contextRef="#ctx0" brushRef="#br0" timeOffset="3347.84">7641 5489 11106 0,'0'0'2560'0,"0"0"-1799"0,84-38-633 16,0 19-120-16,31 0 0 16,8 3-8-1,-14 4-713-15,-30 5-1527 16,-35 1-4233-16</inkml:trace>
  <inkml:trace contextRef="#ctx0" brushRef="#br0" timeOffset="3783.37">8470 4816 10938 0,'0'0'2976'31,"0"0"-983"-31,0 0-985 0,0 0-880 0,0 0-128 15,-52 118-24-15,33-7 24 16,2 16 0-16,10 3 16 0,7-12 56 16,0-36-72-16,0-18 48 15,0-20-48 1,0-15-400 0,3-4-8-16,-3-6 80 0,8-6 216 0,-4-13 112 15,5-10 360-15,2-25-136 16,10-9-224-16,3-13-48 0,3-1 40 15,5 11-112-15,-1 5 120 32,-3 17 96-32,0 15-96 0,-4 10 0 15,4 7 0-15,0 15-8 16,-3 13 8-16,-6 10 0 0,-7 2 16 16,0 7 40-16,-12 0-56 15,4 0-224-15,0 3-1376 31,0-15-1057-31,0-17-3056 0</inkml:trace>
  <inkml:trace contextRef="#ctx0" brushRef="#br0" timeOffset="4054.07">8968 5359 12306 0,'0'0'3929'0,"0"0"-2817"0,0 0-1112 31,0 0-16-31,0 0 8 0,4 76 8 15,8-37 0-15,8 2 16 0,0-3 32 16,8-6-48-16,0-10 0 16,0-13-72-16,4-9 72 15,-4-6 56-15,0-23 8 16,-9-9 272-16,-6-13-24 16,-10-3-16-16,-3-3 57 15,-3 7-17-15,-10 11-184 0,-2 11-152 16,6 15-128-16,5 13-1369 31,4 0-3896-31,0 6-424 16</inkml:trace>
  <inkml:trace contextRef="#ctx0" brushRef="#br0" timeOffset="4537.89">9518 4956 9033 0,'0'0'2017'0,"0"0"-841"15,0 0-304-15,0-79 249 16,0 66 351-16,-4 4 48 0,4 2 41 16,0 4-873-16,-4 3-288 15,4 0-232-15,0 0-24 16,0 0-136-16,0 0-8 0,0 0 0 16,0 10-64-1,0 12-24 1,0 22 88-16,0 32 0 0,0 26 8 0,0 12 0 15,0 0 0-15,0-9 40 16,0-19-40-16,0-16 0 16,0-19 0-16,0-20-8 15,0-15-112 1,0 0-264-16,0-7 104 0,0-5 104 16,0-4 168-16,0-26 104 0,20-24-104 15,24-30-496-15,-1 4 79 16,6 3-279-16,-2 16 152 15,-10 22 384 1,6 6 72-16,-4 4 80 16,-3 18-48-16,-4 7-88 0,-8 16-32 15,-11 13 72-15,-9 9 104 16,-4 10 296-16,-25 2 48 31,-18 4 96-31,-13-6-16 0,-11-7-128 16,-2-2-112-16,9-14-184 15,21-22-792-15,15-3-2152 0,24-16-7115 16</inkml:trace>
  <inkml:trace contextRef="#ctx0" brushRef="#br0" timeOffset="4681.43">10319 5045 15563 0,'0'0'2200'0,"0"0"-1576"0,0 0-624 15,0 0-1920 1,0 0-3505 0</inkml:trace>
  <inkml:trace contextRef="#ctx0" brushRef="#br0" timeOffset="7485.44">12809 5086 9313 0,'0'0'2153'0,"0"0"279"0,0 0-895 15,-4-29-473 1,4 29-192-16,0 0-352 0,0 0-272 0,0 16-248 16,-4 16 0-16,4 29 0 31,0 30 120-31,0 30-24 15,0 10 8-15,0-14-96 0,12-19 80 16,-4-28-24-16,0-13-64 16,0-16-104-16,-4-2-560 0,0-4-216 31,-4-10-1248-31,0-6-913 16,0-19-2880-16</inkml:trace>
  <inkml:trace contextRef="#ctx0" brushRef="#br0" timeOffset="7770.19">12530 5096 9418 0,'0'0'1800'16,"0"0"-1160"-16,0 0-304 16,132-93-256-16,-28 78 40 15,31 12 400-15,9 6 16 0,-26 22 0 16,-30 10-215-1,-44 0-185-15,-16 16-56 16,-12 25-80-16,-16 28 0 0,-32 20 0 16,-36-3 136-16,-15-10 32 15,-1-18 56-15,-8-2 64 16,13-18-96-16,15-15-184 16,16-21 0-16,12-5 88 15,4-3-96-15,28-3-880 16,4-7-1753-16,8-19-2616 0</inkml:trace>
  <inkml:trace contextRef="#ctx0" brushRef="#br0" timeOffset="8184.23">13765 5413 7881 0,'0'0'1240'0,"0"0"-23"31,-48-92-73-31,21 67 600 16,-6 8-319-16,1 17-745 0,1 10-464 15,-1 22-216-15,4 15 8 16,8 8-8-16,13 5 0 16,7 0 48-16,4-5-48 0,15-8 0 15,9-9 0 1,8-12 0-16,0-20 0 15,4-6 0-15,-1-13 56 0,-3-22 16 16,0-12-72-16,-3-7 8 16,-18-3 56-16,1 5-56 15,-8 11 216-15,-8 16 888 16,0 12-224 0,0 13-888-16,-4 13-96 0,-8 19-56 15,-4 12 152-15,4 13 0 0,4 0 0 16,8 4-368-16,0-4-1032 15,28-10-1361-15,0-12-447 16,4-19-3042-16</inkml:trace>
  <inkml:trace contextRef="#ctx0" brushRef="#br0" timeOffset="8475.12">14363 5242 9097 0,'0'0'5010'31,"0"0"-3746"-31,0 0-1040 16,0 0-224-16,-96 89 56 0,64-39-8 16,8 11 24-16,5 2 8 15,6 0-72-15,9 1-8 16,4-10-680-16,0-13-88 0,9-12-201 31,-1-19 305-31,0-10 664 16,-1-7 368-16,-7-28 448 0,-7-19 497 0,-18-3-505 15,-14-6-56-15,-13 2-80 16,1 14-200-16,-2-1 72 16,5 20-544-16,16 8-8 15,21 20-1176 1,7 0-1552-16,4 4-3698 16</inkml:trace>
  <inkml:trace contextRef="#ctx0" brushRef="#br0" timeOffset="8724.11">14439 4848 10970 0,'0'0'2176'0,"0"0"-295"0,0 0-377 16,0 0-696-16,0 0-808 16,0 0 0-16,-4 41-48 0,4 38 48 15,-4 36 80-15,-1 12-8 31,-2 0-64-31,-5-16 0 0,-1-32-8 16,6-15-104-16,-1-26-792 16,4-10-592-16,0-2-625 15,4-17 169-15,0-5-1185 0,12-4-1672 0</inkml:trace>
  <inkml:trace contextRef="#ctx0" brushRef="#br0" timeOffset="8963.85">14821 5137 10458 0,'0'0'3889'0,"0"0"-2697"16,0 0-776-1,0 0-416-15,0 0-96 16,0 0 96-16,0 0 840 0,-103 86-192 16,58-55-248-16,13 1-160 0,5-7-160 15,15 4-80-15,8-1-8 16,4 1-48-16,8 3 56 0,16 0 48 31,8-1-8-31,0 1-40 16,3-6-776-16,10-4 224 15,18-6-624-15,-7-6-1241 0,-5-10-3168 0</inkml:trace>
  <inkml:trace contextRef="#ctx0" brushRef="#br0" timeOffset="9393.12">15024 5213 6057 0,'0'0'5321'0,"0"0"-2737"16,0 0-1311-16,0 0-745 15,0 0-256-15,0 0-272 0,88 0 48 0,-65 35 0 16,2 6-32-16,-9 10 104 15,-8 6-32-15,-8 3-24 16,0-2 8 0,-12-5-64-16,0-11-8 15,-4-7 8-15,4-16-8 16,8-13 0-16,4-6 216 0,4-38 680 16,27-26-888-16,29-34-8 0,4-6 0 15,0 15-48 1,-20 25-48-16,-20 36 96 15,-12 11 224-15,-5 11 240 16,2 3 56-16,-1 3-520 16,-4 22-128-16,0 17 128 0,-1 20 0 15,-3 24 104-15,0 19-56 0,8-13-48 32,-3-16 0-32,7-29-328 15,-1-15-736-15,13-10-1576 16,-4-6-1657-16,5-10-5481 0</inkml:trace>
  <inkml:trace contextRef="#ctx0" brushRef="#br0" timeOffset="9727.2">15706 5334 11762 0,'0'0'2609'0,"0"0"-2305"0,0 0-304 15,0 0 0-15,0 0-48 16,0 0 48-16,0 0 56 0,56 76-48 15,-28-76-8-15,3 0-576 32,5-13-649-32,-8-12 49 0,-4-7-160 15,-16-3 760-15,-8 0 576 0,-4 3 808 16,-20 10 472-16,-4 9 352 0,0 10-535 16,-4 3-393-1,0 23-328-15,8 8-16 16,0 11-64-1,13 5 64-15,3 4-8 0,8 6-232 16,0-3 8-16,15 3-56 0,13-3-72 16,4-6-128-16,9-10-96 15,18-19-936 1,-11-9-1161-16,-4-10-3592 0</inkml:trace>
  <inkml:trace contextRef="#ctx0" brushRef="#br0" timeOffset="10142.07">16319 4692 12858 0,'0'0'2297'16,"0"0"-1161"-16,0 0-792 15,0 0-288-15,0 0 40 0,-71 140 472 16,51-29-64-16,3 13-240 16,13-6-56-1,4-11-112-15,13-24-32 16,6-13-64-16,5-19 8 16,-3-13-8-16,3-16-600 0,11 3-328 15,29-15-672-15,0-3-505 16,-4-7-2480-16</inkml:trace>
  <inkml:trace contextRef="#ctx0" brushRef="#br0" timeOffset="10313.82">15988 5118 9458 0,'0'0'1992'0,"0"0"-1232"0,0 0 16 15,124-19 473-15,-29 12-273 16,38 4-472-16,-2 0-504 0,-24 3-432 16,-35 0-2225-16</inkml:trace>
  <inkml:trace contextRef="#ctx0" brushRef="#br0" timeOffset="10534.25">16670 5286 12042 0,'0'0'2441'0,"0"0"-1169"0,127-32-560 16,-59 23-112-16,4-1-192 15,-8 1-408-15,16-1-584 31,-21 4-3473-31,-15-1-4241 0</inkml:trace>
  <inkml:trace contextRef="#ctx0" brushRef="#br0" timeOffset="10860.17">17710 4632 12962 0,'0'0'2537'0,"0"0"-1129"16,0 0-664 0,-96-16-448-16,64 29-144 15,-3 9-72 1,11 16-80-16,3 7-8 0,14 9-40 0,7 3 40 16,7 6 0-1,17 4 8-15,12 0 0 0,0-7 0 0,0-9-472 16,-4-7 416-16,-12-12 56 31,-8 0 48-31,-12-4-48 16,-9 1-264-16,-34 6-216 0,-32 0-224 15,-29-7 120-15,4-9 80 0,16-9-937 16,9-23-39-16,27-9-664 16,8-7-2113-16</inkml:trace>
  <inkml:trace contextRef="#ctx0" brushRef="#br0" timeOffset="11003.78">17470 4696 9297 0,'0'0'3081'16,"0"0"-832"-16,105-89-1033 15,-54 63-488-15,-3 13-432 16,4 11-112-16,-1 2-184 0,17 31-504 31,-16 1-2553-31,-8-4-8209 0</inkml:trace>
  <inkml:trace contextRef="#ctx0" brushRef="#br0" timeOffset="11437.16">18284 4829 11626 0,'0'0'3233'31,"0"0"-1681"-31,0 0-880 16,60-89-424-16,-32 73-152 0,7 3-96 16,9 7-8-16,8 6-168 15,-5 0-296-15,-2 16 48 0,-10 3 64 16,-11 0 200-16,-12 3 32 31,-12-3-56-31,0 1 184 0,-24 2 32 16,-8-7 416-16,0 5 152 15,0-5-24-15,8 1-240 0,5 3-216 16,15 3-120-16,4 4-16 16,8 9 8-16,16 3-8 31,12 0 8-31,-1 3-232 0,5-6-64 16,-12 3 128-16,-4-3 104 15,-13 0-104-15,-6 0 32 0,-5-3 144 16,-28-1 8-16,-12 1 8 0,-28 0 168 15,-27 3-72 1,-29 3-56 0,17-9-56-16,15-13-2712 0</inkml:trace>
  <inkml:trace contextRef="#ctx0" brushRef="#br0" timeOffset="12244.64">12773 6407 9602 0,'0'0'2664'0,"0"0"-920"0,0 0-1015 16,0 0-225-16,0 0 360 0,60-19-408 31,23 12-176-31,49-5 88 0,35 6 48 16,24-4 40-16,13 7 40 15,0-1-87-15,18-2-89 16,25 3-96-16,12 0-48 0,20 0-40 15,8-4-64-15,8 1-24 32,-4-1-40-32,-4-5 0 0,-8-7 80 15,-8 0-80-15,-13 3-8 16,-15 0 56-16,-20 7-40 16,-15 5-8-16,-17 4-8 0,-12 0-8 15,-12 0 8-15,-7-3 0 16,-13-3 16-1,-19-1-8-15,-28-2 8 0,-25-1-16 16,-31 4 0-16,-12 3 0 16,-4-3 64-16,-9 3-56 15,-6-4-8-15,-9 1 72 0,-4-1-72 16,-40-5-1152 0,0 2-1569-1,-4-2-4328-15</inkml:trace>
  <inkml:trace contextRef="#ctx0" brushRef="#br0" timeOffset="13328.81">21750 4937 11178 0,'0'0'4313'15,"0"0"-2145"-15,0 0-1152 32,0 0-815-32,0 0-73 15,-96 98-56-15,8 4 312 0,-7 25-184 0,11 3-48 16,20-13-104-16,25-15-48 15,7-26-176-15,11-19-488 0,10-18-705 16,3-14-359 0,-1-6-513-1,2-9-2576-15</inkml:trace>
  <inkml:trace contextRef="#ctx0" brushRef="#br0" timeOffset="13520.16">20953 4985 3776 0,'0'0'5193'16,"0"0"-2760"-16,0 0-233 16,0 0-559-16,0 0-1281 0,0 0-352 15,-8 6-8-15,60 60 520 0,19 30-104 16,13 5-168-16,-5-2-128 31,-19-23-120-31,-8-19-736 16,-16-22-1753-16,-4-19-3368 0</inkml:trace>
  <inkml:trace contextRef="#ctx0" brushRef="#br0" timeOffset="13788.13">21933 5223 10986 0,'0'0'2608'15,"0"0"-1895"-15,0 0-481 0,-79 60 16 16,47-22-104-16,4 9-144 0,15 1 0 15,13 0-96 1,9-3-48 0,18-11 16-16,14-11-465 15,6-21 473-15,-3-2 120 0,-8-31 841 16,-8-14 119-16,-16-5 40 16,-12-11-296-16,-12 1-232 0,-16 6-280 0,-4 13-136 31,0 18-56-31,-7 23-768 15,6 13-1784-15,10 13-1977 16</inkml:trace>
  <inkml:trace contextRef="#ctx0" brushRef="#br0" timeOffset="14167.04">22208 5607 8481 0,'0'0'2665'16,"0"0"-481"-16,0 0-607 31,0 0-417-31,56-89-280 16,-32 41-64-16,-1-15-216 0,5-20-55 16,9-38-233-16,-1-12-256 15,-8-6-56-15,0 5-32 0,-9 29-160 0,-7 23 72 16,-4 28 120-16,-4 25 8 15,-4 20 8 1,0 9 104 0,-4 0-120-16,-20 38-401 0,-24 41 273 15,-7 52 120-15,-1 24 8 16,11 3-8-16,30-5 0 0,15-32-40 16,32-10 48-1,11-29 0-15,2-21-312 16,-6-29-488-16,6-14-800 15,34-18-1081-15,-8 0-1552 0,-2-15-2560 16</inkml:trace>
  <inkml:trace contextRef="#ctx0" brushRef="#br0" timeOffset="14451.68">23057 5203 10682 0,'0'0'3104'0,"0"0"-1447"0,0 0-1201 16,0 0-448-16,0 0 456 15,-76 89 40-15,44-44-248 0,4 3-56 32,4 2-136-32,12-2-64 15,12-4 0-15,0-9-112 0,17-6 8 0,15-17-64 16,7-12 168 0,8-5 80-16,-2-25 24 15,-6-27 72-15,-7-22 120 0,-15 0 152 16,-17 5-176-1,-4 11-72-15,-28 22 353 16,-13 6 87-16,-2 9-640 0,-5 21-48 16,0 33-1049-16,16 20-1631 15,12-1-3361-15</inkml:trace>
  <inkml:trace contextRef="#ctx0" brushRef="#br0" timeOffset="14887.47">23658 4953 11386 0,'0'0'2689'0,"0"0"-1337"0,0 0-1320 15,0 0-32-15,0 0 0 16,-15 89 104-16,15-32 136 16,0 12-40-16,0 20-88 0,4-9-40 15,7-10-8 1,2-16-56-16,2-19 0 15,2-7-8-15,2-6-24 0,1-15 24 16,4-7 176-16,4-22 304 16,4-20 408-16,15-18-272 15,9-23-143-15,8-15-249 16,-8 6-176 0,-13 19-40-16,-15 25 0 0,-11 20-8 15,-2 18-328-15,-2 4-1425 16,-2 6-5952-16</inkml:trace>
  <inkml:trace contextRef="#ctx0" brushRef="#br0" timeOffset="15254.63">24363 5181 8225 0,'0'0'1993'0,"0"0"-697"31,88-28-96-31,-44 21-96 16,0 4-351-16,-12 3-377 0,-4 0-192 16,-13 0-184-16,-6 7-56 15,-9 2-96-15,-9 0 104 16,-15 1 48-16,-8 6 56 0,1-3 64 16,-1 3 8-16,12-1-128 15,8 8-8 1,12-1-8-16,0 6 8 0,20 4 8 15,12 0 0-15,0 3 0 16,-8 0-8-16,-5-6 8 16,-10-4-24-16,-9-3 16 15,-13-3 8 1,-18-3 552-16,-13-4 216 0,-12 5-328 16,-19-2-440-16,-22 5 0 0,14-5-1920 15,11-2-5210-15</inkml:trace>
  <inkml:trace contextRef="#ctx0" brushRef="#br0" timeOffset="15674.33">21072 6210 12346 0,'0'0'2289'16,"0"0"-1209"-16,0 0-488 0,92-25 376 15,0 9 96-15,55-3-295 16,40 3-161-16,32 3-208 0,21 7-144 16,7-4-96-1,24-9-88 1,19-6-72-16,-11-4-48 16,-23 4-736-16,-50 6-160 0,-66 12 455 0,-57 4 313 15,-42 3-16-15,-34 0-1056 16,-7 0-744-1,-71 0-169-15,-5 0-287 16,-16 0-6570-16</inkml:trace>
  <inkml:trace contextRef="#ctx0" brushRef="#br0" timeOffset="15964.24">21304 6381 10234 0,'0'0'2096'16,"0"0"-696"-16,0 0 65 0,0 0-561 31,120-25-248-31,46 22-56 16,61-4 56-16,37 7-216 15,18 0-192-15,-7 0-151 0,0-6-89 0,-16-10-8 16,-31 1-72-1,-65-1-425-15,-60 0-71 0,-51 6 344 16,-28 4 216 0,-16 2 8-16,-8-1-376 15,-36-2-1328-15,-16-3-2801 16,-8 4-3113-16</inkml:trace>
  <inkml:trace contextRef="#ctx0" brushRef="#br0" timeOffset="26418.34">7654 6467 2592 0,'-9'0'7098'0,"5"0"-5186"15,4-3-656-15,-4 3-632 16,4 0-256-16,0 0 25 16,0 0-1-16,0 0-200 0,4 0-152 15,24 0 8-15,36 0 16 31,59 0 248-31,85 0 104 0,50-6-128 16,34-10-64-16,-2-4-136 16,-30 5 16-16,-22-1-56 15,-46 6-40-15,-61 4 112 0,-55 3-112 16,-41 3 8-16,-18 0-8 31,-10 0 0-31,1 0 40 0,-3 0-40 16,-5 0 8-16,0 0-16 0,0 0-120 15,12 0-896-15,-1 6-1777 16,6 1 201-16</inkml:trace>
  <inkml:trace contextRef="#ctx0" brushRef="#br0" timeOffset="30059.69">6562 8543 1112 0,'0'0'7233'15,"0"0"-5488"-15,0 0-1241 0,0 0-336 16,0 0-72-16,0 0 64 0,-4 0 272 16,4 0 0-1,4 0 8-15,20 0-136 16,32-5 168-16,51-12 112 15,68-8-79-15,48-4-25 16,36-6-104-16,21-2-24 0,-1-2-16 16,7 1-96-16,-7 6-64 15,-20 1-32 1,-36 5-128-16,-24 4-8 16,-31 3 48-16,-49 6-56 15,-35 4 24-15,-36 3-16 0,-20 6 24 16,-9 0-32-16,-6 0-560 15,-9 0-680-15,-29 0-457 0,-18 3-287 32,-9 6-1937-32</inkml:trace>
  <inkml:trace contextRef="#ctx0" brushRef="#br0" timeOffset="30622.4">6262 8756 8465 0,'0'0'1585'0,"0"0"-1201"16,0 0-384-1,0 0 96-15,4 83 424 0,-4-23 552 16,-7 29 256-16,-1 38-95 16,0 22-273-16,8 10-176 15,0 3-320 1,16-7-192-16,8-2-48 0,-4-4-128 15,3-3 32-15,-3-6-24 16,1-7-96-16,-6-9-8 0,-2-9 24 16,-9-17-24-16,-1-6 0 15,-3-22-104 1,0-13-392-16,0 0-792 16,0-22-1297-16,0-7-1896 0</inkml:trace>
  <inkml:trace contextRef="#ctx0" brushRef="#br0" timeOffset="30905.26">6239 11268 440 0,'0'0'12242'0,"0"0"-11914"16,0 0-328-16,0 0-408 15,124-10 408-15,-21-2 832 31,52-8 121-31,40-8-57 0,29-1 72 16,31-5 136-16,0 2-64 16,12 0-359-16,12-6-281 0,-17 0-280 15,-19 0-120-15,-35 3 0 16,-41 0-680-16,-48 9-441 31,-46 7-191-31,-26 7-656 0,-19-1 95 0,0-10 153 16,-4 8-297-16,-12-4-967 15</inkml:trace>
  <inkml:trace contextRef="#ctx0" brushRef="#br0" timeOffset="31534">9613 8182 5193 0,'0'0'4409'0,"0"0"-2657"15,0 0-888-15,0 0-752 0,0 0-104 0,-7 76-8 16,-5 13 256-16,0 44 280 16,4 32 16-16,0 13 241 15,0 6-193-15,8 3-272 0,0-2 72 31,0-1-40-31,0-3-120 16,0-16-24-16,0-10-8 0,0-12-96 16,0-15-104-16,0-21 0 15,0-24 40-15,0-26-48 0,-4-22 8 16,0-16 0-16,4-3 8 31,-4-7 24-31,4 1-32 0,-4-10 40 16,-4 0-48-16,-20-29-864 15,0-2-3049-15,-3-8-3961 0</inkml:trace>
  <inkml:trace contextRef="#ctx0" brushRef="#br0" timeOffset="31973.37">10570 10220 13170 0,'0'0'2321'0,"0"0"-1161"16,0 0-800-16,0 0-280 15,0 0-80-15,0 0 0 0,76 105 0 16,-76-54 88-16,-24 9 40 31,-24 7-128-31,-4-4 0 0,-32 7-736 16,21-16-2017-16,11-19-5432 0</inkml:trace>
  <inkml:trace contextRef="#ctx0" brushRef="#br0" timeOffset="32511.52">12008 8629 8673 0,'0'0'2457'16,"0"0"-561"-16,0 0-1256 0,0 0-544 15,0 0-96-15,-24 137 473 16,9 0 183-1,2 46-40-15,9 30 216 0,4 13-256 16,4-11-280-16,9-8-104 16,6-17-64-16,1-12-48 15,-4-19-64-15,-4-22-16 16,-8-36 0-16,-4-34-40 16,0-26-224-16,0-15-264 15,0-14-664-15,0-5-1161 0,0-7-911 16</inkml:trace>
  <inkml:trace contextRef="#ctx0" brushRef="#br0" timeOffset="32931.92">11945 8585 8913 0,'0'0'1393'0,"0"0"-409"0,0 0-544 16,0 0-8-16,0 0 880 15,0 0 129 1,0 0-529-16,0 0-456 0,0 0-328 15,151-73-112-15,-24 69 24 16,33 2-32-16,23 2 24 16,17-7-32-16,14 1 0 0,21-1 72 15,8-2-64 1,-7-4 72-16,-17 0-16 16,-24-6-64-16,-36 7 8 0,-47 2 8 15,-41 1-8-15,-30 9 24 16,-22 0-32-16,-2 0-424 15,-14 0-1024-15,1 0-1145 0,-4 0-2408 16</inkml:trace>
  <inkml:trace contextRef="#ctx0" brushRef="#br0" timeOffset="33420.26">14583 8451 11346 0,'0'0'1536'16,"0"0"-1136"-16,0 0-312 0,0 0-40 16,86 39 96-16,-65-14 441 15,-6 13 135-15,-2 19-16 0,-2 23-152 16,-2 31-168-16,-5 16-120 16,-4 6-104-1,-4 7-16-15,-9-7 24 16,2 10-104-16,-2-3 0 0,6 0-56 15,-1-1 40-15,4-6 0 16,4-2-48-16,4-10 64 0,11-8-64 16,9-7-8-1,-11-24 0 1,2-22 8-16,-11-22-64 0,4-9 64 16,-3 3 0-16,-1-4 8 0,-1 1-16 15,-3-7 0-15,-7-6 8 16,-17-3 56-16,-25 3-48 0,-34-1 64 31,-36 1-64-31,-37 0 144 16,-15-6 144-16,-20 3-96 0,-9-4 16 15,-15 1-40-15,-8-4-31 16,12 6-9-16,19 5-88 0,33 1 0 16,44-1-32-16,39-5-16 31,28-2 0-31,1-4-577 15,2 3-903-15,13-9-3409 0</inkml:trace>
  <inkml:trace contextRef="#ctx0" brushRef="#br0" timeOffset="36299.05">8622 8953 3088 0,'0'0'3257'0,"0"0"-569"0,0 0-1671 16,0 0-649-16,0 0 40 0,0 0 568 15,0 0 592-15,0 3 105 16,0-3-233 0,0-3-320-16,15-19-280 15,33-23-527-15,44-27-241 16,56-43 16-16,39-18-80 0,8-10 0 0,-20 19 56 16,-59 35-64-1,-45 32 88-15,-35 29-88 16,-19 15-160-16,-14 3-457 15,-3 10-1199-15,-12 13-2529 16,-11 3-7273-16</inkml:trace>
  <inkml:trace contextRef="#ctx0" brushRef="#br0" timeOffset="36939.73">12948 9217 11026 0,'0'0'1480'15,"0"0"0"-15,0 0-663 0,0 0-361 32,0 0 424-32,0 0-248 15,44-77-168-15,16 27 112 16,44-26-152-16,47-26-48 0,28-13-159 16,16 1-113-16,-15 10-96 15,-40 18 0-15,-45 25-8 0,-35 24 8 16,-37 21 0-1,-18 12-8-15,-5 1-128 16,0 3-1273-16,-37 19-255 16,-2 7-3545-16,-8 2-3657 0</inkml:trace>
  <inkml:trace contextRef="#ctx0" brushRef="#br0" timeOffset="43858.84">3960 13055 5553 0,'0'0'5409'0,"0"0"-3937"16,0 0-664-16,0 0-368 0,0 0-144 16,4 0-111-1,-4 0-89-15,0 0-88 16,0 16-8-16,0 10 0 15,-20 21 96-15,-8 7 136 16,-8 6-24-16,-12 4-64 0,-3-13-40 16,-5 3 24-16,0-13 40 0,9-12-32 31,2-14 80-31,13-11-8 16,12-4 16-16,5-41 8 15,15-36-232-15,11-24-192 0,21 2 48 16,5 26 112-16,-5 32 32 15,-4 32 0-15,-1 2 0 0,13 7-56 32,4 10 0-32,0 21 56 15,11 20 8-15,9 25 40 16,4 20 0-16,-8 5-40 0,-17 4-16 16,-18-10 8-16,-22-9-96 15,-10 3-192-15,-38-7-256 0,-6-15 424 16,-29 3 120-1,-8-3 176-15,-3-14 248 16,7-2 240-16,24-22-160 16,20-13 368-16,8-13-208 0,1 0-127 15,6-3-217-15,6-9-320 16,15-17-16-16,4-9-577 16,23 0 25-16,22-3 288 15,6 9 88-15,9 11 96 31,0 8 88-31,-8 10-96 16,0 0 16-16,-9 16-96 0,2 9-64 16,-14 4 24-16,1 6 48 15,-9 0-48-15,2 6 24 0,-9 0-440 16,-1 4-697-16,-2-17-1559 16,-5-8-969-16</inkml:trace>
  <inkml:trace contextRef="#ctx0" brushRef="#br0" timeOffset="44063.19">4561 13871 13690 0,'0'0'2889'0,"0"0"-1553"15,0 0-1032 1,0 0-304-16,0 0-192 0,0 0 88 15,88-13 104-15,-32 7 16 16,4 0-16-16,19-7-760 0,-15 3-2016 16,-16-5-4690-16</inkml:trace>
  <inkml:trace contextRef="#ctx0" brushRef="#br0" timeOffset="44915.88">6051 13452 8041 0,'0'0'2929'0,"0"0"-441"15,0 0-1247-15,0 0 23 16,0 0 88-16,-91-63-240 0,67 63-471 16,-4 9-385-16,-3 20-136 15,-5 21-120-15,-5 30 0 32,13 18 16-32,17-6-16 0,11-22 8 0,0-22-8 15,20-23-16-15,16 1-240 16,11-10-80-16,18-7-57 0,2-9 97 15,5-19 152-15,-9-19-64 16,-14-10-16 0,-18-12 56-1,-19-4 168-15,-12 1 80 0,-36 3 296 16,-16 15 288-16,-23 20-367 0,2 18-81 16,-2 11-168-16,8 31-48 0,26 9-160 15,41 19-985-15,5-9-1759 31,31-12-1833-31</inkml:trace>
  <inkml:trace contextRef="#ctx0" brushRef="#br0" timeOffset="45098.42">6582 13611 12242 0,'0'0'2033'0,"-36"118"-1289"15,27-24-320-15,6 15-176 0,3-5-88 16,7-8-88-16,10-23-72 16,-10-13-688-16,-3-16-344 31,0 11-569-31,-4-11-871 0,0-6-1913 0</inkml:trace>
  <inkml:trace contextRef="#ctx0" brushRef="#br0" timeOffset="45359.43">6239 13684 6081 0,'0'-95'2280'0,"0"15"345"15,8 52-705-15,20 9-1088 16,28-7-576-16,36-2-191 0,-6 6-57 16,2 9 136-16,-15 13 128 0,-30 22-192 31,-3 16-80-31,-5 22-288 15,-35 29 39-15,-23 23 121 0,-40 2 112 16,-25-13 16-16,8-24 0 16,20-33 16-16,20-15-16 0,12-7-248 15,13-13-984-15,6-5-1416 32,9-4-5002-32</inkml:trace>
  <inkml:trace contextRef="#ctx0" brushRef="#br0" timeOffset="45547.86">7151 12928 1360 0,'0'0'13635'0,"0"0"-11387"0,0 0-1920 16,0 0-328-16,0 76-8 16,4-5 8-16,0 27 8 15,5 10 8-15,-6-3 80 0,-3-7-88 0,4-16-8 16,-4-12-616-1,0 0-768 1,0-22-1561-16,-7-20-1768 0</inkml:trace>
  <inkml:trace contextRef="#ctx0" brushRef="#br0" timeOffset="45847.36">6829 13452 10442 0,'0'0'3945'0,"0"0"-2193"0,0 0-1032 15,0 0-584-15,151-38-88 16,-23 19-40-16,3 3 32 16,-19 3-40-16,-37 11 0 0,-35-2-1288 31,-9 4-1065-31,-3 0 185 0,-3 0 280 16,-9 0 831-16,-8 0 1057 15,-8 0 672-15,0 16 593 16,0 9 711-16,0 14 153 0,0 2-745 15,4 10-576-15,12-1-384 32,3-2-248-32,5-1-176 0,-3-5-248 15,2-4-872-15,-7-16-1233 16,0-9 113-16,-11-10-2521 0</inkml:trace>
  <inkml:trace contextRef="#ctx0" brushRef="#br0" timeOffset="45993.85">7681 13093 11386 0,'0'0'4257'16,"0"0"-3201"-16,0 0-656 15,0 0-400-15,0 0-728 0,0 0-1168 16,0 0 631 0,0 0-1271-16,48 80-3850 15</inkml:trace>
  <inkml:trace contextRef="#ctx0" brushRef="#br0" timeOffset="46485.37">7836 13312 10354 0,'0'0'3905'0,"0"0"-2545"31,0 0-112-31,-4 83-712 0,4-45-360 16,9 4-104-16,10-1-64 16,9-3-8-16,4-10-416 15,0-2-232-15,-8-13-520 0,0-11 272 16,-5-2 480-16,-10-18 416 31,-5-14 24-31,-4-9 256 0,-13-7 408 16,-6-3 112-16,3-3-88 15,0 7-112-15,8 5-328 16,8 10 144-16,16 14-344 0,20 11-72 16,8 7-88-16,7 7-16 15,1 15-120 1,-8 9-48-16,-12 8 72 0,-8 2 32 15,-12 3 120-15,-12 1 48 16,0-4 0-16,0-6 48 16,-16-3 64-16,8-10-64 0,1-9-40 15,2-10 0 1,5-3 104-16,0-19-112 16,20-29-792-16,19-31-96 0,2-1 536 15,-1 10-152-15,-5 16-337 16,-14 36 841-16,3 11 24 15,-1 7 112-15,5 16-39 0,0 35 847 32,4 6-472-32,3 7-296 0,6 2-176 15,2-9-80-15,17 4-976 16,32-11-817-16,-12-11-1976 16,-5-24-2168-16</inkml:trace>
  <inkml:trace contextRef="#ctx0" brushRef="#br0" timeOffset="46951.04">9191 13290 8329 0,'0'0'5097'0,"0"0"-2080"16,-83-54-1353-16,38 45-703 15,6 9-289-15,3 0-312 0,12 13-216 16,9 5-136-16,6 5-8 31,9-1-8-31,16 0-360 0,16-9-32 16,8-10-80-16,8-3 159 0,-1-9 65 15,-6-11 8-15,-14 1 80 16,-15 7 168-16,-4 9 440 0,-8 3 353 16,0 6-441-1,-8 19-288-15,-4 13 8 16,8 4-64-16,4 5 64 16,13 1-16-16,15-7-56 0,7-6-168 15,12-13-248-15,22-18-249 16,18-11 345-16,1-28 320 0,7-25 264 31,-15-35-95-31,-24-19-161 16,-9-33 136-16,-22-21-64 0,-22 0 40 15,-6 6 0-15,-33 19 72 16,-8 45 304-16,4 41 168 0,0 28 56 16,5 19-248-16,-6 7-120 31,-2 6-232-31,-1 42-120 15,13 53-24-15,31 61-72 0,27 25 88 16,41 3-104-16,19-6-160 16,1-28-456-16,-1-7-1040 0,-19-38-3337 0,-16-35-1081 15</inkml:trace>
  <inkml:trace contextRef="#ctx0" brushRef="#br0" timeOffset="47422.67">10650 12449 8665 0,'0'0'3025'0,"0"0"40"15,0 0-849-15,0 0-1024 16,0 0-808-16,0 0-320 0,0 0-56 16,-76 184 377-16,48-35-33 15,4 13-80 1,21-6-184 0,6-20-40-16,41 1 8 0,32-7-40 15,35-12-16-15,44-14-88 0,36-8-144 16,21-20-128-16,7-19-257 0,-48-22-1023 15,-39-19-4505-15</inkml:trace>
  <inkml:trace contextRef="#ctx0" brushRef="#br0" timeOffset="47722">12985 12284 10722 0,'0'0'2472'32,"0"0"-79"-32,91-45-1281 15,-4 45-760-15,33 16-224 0,20 32 168 16,-9 22-56-16,-15 19 16 15,-25 15-176-15,-27 20-16 0,-28 13-64 16,-32 2 0-16,-20-2-424 31,-47-10-272-31,-29-16-808 16,12-29-881-16,0-28-1544 0</inkml:trace>
  <inkml:trace contextRef="#ctx0" brushRef="#br0" timeOffset="48195.79">11112 13300 10970 0,'0'0'3929'16,"0"0"-3169"-16,163-32-584 15,5 0-64-15,34 4 360 0,21-4 368 16,-19 13-288-1,-37 9-288-15,-44 10-264 16,-43 0-144-16,-36 0-1480 0,-28 16-1329 16,-12-3-1640-16,-4 3-1376 15</inkml:trace>
  <inkml:trace contextRef="#ctx0" brushRef="#br0" timeOffset="48433.51">11430 13468 640 0,'0'0'5561'15,"-139"48"-3321"-15,108-32-431 16,14-7-297-16,6 4-168 16,7-1-359-1,4 1-225-15,35-3 296 16,53-10 352-16,59 0-264 0,45-23-583 16,18-11-257-16,-10-1-96 15,-45 6-8-15,-39 10 16 16,-45 10-216-16,-31 2-744 0,-24 4-905 31,-16 3-471-31,0 0-1793 16,-12 0-3353-16</inkml:trace>
  <inkml:trace contextRef="#ctx0" brushRef="#br0" timeOffset="50013.98">13438 12687 13234 0,'0'0'2817'16,"0"0"-1313"-16,0 0-760 16,0 0-512-1,0 0-168-15,96-32-64 0,-60 51 0 0,4 13-8 16,0 3 8-16,8 10 8 0,8-4 32 31,19 3-32-31,24-9-16 16,34-16-32-16,26-12-264 15,12-11 56-15,-4-27 96 0,-11-17 32 16,-1-19 112-16,-3-22-8 16,11-15 16-16,0-14-16 0,5-6 16 31,-13 3 0-31,-7 4-208 16,-17 9-176-16,-15 3 144 15,-13-9 184-15,-8-13 48 0,-7-16 8 0,-8-12 16 16,-4-4-8-16,-13-3-8 15,-7-6 0-15,-9-17-72 16,-2-5-184 0,-6-7-448-16,-7-9-224 15,-8 9-145 1,-16 7 665-16,-8 12-40 16,-24 13 424-16,-12 15 24 0,1 11 368 15,3 12 40-15,8-3 9 16,4 2-161-16,0-8-184 0,8-10-64 15,4 0 48-15,4-4-56 16,0 11 0-16,-4 9 8 16,-4 9 40-16,-8 10-48 0,-7 10-64 15,-9 2-80-15,0 4-16 0,4 0 56 32,4-4 104-32,8 1 48 15,12 2-48-15,8-2 80 16,4 0-32-16,20-8 16 0,4 2-64 15,4 6-56-15,-5 15-104 16,-3 23 160-16,-11 15 136 0,-9 10 520 31,0 1-136-31,-4-1-160 16,3 6-80-16,-3 13-184 16,0 7-96-16,0 5-184 0,0 4-504 0,0 4-1657 15,0 24 401-15,-3-2-329 16,3-1-1840-16</inkml:trace>
  <inkml:trace contextRef="#ctx0" brushRef="#br0" timeOffset="50514.85">15818 6870 8849 0,'0'0'1793'0,"0"0"-1073"15,0 0-472-15,0 0-56 0,0 0 488 16,0 0 416-16,0 0-55 15,7 0-297-15,17-12-400 0,8-7-192 32,12-10-152-32,8-6 96 15,4-12-48-15,-1-7-48 16,1-10 0-16,4-3-80 0,-8 1 32 16,-5-1 48-16,-7 13 8 15,-8 7 8-15,-9 18 56 0,-6 10 104 16,-9 12-120-1,0 7-56-15,0 3-280 16,0 23 216-16,12 12 56 16,8 7 8-16,23 24 8 0,41 17 40 15,52 15 8-15,22 8-48 16,-5-11 48-16,-38-21-56 16,-55-18-552-16,-37-17-3433 15,-31-20-2929-15</inkml:trace>
  <inkml:trace contextRef="#ctx0" brushRef="#br0" timeOffset="56582.6">11331 14360 6465 0,'0'0'1872'16,"0"0"41"-16,-92 0-825 15,68 0-232-15,13 0 16 16,7 0-72 0,4 0-31-16,0 0 135 15,11 0 16-15,17 0-424 16,28 0-224-16,40 0 48 0,43-3-176 0,40-6-64 16,21-4 0-16,19-6 16 15,4 0 176 1,8-1-48-16,-12 8-152 15,-12 6-56-15,-31 6-16 16,-29 3 0-16,-47 12-104 16,-45-2-408-16,-30 4-952 0,-29 1-1481 15,-17 1-1800-15,-14 1 1577 0</inkml:trace>
  <inkml:trace contextRef="#ctx0" brushRef="#br0" timeOffset="56902.67">11454 14525 8665 0,'0'0'1953'0,"0"0"-1137"0,0 0-576 0,0 0-192 15,0 0 152-15,0 0 1088 16,136 48 121-16,19-48-425 15,37 0-272 1,11-9-16-16,0-4 8 16,-32 3-112-16,-27 4-167 15,-29 3-233-15,-43 3-112 0,-29 0-80 0,-15 0-248 16,-4 0-273-16,-7 0-271 16,-6 0-336-1,-11 0-592-15,-24 0 839 16,-8-3-815-16,4-7-2329 15</inkml:trace>
  <inkml:trace contextRef="#ctx0" brushRef="#br0" timeOffset="77872.57">15562 11090 1880 0,'-99'133'1504'0,"-1"20"-792"16,33-10-712-16,22-39-712 0,13-24-1248 15</inkml:trace>
  <inkml:trace contextRef="#ctx0" brushRef="#br0" timeOffset="78959.77">14422 13709 10730 0,'0'0'2576'0,"0"0"-1351"16,0 0-849-16,0 0-288 0,101-6 128 15,-54 6 112-15,9 0-24 16,19-3-96-16,1 3-136 0,0-3 40 15,0 0-112 1,-16 3-48 0,0 0-568-16,-13 0-752 0,-19 6-705 0,-17 6-607 15,-11 1-2098 1</inkml:trace>
  <inkml:trace contextRef="#ctx0" brushRef="#br0" timeOffset="79236.71">14283 14014 6673 0,'0'0'2224'15,"0"0"-711"-15,0 0-593 32,0 0 0-32,0 0 464 0,0 0 33 15,108 4-329-15,11-21-304 16,21-5-248-16,-1-3-64 15,-27 6-112-15,-41 9-168 0,-19 1-40 16,-16 5-152-16,0 4-152 31,0 0-392-31,-8 0-496 0,-12 0-616 16,-16 4-1033-16,-20 12 385 16,-12-1-249-16,-8 2-5143 0</inkml:trace>
  <inkml:trace contextRef="#ctx0" brushRef="#br0" timeOffset="79500.5">14323 14233 7705 0,'0'0'2249'0,"0"0"-1321"0,0 0 600 31,131 7 297-31,-30-7-513 16,22-10-328-16,8-9-136 0,-20 3-192 15,-27 4-224-15,-39 5-272 16,-10 4-160-16,1 3-424 0,-8 0-464 16,-9 0-544-16,-14 0-1225 31,-5 3 569-31,-37 10 1344 0,-10-1-761 16,-45 14-1167-16,12-7-97 15,5-3 57-15</inkml:trace>
  <inkml:trace contextRef="#ctx0" brushRef="#br0" timeOffset="79686.42">14319 14420 4480 0,'0'0'2009'0,"0"0"-897"16,0 0 160-16,0 0 649 16,84 23 439-16,-1-23-503 0,29-19-729 0,15-4-216 15,-19 1-152 1,-32 3-360-1,-32 10-400-15,-8-1-48 0,3 4-928 16,1-4-1152-16,-8 1-2321 16,-12 0-5145-16</inkml:trace>
  <inkml:trace contextRef="#ctx0" brushRef="#br0" timeOffset="84171.35">12164 6461 7033 0,'0'0'1480'0,"0"0"-343"16,0 0-489-16,-4-73-432 15,4 44-96-15,0-2 64 0,0-8 128 16,4-21 320-16,7-16 176 16,6-26-176-16,7 1-192 0,-5-1-144 31,9 7-159-31,-8 6-9 15,-4-7-120-15,4-5 40 16,-8 0-48-16,-4-1 0 0,-8-6 200 16,0-3 80-16,-12 3-128 15,0 0 104-15,-4 19-200 0,4 16 72 32,1 19-80-32,-2 13-48 0,5 6 56 15,1-3 40-15,-6-4-88 16,5 4 136-16,-3 7-64 0,7 9 72 15,4 5-80-15,-5 8-16 16,5 5-8-16,0 2-48 16,0 2-208-16,0 0-472 15,0 0-224-15,0 0 271 16,0 0 265-16,0 0 152 16,0 2 56-16,0 2 24 0,0-1 64 31,0 0 72-31,9 4 0 15,10-1 8-15,9 1-8 0,8-1 8 16,32-3 0-16,28 0-8 16,43-3 0-16,16 0 40 0,9 0-32 15,3 0 48-15,-8-3-56 16,0-4 0-16,-7 1-8 0,-1 3 8 31,-7-7 0-31,-9 7 0 16,-7-7 48-16,-13 5-40 15,-3-5 0-15,-1 3-8 0,1-2 64 16,8 3-64-16,-1-1 16 16,5 1 112-16,-1 3-128 0,1-3 96 31,-4 2-96-31,-6 1 0 16,-6 0 0-16,-4-4 64 0,-20 4-56 15,-21 3-8-15,9-3 0 0,12 3 8 16,7-3-8-16,13 3 0 15,-4-3 0-15,-12 3 0 16,-1-3 8 0,0 0-8-16,-14 3 8 0,-18-4 0 15,-7 1-8-15,-5 3 0 16,13-3 0-16,0 3 8 0,12-3-8 16,-1-1 16-16,-3 2-8 15,5-2 64 1,-2 1-64-16,1 0-8 15,3 0 8-15,-2 3 0 16,-2-3 0-16,-3 3-8 0,0-4 8 16,-1 4 24-16,5 0-32 15,-1 0 0-15,2 0 0 0,14 0 0 32,16 4 0-32,9 5 0 15,12 0 0-15,-13 1 0 16,-7-3 0-16,-13-1 0 0,-14 0 0 15,-14-3-56-15,-8 4 56 16,-6-4-8-16,6 0-24 0,5 0 24 31,8 1 16-31,-8-1-8 16,0 0 0-16,0 0 0 0,-1-3 0 16,-3 3 0-16,-4-3-8 0,-12 0 8 15,-5 0 0-15,-6 3 8 16,-6-3 0-16,-10 0-8 15,-2 0 104 1,1 0-40-16,-4 3-56 16,4 1 40-16,4 2-48 15,0 3 0-15,4 4 0 0,-1 6-16 16,2 1 8-16,-6 8 0 0,2 1-8 16,-5 5 16-1,-1 8 0-15,-7 2 8 16,0 4 48-16,0 9-56 15,0 0 72-15,0 16-64 16,-7 19-8-16,3 13 0 0,4 3 8 16,-4-3 0-16,4-14 0 15,0-2 8 1,-4 0 56-16,-1 4-64 16,-2-4-8-16,-1-7 8 15,0-18-8-15,4-10 0 0,-4-10-8 16,4-3 8-16,0 7-8 15,-4 2 8-15,0 8 0 0,4-4 0 32,-4-10-8-32,8-6 8 15,0-12 0-15,0-7-64 16,0-10 64-16,0-2 0 0,0-7 0 16,0 0 256-16,0 0 345 0,0-3-337 15,4-4-136 1,0-3-112-1,0 1-16-15,-4 0-272 0,0 2-1185 16,0 4-2600-16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9-05T16:41:17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4642 6016 12050 0,'0'0'2169'0,"0"0"-1385"15,-13 13-736-15,-6 19-40 0,-5 18 216 16,-8 24 232-16,-4 21 128 16,0 6 152-16,8-5-272 0,4-23-168 31,12-19-168-31,0-13-32 0,4-9-88 16,-4 2-8-16,4 1-328 15,0-6-744-15,8-22-1168 0,0-7-2033 16,0-13-288-16</inkml:trace>
  <inkml:trace contextRef="#ctx0" brushRef="#br0" timeOffset="179.98">4454 6039 9602 0,'0'0'2392'0,"0"0"-1056"15,36-71-840-15,4 37-312 0,19-8 241 31,41-8 287-31,32-1-208 16,3 10-272-16,-23 15-232 0,-29 23-432 16,-43 3-2241-16,-28 10-3632 0</inkml:trace>
  <inkml:trace contextRef="#ctx0" brushRef="#br0" timeOffset="360.18">4438 6363 4729 0,'0'0'5129'16,"0"0"-4265"-16,0 0-504 31,0 0-88-31,0 0 624 0,92 54 929 0,-25-54-385 16,1 0-768-16,4-13-392 16,-1 3-224-16,6-3-56 0,-14 7-1968 15,-12 0-2713-15</inkml:trace>
  <inkml:trace contextRef="#ctx0" brushRef="#br0" timeOffset="804.24">5502 6454 1424 0,'0'0'6521'31,"0"0"-5585"-31,0 0-680 16,0 0-240-16,0 0 104 0,72-91 225 15,-84 65 631-15,-16 0-128 0,-13 8-104 16,-14 5 224-16,-4 7-168 16,-10 6 81-16,2 6-121 31,7 19-80-31,13 7-280 0,11 3-224 16,19 6-120-16,17-2-56 15,0-5 16-15,28-9-8 0,12-2 40 16,8-17 32-16,8-6-72 15,4-6 32-15,-5-17-40 32,-11-5-112-32,-8-7 48 0,-16 7 64 15,-8 2 16-15,-12 7 344 0,0 10 504 16,-8 6 97-16,-8 3-449 0,-4 12-392 16,0 10-48-16,4 13-72 15,4 0 0 1,8 7 0-1,4-5-216-15,8 2-304 0,20-11-217 16,8-6-399-16,16-12-472 16,36-26-1105-16,-5-13-1296 0,-11-8-1696 0</inkml:trace>
  <inkml:trace contextRef="#ctx0" brushRef="#br0" timeOffset="983.07">6068 6118 7945 0,'0'0'6418'0,"0"0"-4138"16,0 0-872-16,0 0-391 0,0 0-481 15,-100-13-152-15,61 45-32 16,-2 6-80-16,9 13-88 31,8 3-104-31,13 0-80 0,11 6 0 16,3-6-312-16,29-6-304 16,17-10-560-16,33-32-865 0,-13-6-2816 15,-5-16-3497-15</inkml:trace>
  <inkml:trace contextRef="#ctx0" brushRef="#br0" timeOffset="1300.86">6231 6296 2600 0,'0'0'11410'15,"0"0"-9081"-15,0 0-1585 0,0 0-664 0,0 0-80 16,0 0-48-16,0 0 48 16,12 0 16-1,24 0 64 1,11 0-80-16,5-16-288 0,0-7-800 15,-8-5-785-15,-12-10-223 16,-16-3 768-16,-16 6 1328 0,-9 6 184 0,-26 20 1912 16,-20 9-135-16,-5 15-337 15,0 24-384-15,4 11-272 16,12 1-383 0,21 3-185-16,14 0-144 15,9-3-160-15,20-3-16 16,23-7-72-16,26-3-8 0,27-19-96 15,27-16-712-15,-3-9-913 32,-34-23-1479-32,-26-6-7347 0</inkml:trace>
  <inkml:trace contextRef="#ctx0" brushRef="#br0" timeOffset="1597.84">7522 5620 14243 0,'0'0'2768'16,"0"0"-1023"-16,0 0-985 15,0 0-760 1,0 0 96-16,-32 123-96 15,20 11 200-15,5 28 0 0,2 3-136 0,5-16-64 16,-4-38 0-16,-8-29-704 16,1-28-593-16,6-22-351 15,-7-16-472 1,1-16 47-16,-6-9-623 16,6-13-3434-16</inkml:trace>
  <inkml:trace contextRef="#ctx0" brushRef="#br0" timeOffset="1935.68">7379 5651 8793 0,'0'0'3913'0,"0"0"-2825"15,79-101-759-15,-27 66-89 16,8 9-64-16,7 11 200 0,1 11 352 16,-4 4-304-16,-5 22-304 31,-14 29-104-31,-30 29-16 0,-22 24 64 15,-49 11 24-15,-28-4 0 16,-8-13 328-16,17-28 40 16,15-16-48-16,20-22-96 0,12-13-104 15,0 0 24-15,12-7-56 0,4 5-176 16,12-2-232-16,12 7 112 16,20 7 120-1,8 12 120-15,4 4-72 16,0 6 24-16,0-4 16 15,-9 4-40-15,1-9-40 0,0-1 16 16,-3-10-24 0,6-5-1248-1,-3-10-976-15,-8-13-2841 0</inkml:trace>
  <inkml:trace contextRef="#ctx0" brushRef="#br0" timeOffset="2234.71">7937 6350 13834 0,'0'0'2025'0,"0"0"-1889"16,0 0-128-16,0 0 8 15,0 0 64-15,82 41-64 0,-45-41 32 16,-5 0-48-16,4-6-40 31,-12-10-336-31,-5-7 184 0,-15 1 192 16,-4 0 216-16,-19 0 344 15,-17 9 112-15,-8 7 208 16,-4 6 137-16,4 9-281 0,8 17-320 16,12 12-296-16,13 3 0 15,11 4-120 1,15 2-8-16,26-5-360 0,22-5-1033 16,44-8-855-16,-2-16-2785 15,-10-13 2272-15</inkml:trace>
  <inkml:trace contextRef="#ctx0" brushRef="#br0" timeOffset="2593.44">8825 6121 568 0,'0'0'12074'16,"0"0"-9609"-16,-91-6-1097 15,42 28-184-15,1 10-47 0,1 9-337 16,11 13-288-16,0 6-224 31,20 4-184-31,16 0-88 0,0-1-16 0,32-9-584 16,44-6-921-16,-5-20-1335 16,-3-15-2697-16</inkml:trace>
  <inkml:trace contextRef="#ctx0" brushRef="#br0" timeOffset="2863.25">9127 6270 12498 0,'0'0'5401'0,"0"0"-4568"15,0 0-441-15,-95 23-216 16,72 8-72-16,6 8 8 0,13 2 72 31,4 0-120-31,12 0-64 0,12-9-240 16,12-10-352-16,8-12 103 15,-4-10 65-15,-1-4-48 16,-7-21 472-16,-8-10 288 0,-16-6 336 16,-8-7 169-16,-4 1 87 31,-20 2-256-31,-8 4-232 0,-4 6-96 16,4 16-296-16,1 19-320 15,10 0-1272-15,10 10-4122 0</inkml:trace>
  <inkml:trace contextRef="#ctx0" brushRef="#br0" timeOffset="3552.85">9801 6188 1360 0,'0'0'10562'0,"0"0"-8826"16,0-105-911-16,0 64-177 16,-8 9 504-16,-16 10 640 31,-8 12-655-31,-11 10-641 0,-6 22-312 16,2 17-80-16,7 11-104 15,12 4-8-15,20 0-112 0,8-6-208 16,24-10-160-16,19-12 119 31,17-14-95-31,4-12 24 16,8-3 32-16,-8-19 368 0,-13-4 40 15,-7 1 120-15,-12 9 280 0,-11 3 120 16,-10 13-480-16,1 10-40 0,4 31-176 16,0 38 176-16,8 42 160 15,-4 22-48 1,-12 6-8-1,-8-6-104-15,-12-25-120 0,-12-1 112 16,-12-12 0-16,1-13-112 0,-2-22 120 16,5-22 0-16,4-20 160 0,-4-12 24 31,-7-6 473-31,-5-8 327 16,-12-2 56-16,8-28 16 15,1-32-96-15,15-45-327 0,32-45-417 16,32-27-120-16,52-7-96 15,27 19-440-15,1 41-793 0,-5 35-383 32,-31 35-793-32,-20 28-2800 0</inkml:trace>
  <inkml:trace contextRef="#ctx0" brushRef="#br0" timeOffset="3927.85">10295 6286 6305 0,'0'0'7641'31,"0"0"-6016"-31,0 0-761 0,0 0-72 16,0 0-352-16,0 0-256 15,0 0-184-15,67 13 0 0,-54 22 0 0,-6 3 64 16,1 12 8-16,-8-2 0 16,0 0-72-1,-4-7-192 1,0-9-112-16,-3-13-112 0,7-9-168 15,0-10 56-15,4-13 512 16,20-22-440-16,4-13-232 0,11-6-401 0,1-6-151 31,-8 13 1240-31,-4 12 528 16,-12 16 1017-16,-12 15-537 16,4 4-792-16,-5 19-16 0,1 7 408 15,5 9-368-15,-1 0-64 16,3-3-80-16,-2-4-96 0,3-9-360 15,-1-7-360-15,17-12-904 32,-4-12-1145-32,-3-7-5753 0</inkml:trace>
  <inkml:trace contextRef="#ctx0" brushRef="#br0" timeOffset="4072.77">10944 6235 11146 0,'0'0'4217'31,"0"0"-3441"-31,0 0-368 15,0 0-48-15,37 93-96 0,-26-52-64 16,-3 3-128-16,-4 1-72 16,0-4-640-16,-4 0-1448 0,0-12-2473 15,0-13-4873 1</inkml:trace>
  <inkml:trace contextRef="#ctx0" brushRef="#br0" timeOffset="4250.5">10821 5781 13618 0,'0'0'2705'16,"0"0"-1217"-16,0 0-984 0,0 0-504 15,0 0-112-15,0 0-1216 16,28-25-4561-16</inkml:trace>
  <inkml:trace contextRef="#ctx0" brushRef="#br0" timeOffset="4466.68">11402 5496 15371 0,'0'0'2656'0,"0"0"-2464"15,0 0-192-15,0 82 0 16,-4 1 448-16,-3 34-151 16,-6 16-161-16,9-2-80 0,-3-17-56 15,3-31-665 1,4-17-999-16,0-21-2297 16,0-20-1552-16</inkml:trace>
  <inkml:trace contextRef="#ctx0" brushRef="#br0" timeOffset="4721.89">11159 5905 12122 0,'0'0'2337'16,"0"0"-1041"-16,92-41-808 16,-36 28 88-16,4 10-112 15,7 3-160-15,-3 3-208 0,-4 16-96 31,-8 10-72-31,-9 9-8 0,-15 6-272 16,-8 14 64-16,-12-1 176 16,-8 3 112-16,-4 0-8 15,-11 1 0-15,-5-7-264 0,3-4-1040 32,2-9-1617-32,11-11-2600 0</inkml:trace>
  <inkml:trace contextRef="#ctx0" brushRef="#br0" timeOffset="4870.96">11873 5661 13114 0,'0'0'2769'16,"0"0"-993"-16,0 0-1776 0,0 0 0 16,0 0-1528-16,0 0 952 15,32 85-520-15,-13-37-2721 16,5-3-2032-16</inkml:trace>
  <inkml:trace contextRef="#ctx0" brushRef="#br0" timeOffset="5353.27">12036 5953 3728 0,'0'0'4553'0,"0"0"-1576"0,0 0 240 15,0 0-1465-15,0 0-472 16,-104 104-592-16,85-65-440 16,6 2-176-1,9 0-72-15,4-3 0 16,9-9-424-16,14-10-144 15,9-13-8-15,-4-6 104 0,0-9 200 16,-4-23 272-16,-4-9 0 16,-12-13 432-16,-4-6 80 0,0-4-184 15,0 4-48-15,8 9 104 32,0 13-80-32,8 16-288 0,8 15-16 15,-1 7-216-15,6 22 40 16,-6 13 0-16,-3 16-88 15,-4 6 80-15,-12 7 88 0,-8-1 88 16,0-6 8-16,-15-6 0 31,-6-13 56-31,1-9 64 0,5-10-40 0,2-13 16 16,13-6 80-16,0-9-24 16,16-23-152-16,24-22-328 15,24-25 200-15,-4 3-88 0,-5 9 184 16,-15 16 32 15,-12 29 432-31,-4 6 248 16,0 9-552-16,-8 11-128 0,0 24-72 15,-4 17 72 1,-5 15 104-16,2 3 8 0,-5 4-112 16,-4 16-216-16,0-23-1872 0,-4-6-6194 15</inkml:trace>
  <inkml:trace contextRef="#ctx0" brushRef="#br0" timeOffset="6057.94">14144 5394 13378 0,'0'0'1753'16,"0"0"-1137"-16,-115-13-240 15,46 13 112-15,-2 7 208 0,7 15-120 31,4 10-152-31,17 3-168 16,15 6-192-16,24 9 0 16,8 5-64-16,51 14 0 0,10-5 8 0,10 2-8 15,0 1-88-15,-15-10-512 16,-8 1 176-16,-24-11 208 16,-24-2 112-1,-12-7 104-15,-44-6 200 16,-40-10 352-16,-23-10-80 15,0-8-175-15,27-4-177 0,36-16-120 0,36-9-249 16,28-33-919-16,16 4-1712 16,19-6-2770-16</inkml:trace>
  <inkml:trace contextRef="#ctx0" brushRef="#br0" timeOffset="6459.31">14415 5740 8769 0,'0'0'8002'0,"0"0"-6746"15,0 0-1104 1,0 0-144-16,0 0 144 16,-36 108 16-16,32-73-120 15,4 3 0-15,4-6-48 0,24-7-8 16,15-12-256-16,6-13-192 16,7-3-152-16,-1-26 120 0,-11-12 304 15,-4-3 184-15,-16-4 272 31,-13 7 528-31,-7 12 385 16,-4 10 167-16,0 16-384 0,0 3-936 16,-4 12-32-16,0 36-144 15,1 35 88-15,3 47 48 0,0 22 0 16,7 0 0-16,-3-11-96 16,-4-28-136-1,-4-8 32-15,-11-22 16 16,-5-19 96-16,-8-20 96 0,-4-12 0 15,-16-4 8-15,-24-2 40 16,5-14 160-16,-9-12-72 0,4-22 8 0,16-35-32 31,13-35-112-31,43-32-960 16,0 13-2881-16,43 16-1352 16</inkml:trace>
  <inkml:trace contextRef="#ctx0" brushRef="#br0" timeOffset="6761.29">15331 5661 15715 0,'0'0'2800'15,"0"0"-2007"-15,-84 0-577 16,32 9 24-16,-3 13 176 0,3 7-96 16,16 6-152-16,12 3-160 31,20 13 56-31,4 3-64 15,25 6-8-15,10 3-40 0,13 1-80 16,-4-10-96-16,-1-3-16 16,-7-16 120-16,-8-9 112 0,-12-8-88 15,-16-2 0-15,0-3-64 16,-24-1 48 0,-32-2 112-16,-28 0 40 15,5-7-32-15,3-3-8 0,16-6-280 16,28-36-537-16,13 4-1191 15,7-10-4449-15</inkml:trace>
  <inkml:trace contextRef="#ctx0" brushRef="#br0" timeOffset="6960.05">15654 5311 8633 0,'0'0'8898'0,"0"0"-6601"15,0 0-1681-15,0 0-616 0,0 0-136 31,3 118 136-31,10-1 248 16,2 20-80-16,10 2-72 0,-9-8-96 16,-1-30-288-16,-11-21-840 15,-4-20-761-15,0-25-1207 0,0-22-2626 16</inkml:trace>
  <inkml:trace contextRef="#ctx0" brushRef="#br0" timeOffset="7103.81">15367 5651 13674 0,'0'0'1889'0,"88"-25"-1249"0,3 15-408 0,33 4-144 16,15 6-80-16,-12 6-8 16,-26 17-1136-16,-45-5-1425 0,-25-1-3184 15</inkml:trace>
  <inkml:trace contextRef="#ctx0" brushRef="#br0" timeOffset="7843.41">15985 5972 8585 0,'0'0'1385'0,"0"0"-841"0,0 0-184 16,0 0 0-16,87 3 784 16,-55-25 416-16,0-4-567 15,-4-15-433 1,0 0-408-16,-9-10-144 15,-10 3-8-15,-5-2 0 0,-4 5 0 16,-8 14 48-16,-8 14 336 16,-8 17-24-16,-1 7-344 31,2 28 40-31,3 12-48 0,5 14 0 16,10 2-8-16,5 1 0 15,5-4 0-15,10-9-56 0,13-13-336 16,4-16 0-16,7-16 256 15,6-9 136-15,6-29 0 16,1-9-312-16,-4-13 136 0,0-3 176 16,-13 3 8-1,-7 6 336-15,-7 11 136 16,-10 11 232-16,-2 17-64 0,-9 9-576 16,0 3-72-16,0 19-72 15,0 7 56 1,0 6 16-1,0 2 0-15,4-2 0 0,-1-6 0 0,9-6-224 32,1-11-48-32,2-9 176 15,9-3 96-15,4-19-184 0,4-12-168 16,4-8 96-16,-1-5 88 16,5-4 104-16,-3 4 64 15,-9 6 280-15,-9 12 408 0,-7 17 88 16,-8 9-488-16,-4 6-288 0,0 19-8 15,0 14 8-15,0 5 0 16,0 1 8-16,0-1-8 31,0-6-232-31,4-6-664 0,8-13-96 16,4-10-264-16,3-9-89 16,9-16-567-16,4-12-49 0,4-13 1137 0,1-1 824 15,-6 5 1553 1,-3 1 911-16,-8 14 209 31,-8 9-745-31,-8 13-648 0,0 0-1072 16,-4 17-136-16,0 17-32 15,0 8 96-15,0 5-24 0,0 7-55 0,0 6-57 16,12 10-1321-16,0-12-1127 16,4-21-3522-16</inkml:trace>
  <inkml:trace contextRef="#ctx0" brushRef="#br0" timeOffset="7991.88">17777 5724 96 0,'0'0'15971'0,"0"0"-13419"16,0 0-1495 0,0 0-1057-16,0 0-280 15,0 0-2017-15,0 0-7105 16</inkml:trace>
  <inkml:trace contextRef="#ctx0" brushRef="#br0" timeOffset="8880.15">3354 6454 10418 0,'0'0'4617'0,"0"0"-3609"16,0 0 248-16,0 0-200 16,0 0-119-16,0 0-145 15,-7 0-120-15,26-9-40 0,21-1-472 16,8-8-16-16,15-2-144 16,5 4 0-16,-3 4-592 0,6 2-904 31,-20 4-2897-31,-18-1-6466 0</inkml:trace>
  <inkml:trace contextRef="#ctx0" brushRef="#br0" timeOffset="10020.19">3143 8963 8161 0,'0'0'9314'0,"0"0"-7489"31,0 0-1409-31,0 0-224 16,0 0 576-16,0 0 136 0,88-23-264 16,19 4-344-16,25 1-176 31,-4 5-120-31,-33 6-744 0,-24 7-744 15,-26-3-1609-15,-26 0-5417 0</inkml:trace>
  <inkml:trace contextRef="#ctx0" brushRef="#br0" timeOffset="11675.68">18467 5086 1776 0,'0'0'9434'0,"0"0"-7786"0,0 0-864 31,-112-16-424-31,56 45 305 0,-19 18 311 16,-9 33-120-16,4 34-128 0,9 16-184 16,35 10-264-16,24 6 8 15,28-6-88-15,40 6 201 16,35-7-241-16,37-9-24 15,23-19 8 1,8-24-32-16,1-24-112 16,-20-31-16-16,-49-19-1289 0,-27-13-4280 0</inkml:trace>
  <inkml:trace contextRef="#ctx0" brushRef="#br0" timeOffset="12669.36">19901 5381 5329 0,'0'0'5145'0,"0"0"-3753"16,44-72-24-16,-32 46-79 15,-8 0-169-15,-4 7-16 16,0-6-184-16,-16 6-160 0,-8 0-39 15,-8 3-153-15,-7 10-128 0,-6 6-152 16,-7 0-120-16,-3 25-64 31,-1 20-40-31,8 34-56 16,24 35-8-16,24 16 16 0,37 10-8 16,30-4 64-16,8-18 32 15,-2-4-104-15,-13-22-8 0,-13-22 0 16,-19-25 0-16,-12-13-184 31,-8 3-304-31,-21 6-752 16,-15-6-1081-16,-11-13-2800 0</inkml:trace>
  <inkml:trace contextRef="#ctx0" brushRef="#br0" timeOffset="12847.49">19360 5968 10282 0,'0'0'2016'0,"0"0"-792"0,0 0-535 16,123-44-89-16,-16 38-64 16,49 3-272-16,15 3-264 0,0 0-120 31,-16 0-1264-31,-54 0-1585 16,-26-4-5601-16</inkml:trace>
  <inkml:trace contextRef="#ctx0" brushRef="#br0" timeOffset="13182.97">20765 5727 10474 0,'0'0'2480'0,"0"0"-1135"15,0 0-609-15,-107-41-128 0,48 41 152 16,-5 0 256-16,-9 23-256 16,10 11-304-16,8 8-263 0,14-1-129 15,22 3-64-15,14-5 0 31,10-8-24-31,23-8 24 16,15-11 56-16,10-12 8 0,6 0 56 16,5-25-16-16,-9-7 24 0,-11-6-64 15,-8 0-56-15,-16 6 64 0,-8 7 0 16,-12 8 80 0,0 15 264-1,-4 2-416-15,-16 25-112 16,1 10 96-16,2 13-56 0,13-1-96 15,4-2-464-15,12-4-409 16,28-9-295-16,48-23-448 0,-13-6-2153 0,6-3-960 16</inkml:trace>
  <inkml:trace contextRef="#ctx0" brushRef="#br0" timeOffset="13357.5">21424 5610 10882 0,'0'0'4913'16,"0"0"-2857"-16,0 0-943 0,-156 10-537 31,76 21-80-31,9 7-104 16,11 4 16-16,19 2-224 0,9 3-120 15,13 14-64-15,19-4-176 16,28 7-288-16,59-14-760 0,-3-12-1369 31,0-15-3648-31</inkml:trace>
  <inkml:trace contextRef="#ctx0" brushRef="#br0" timeOffset="13508.39">21534 5768 6025 0,'0'0'5577'0,"0"0"-4969"32,0 0-552-32,0 0-56 0,0 0-48 15,56 74-56-15,-12-65-408 0,28-9-464 16,-12-9-1697-16,-4-11-1232 15</inkml:trace>
  <inkml:trace contextRef="#ctx0" brushRef="#br0" timeOffset="13678.91">21798 5600 6449 0,'0'0'4833'0,"-80"-12"-2097"16,33 12-663-16,-2 10-969 0,6 12-464 16,15 12-312-16,8 11-64 15,12 2-56-15,8 1-95 0,15 6-17 31,26-6-16-31,10-1-32 16,29-9-48-16,19-9-369 0,17-19-423 16,-20-8-984-16,-25-4-2065 0</inkml:trace>
  <inkml:trace contextRef="#ctx0" brushRef="#br0" timeOffset="14171.04">23188 5474 2936 0,'0'0'12027'16,"0"0"-8931"-16,0 0-1511 31,0 0-1057-31,0 0-520 0,0 0 64 16,-52 139 360-16,37-21-208 15,2 15-48-15,9 7-112 0,4-16-64 16,0-36-56-16,4-24-576 15,5-23-128-15,2-16-793 32,-3-5-863-32,1-14-3161 0</inkml:trace>
  <inkml:trace contextRef="#ctx0" brushRef="#br0" timeOffset="14503.83">23025 5372 4913 0,'0'0'5729'16,"12"-99"-3129"-16,12 80-759 15,4 7-849-15,11 2-616 16,17 1-192-16,12 9 216 16,3 9 8-16,2 10-152 0,-2 9-64 15,-19 4-96-15,-5 7-64 32,-22-1-32-32,-18 9 0 15,-7-3-72-15,-32 1 64 0,-19-1-48 16,-13-2 56-16,-8-10 56 0,9-4 72 15,7-2-64-15,16-7-56 16,12-3 240-16,20-1-160 31,8 14-40-31,8 6 8 0,28 9 16 16,4 13 1-16,15 17-65 16,-3-8 0-16,1 7 8 0,-6-6-16 15,-7-6-105-15,4 15-647 16,-12-16-1264-16,-12-16-3233 0</inkml:trace>
  <inkml:trace contextRef="#ctx0" brushRef="#br0" timeOffset="14841.49">23830 5953 9570 0,'0'0'2968'0,"0"0"-2464"0,0 0-424 15,0 0 160-15,51 51-112 16,-23-33-16-16,0-1 0 0,8-8 16 0,0-6-128 16,0-3-312-16,-8-16-248 15,-9-12 8-15,-15-11-40 16,-4-2 592 0,-19 0 16-16,-9 6 456 15,-8 6 664-15,1 11 753 16,-6 11-705-16,9 7-536 0,0 13-296 15,4 22-216-15,9 6-128 32,10 13 72-32,9 10-64 0,9-4-16 15,19 4 0-15,19-7-488 16,25-13-736-16,40-9-1153 0,-9-19-479 16,-8-10-3201-16</inkml:trace>
  <inkml:trace contextRef="#ctx0" brushRef="#br0" timeOffset="15060.05">24874 5686 11802 0,'0'0'2401'0,"-84"6"-1489"16,32 17-104-16,-8 12 0 16,9 9-112-16,10 10-104 15,13 3-248 1,25 6-224-16,3 4-48 15,24-3-72-15,20-7-88 0,11-9-712 16,37-13-792-16,-12-13-1321 0,-5-13-1440 16</inkml:trace>
  <inkml:trace contextRef="#ctx0" brushRef="#br0" timeOffset="15823.66">25435 5921 7521 0,'0'0'1945'0,"0"0"-625"0,-11-70-32 16,-9 35 400-16,-8 7-279 15,-12 3-73-15,-8 5-280 0,-8 8-560 31,5 5-352-31,6 7-120 16,10 3-24-16,14 13-120 16,10 4-88-16,11-2 72 0,7-2 136 15,14 0-112 1,3-7 112-16,-1-5 200 16,1-4-24-16,-4 0 88 0,-8-4 337 15,-3-2-41-15,-5-3-24 16,-4 2-96-16,0 1-104 15,0 6-160-15,0 0-88 0,0 0-88 16,0 0-88 0,0 0-80-16,0 0-16 15,0 0 56-15,0 3 120 0,0 4 8 16,0-4 0-16,0-3 16 16,0 0 32-16,0 0-40 15,0 0 112-15,0 0 0 0,0 0 128 31,0 0 40-31,0 0 8 0,0 0-40 16,0 0-40-16,0 0-32 16,0 0 0-16,0 0-88 15,-4 0-24-15,4 0 32 0,-9 0-32 16,-6-3-72-16,-2-1-8 16,-7 4-104-16,-8 0 56 0,0 10-32 31,1 9 16-31,-1 13-48 15,12-1-64-15,8 8-96 16,12-2-136-16,4-1 104 0,28-8 56 16,12-9 160-16,8-9 32 0,7-10 56 15,9 0-136-15,0-19 40 16,3-7-16 0,-7-5 112-16,-8-11 8 15,-16 1 0-15,-12 0 8 16,-20 0 48-16,-8 6 256 0,-16 9-8 15,-24 7-184-15,-12 6-112 16,-8 10-8-16,0 3-144 16,5 3-288-16,11 23-1096 15,16-1-3233-15,17-6-4697 16</inkml:trace>
  <inkml:trace contextRef="#ctx0" brushRef="#br0" timeOffset="16355.56">26148 5711 4913 0,'0'0'2912'0,"17"-72"-351"31,-17 27-1201-31,-5 1-104 16,-22 12-31-16,-21 10-241 15,-12 15-632-15,-8 7-192 0,1 16-152 16,7 16-8-16,20 6-48 31,16 0-48-31,21 0 40 0,3-3-16 0,27-10 64 16,17-5 8-16,12-8 72 16,8-9 32-16,-1-3 64 15,5 0-64-15,-12 0 24 0,-5-3 552 16,-7 0 272-16,-8 3-344 15,-8 13-336-15,-4 19-208 16,4 22-16 0,0 34-48-16,-9 42 8 0,-2 29-8 15,-17 13-8-15,0-1 8 16,-24-21-8-16,-4-11-152 0,-12-18-280 31,4-36-232-31,-4-30 256 16,4-30 160-16,0-22 256 0,-12-3 880 15,-15-35 961-15,-13-38-473 16,0-45-632-16,16-18-112 0,25-4-56 16,35 14-280-16,35 21-288 15,45 0-88-15,36 3-296 0,23 4-304 32,13 6-672-32,-44 28-1289 15,-25 20-3384-15</inkml:trace>
  <inkml:trace contextRef="#ctx0" brushRef="#br0" timeOffset="16865.43">26837 5763 6737 0,'0'0'8122'0,"0"0"-6914"0,0 0-984 16,0 0-144-16,-51 76 144 16,39-35 104-16,8 6-16 0,4 7-152 15,0 4-96-15,4-5 0 16,12-8-64-1,0-10-144 1,0-13-224-16,4-19 16 0,0-3-128 0,4-28-24 16,-4-13-304-16,-1-17 400 15,9-5 408-15,0-1 232 0,4 7 192 32,-8 10 360-32,0 12 448 15,-8 16 64-15,-4 12-591 16,-8 7-705-16,4 16-40 0,0 19 40 15,4 10 8-15,4 2-8 0,4 0 0 16,8-2-136-16,0-10-753 31,4-13-575-31,-1-15-664 16,-3-7-649-16,8-20-1872 0,-4-11 1720 16,4-7 2929-16,-5 3 1593 15,-3 0 1495-15,-7 6-447 0,-10 7 48 16,-3 12-145-16,-4 10-1096 15,-4 4-1120-15,0 21-328 32,0 10 0-32,0 12 72 0,0 5-56 0,0-2 48 15,9-5-64-15,-6-14-152 16,5-8-416-16,-4-20-672 0,8-22 424 16,-4-19-1633-1,-4-7-3840 1</inkml:trace>
  <inkml:trace contextRef="#ctx0" brushRef="#br0" timeOffset="16987.84">27711 5286 6489 0,'0'0'6457'15,"0"0"-4616"-15,0 0-1841 32,0 0-905-32,0 0-287 15,0 0-616-15,0 0-3553 0</inkml:trace>
  <inkml:trace contextRef="#ctx0" brushRef="#br0" timeOffset="17192.93">28169 5213 5737 0,'0'0'7833'16,"0"0"-5832"-16,0 0-281 16,0 0-432-16,0 0-143 0,0 0-953 15,51-19-192-15,-51 89 0 16,4 38 16-16,-4 22-8 31,5 7 72-31,-1-13-80 0,-1-36-976 16,-3-28 375-16,0-12-1767 15,-7-22-745-15,-6-14-1552 0</inkml:trace>
  <inkml:trace contextRef="#ctx0" brushRef="#br0" timeOffset="17474.11">27906 5394 10762 0,'0'0'2264'0,"0"0"-719"0,111-22-577 0,-47 22 8 16,4 0-152-16,7 6-296 31,1 7-304-31,-1 6-136 16,-2 0-88-16,-17-3-128 0,-13-4-928 15,-11 1-672-15,-17-4-361 0,-10 4 353 16,-5 4 1144-16,0 8 592 15,0 9 72-15,-5 11 760 32,5 3-96-32,0 6-200 0,21-1 8 15,7-5 57-15,0-7-369 16,0-9-152-16,-8-12-80 0,-9-20-80 16,-3-13-369-16,-8-13-2711 0</inkml:trace>
  <inkml:trace contextRef="#ctx0" brushRef="#br0" timeOffset="18103.96">28838 5188 12722 0,'0'0'3905'0,"0"0"-2625"16,0 0-848 0,0 0-432-1,0 0-584-15,0 0 336 0,16 76-280 16,-8-31-1968-16,4 24-1609 15,4 1-400-15,-5-9 232 0,-2-14 2961 16,-9-28 1312-16,0-6 1952 0,0 2 713 31,-9 2 215-31,-2 2-335 16,-5-1-545-16,0 11-896 0,4 0-544 16,0 2-351-16,12 4-121 15,0 0-24-15,20-9-56 0,8-7 80 31,0-13 48-31,4-6 32 16,-13-22 576-16,-6-13 192 0,-6-12-192 16,-7-11-152-16,0 4-176 15,4 1-216-15,9 5-80 16,6 13-112-16,5 12 40 0,4 20-48 16,4 3-176-16,-4 26 32 31,-4 9 0-31,-8 9 32 0,-4 1 112 15,-8-1-48-15,0-6 48 16,-4-6-8-16,0-10 0 16,0-9 0-16,-4-7 8 0,4-6 48 15,0 0 152-15,4-6 200 16,11-10-400 0,17-6-72-16,9-4-176 0,6 1-120 15,1-4-80-15,-4 4 216 16,-13 0 232-16,-7 12 88 15,-12 9 528-15,-8 4-616 0,-4 10-32 16,0 19 32 0,0 6 8-16,0 3 72 15,0 3-64-15,0-3-16 0,12 0 16 16,4-6-16-16,0-10-296 16,16-12-1024-16,-4-7-2481 15,0-3-5569-15</inkml:trace>
  <inkml:trace contextRef="#ctx0" brushRef="#br0" timeOffset="18428.5">29683 4892 8265 0,'0'0'4689'15,"0"0"-2320"-15,0 0-201 16,0 0-1000-16,0 0-695 0,0 0-473 16,32 16-40-16,15 54 40 15,21 25 48 1,4 20-40-16,-8 2 56 0,-21 1-56 16,-19-4-8-16,-24 0 24 15,-12-9-24-15,-23-10 56 16,-21-6-56-16,-8-9-112 0,4-14 104 15,8-18-481 1,13-16-679-16,3-17-656 16,8-5-2361-16,8-10-3497 0</inkml:trace>
  <inkml:trace contextRef="#ctx0" brushRef="#br0" timeOffset="18598.16">30607 5477 12170 0,'0'0'4049'16,"0"0"-3001"-16,0 0-488 0,0 0-264 31,0 0-296-31,0 0-40 16,0 0-1032-16,56 63-3913 0</inkml:trace>
  <inkml:trace contextRef="#ctx0" brushRef="#br0" timeOffset="20606.13">4844 6978 7393 0,'0'0'5321'15,"0"0"-4305"-15,0 0-1016 16,0 0-376-16,0 0-232 0,0 0 608 31,100 0 1385-31,24 0-121 16,82-9-584-16,50-13-240 0,38-1-168 15,6 1-16-15,-10 3 88 16,-11 10-104-16,-20 2-80 16,-43 7-104-16,-46 0-56 0,-58 10 0 15,-44-1-496 1,-29-2-608-16,-15-4 168 16,-3 3-489-16,14-2-231 0,-3-1-576 15,-4-3-3130-15</inkml:trace>
  <inkml:trace contextRef="#ctx0" brushRef="#br0" timeOffset="21328.89">12311 6791 9778 0,'0'0'1704'15,"0"0"-944"-15,0 0-96 16,0 0 136-16,0 0 33 31,0 0 47-31,-24-13-96 0,24 13-248 16,17 0-312-16,26-3-72 16,49 3-56-16,59 0 0 0,44 0-40 15,40 0 16-15,16 0-24 16,-8 7-48-16,-3-4 128 31,-17 0-128-31,-36 0 8 0,-52-3 40 16,-51 0-32-16,-45 0 88 15,-22 3-104-15,-13-3-8 0,-12 13-1024 0,-8 0-1697 16,-12-4-359-16</inkml:trace>
  <inkml:trace contextRef="#ctx0" brushRef="#br0" timeOffset="21757.55">15562 6791 11026 0,'0'0'2424'16,"0"0"-183"-16,0 0-809 15,0 0-864-15,0 0-128 31,0 0-208-31,108-45 249 0,-5 39-233 16,49 0 8-16,23 0-72 16,5 6-128-16,-13-7-56 0,-40 1 64 15,-28 2-64-15,-30-2 0 0,-26 0 8 16,-19 6-16 0,-12-3-56-1,1 3-232-15,-6 0-184 0,-7 0-1377 16,-12 9-3768-16,-8 1 936 15</inkml:trace>
  <inkml:trace contextRef="#ctx0" brushRef="#br0" timeOffset="25405.53">11566 7721 6209 0,'0'0'4553'16,"0"0"-2481"-16,4-25-231 0,-4 22-1089 15,-4 3-472-15,-20 13-80 16,-16 15 224-16,-11 10 224 16,-13 22-40-16,-8 29-112 0,8 35-136 31,13 16-136-31,30 3-71 16,21 0-49-16,32-19-88 0,32-7 32 15,16-9-40-15,12-16 56 16,7-12-64-16,-3-21-513 15,-21-20-1487-15,-15-23-3145 0</inkml:trace>
  <inkml:trace contextRef="#ctx0" brushRef="#br0" timeOffset="25679.53">12463 7937 7137 0,'0'0'6417'16,"0"0"-3536"-16,0 0-1193 15,0 0-943-15,0 0-497 16,-84 41-48 0,44 20 56-16,8 31-48 15,8 26-120-15,8 5-8 0,16-21-72 16,0-26-8-16,0-35-64 15,0-6-320-15,4 3-545 16,4 4-743-16,-4-10-2673 0,0-14-1488 16</inkml:trace>
  <inkml:trace contextRef="#ctx0" brushRef="#br0" timeOffset="25866.23">12271 7963 11866 0,'0'0'2217'0,"0"0"-769"0,0 0-776 0,0 0-672 15,0 0 0-15,116-48-16 16,-12 48-40-16,-5 0-16 16,21 10-1056-16,-37 5-1041 15,-43-2-3208 1</inkml:trace>
  <inkml:trace contextRef="#ctx0" brushRef="#br0" timeOffset="26045.5">12136 8420 7401 0,'0'0'1264'0,"0"0"-223"16,0 0-609-16,0 0 8 0,28 66 488 15,31-59 56-15,29-1-344 16,32-6-640-16,15 0-944 0,-32-6-1712 16,-23-7-4898-16</inkml:trace>
  <inkml:trace contextRef="#ctx0" brushRef="#br0" timeOffset="26450.32">13350 8401 7721 0,'0'0'1889'0,"0"0"-809"16,0 0-400-16,9-99 16 0,-25 61 888 15,-16 0-15-15,-15 7-153 0,-13 8-400 16,-4 11-368-16,-8 12-256 16,0 15-191-1,9 24-105-15,3 11-96 16,20 7-40-16,16 4 32 15,20-7-120-15,4-7 112 0,20-12-56 16,16-10 23-16,15-12 49 0,5-13 0 16,8-6 113-1,0-23-41-15,-4-12 8 16,-1-10-24-16,-14-3 32 16,-10 0-80-16,-7 10 88 15,-12 9 152-15,-8 19 504 0,-5 16-384 16,-3 6-368-16,5 36-152 0,-1 5 152 15,0 14 8-15,8 2 0 32,8-2-8-32,4 2-576 15,12 0-713-15,20-5-2519 0,-9-17 1703 16,-3-16-7089-16</inkml:trace>
  <inkml:trace contextRef="#ctx0" brushRef="#br0" timeOffset="26767.21">14179 8102 12170 0,'0'0'2585'0,"0"0"-1057"16,-111-6-160-16,51 12-376 16,-3 20-71-16,3 9-305 15,8 16-248-15,16 6-216 16,16 3-88-16,20 6-64 0,9-5-48 16,46-1-120-16,32-6-816 15,25-16-809-15,4-19-1207 16,-33-16-1105-1,-23-6-4817-15</inkml:trace>
  <inkml:trace contextRef="#ctx0" brushRef="#br0" timeOffset="27090.11">14394 8334 8977 0,'0'0'2145'16,"0"0"-1769"-16,0 0-224 31,0 0-40-31,0 0 216 15,0 0 288-15,124 45-104 0,-68-45-80 16,4-10-432-16,0-12-1104 16,-8-10-776-16,-9-6-625 0,-19-7-695 15,-16 1 3200-15,-8-1 880 16,-32 10 1576 0,-19 13-79-16,-21 19-409 15,4 3-135-15,-3 19-369 0,2 16-328 16,26 10-296-16,7 9-336 15,20 6-111-15,16 0-105 0,12 1-112 16,35 2-96 0,33-3 8-16,28-9-88 15,7-16-592-15,-10-22-1529 16,-34-13-2072-16,-28-3-5153 0</inkml:trace>
  <inkml:trace contextRef="#ctx0" brushRef="#br0" timeOffset="27771.36">15730 8134 7817 0,'0'0'8330'31,"0"0"-5762"-31,0 0-1583 0,0 0-969 16,0 0-16-16,0 0-24 15,11 127 24-15,2-50 48 16,2-5-48-16,9-11 16 0,4-24-8 15,8 5-8-15,4-4 40 32,4-19-40-32,0-16 0 0,4-6 96 0,-1-32 56 15,5-25-16-15,8-29 16 16,4-28-8-16,-12-1-40 0,-17 20-40 16,-11 31-56-16,-16 39-8 15,-4 11-152 1,-4 11-160-1,0 19-1040-15,-8 12-5482 0,-4 10 1625 16</inkml:trace>
  <inkml:trace contextRef="#ctx0" brushRef="#br0" timeOffset="28071.71">16419 8375 11202 0,'0'0'1928'0,"0"0"-591"16,0 0-745-16,63-82 240 0,-38 50 216 15,3-3-328-15,3 0-192 16,1-3-352-16,0 0-176 16,-12-3-176-16,-8 6-40 0,-12 6 32 31,-17 14 184-31,-18 11 176 16,-16 8-72-16,-5 27 88 0,-4 23 48 15,20 26-152-15,16 2-16 16,20-9-64-16,12-9-8 15,44-17-104-15,31 4-512 0,37-16-824 32,16-19-1049-32,-1-23 193 0,-15-31 64 15,-25-16-417-15,-24 4-144 0,-18-1 1305 16</inkml:trace>
  <inkml:trace contextRef="#ctx0" brushRef="#br0" timeOffset="28329.59">17427 8051 6105 0,'0'0'4953'0,"0"0"-840"16,0 0-2601-1,0 0-1088-15,-84 39-176 16,37 21-168-16,-9 26 0 0,11-4-32 0,17-5-48 16,13-17-176-16,15-22-488 31,0-6-224-31,15-4-96 16,10-15 200-1,3-13 784-15,0-16 336 16,-4-19 320-16,-13-25 552 0,-11-29-88 15,-28-16 48-15,-15 10-335 16,-5 22-409-16,8 31-80 16,12 23-48-16,0 4-200 0,0 8-96 15,13 7-1136-15,15 26-1961 16,11 9-840-16,17 0-2008 0</inkml:trace>
  <inkml:trace contextRef="#ctx0" brushRef="#br0" timeOffset="28648.44">18211 7795 9522 0,'0'0'2568'16,"0"0"-343"-1,9-99-681-15,-9 57-568 0,-16 5 112 16,-12 8 73-16,0 4-217 15,-12 12-440-15,1 13-312 16,-10 6-192-16,2 42-112 0,7 25 32 0,12 32 64 31,20 12 16-31,8 1-8 16,20-1 8-16,4-6-40 0,-1-3 40 16,-6-3 0-16,-6-16 0 15,-11-7-56-15,0-15-504 16,-11-3-793-16,-13-23-1367 0,0-16-4194 0</inkml:trace>
  <inkml:trace contextRef="#ctx0" brushRef="#br0" timeOffset="29128.5">17717 8175 10578 0,'0'0'2208'0,"0"0"-1208"31,0 0-127-31,0 0-217 0,0 0 144 16,0 0-240-16,0 0-64 16,105-9 64-16,-10 18-304 15,29-2-80-15,-5-4-80 0,-23 0-80 16,-40-3-16-16,-33 0-168 16,-7 0-968-16,-16 0 120 0,-28 0-232 31,-20 0-1377-31,-3 0-2344 0</inkml:trace>
  <inkml:trace contextRef="#ctx0" brushRef="#br0" timeOffset="29486.14">17455 8083 8873 0,'0'0'2009'0,"0"0"-1"0,0 0-551 31,0 0-457-31,0 0-392 0,0 0-272 15,-9 25 440-15,5 4 112 16,1 6-280-16,-1 10-303 16,0 2-161-16,4 4-72 0,0 0-72 15,0-7 0-15,8-5-521 32,8-11-671-32,8-12-808 0,-5-13-1233 15,2-3-6177-15</inkml:trace>
  <inkml:trace contextRef="#ctx0" brushRef="#br0" timeOffset="29669.71">17666 7725 12410 0,'0'0'2705'0,"0"0"-689"0,0 0-608 16,0 0-423-1,0 0-265 1,0 0-672-16,0 0-48 0,0 0-3025 0,8 0-4600 16</inkml:trace>
  <inkml:trace contextRef="#ctx0" brushRef="#br0" timeOffset="30329.37">18578 8153 5961 0,'0'0'10970'0,"0"0"-9169"31,0 0-1617-31,0 0 0 16,-24 102 24-16,16-45-40 0,4 6-96 15,1 4-72-15,3-16-352 0,0 9-1641 16,0-18-1992-16,0-20-2136 0</inkml:trace>
  <inkml:trace contextRef="#ctx0" brushRef="#br0" timeOffset="30501.59">18765 7874 11882 0,'0'0'4081'31,"0"0"-2641"-31,0 0-1200 16,0 0-240-16,0 0-16 15,0 0-32-15,-43 133-1256 0,35-76-2849 16,8-9-2784-16</inkml:trace>
  <inkml:trace contextRef="#ctx0" brushRef="#br0" timeOffset="30726.17">19287 8195 10610 0,'0'0'3264'0,"0"0"-1231"0,0 0-529 15,-51-74-175-15,-21 61-441 16,-31 13-280-16,-1 20-144 31,20 12-168-31,21 25-224 0,27 12-72 16,16 1-64-16,12 0-48 0,12-19-152 15,28-13-320-15,31 7-672 0,49 2-993 16,-5-9-2392 0,-3-16-3489-1</inkml:trace>
  <inkml:trace contextRef="#ctx0" brushRef="#br0" timeOffset="31033.51">19718 8251 12106 0,'0'0'2825'0,"0"0"-833"0,-104-15-952 31,69 15-568-31,3 9-280 16,15 10-192-16,14 10-112 0,3-1-24 15,24-2 8-15,11-4-272 16,14-16-112-16,2-6-24 0,5-9-96 31,-8-23 632-31,-8-6 64 16,-12-7 280-16,-9 4 464 0,-10 6-64 15,-9 13 113-15,0 9 127 16,0 13-552-16,0 10-432 0,0 18-168 31,0 17 104-31,11 9 16 16,5 3-304-16,20 0-560 15,8-12-297-15,8-10-199 0,27-23-921 16,-15-9-231-16,-9-3-2233 0</inkml:trace>
  <inkml:trace contextRef="#ctx0" brushRef="#br0" timeOffset="31228.42">20614 7410 11586 0,'0'0'4321'0,"0"0"-1817"15,0 0-1495-15,0 0-1001 0,-51 89 40 16,38 22 80-16,9 22 64 0,4 13-104 31,0 1-40-31,4-23-48 16,9-10-520-16,-5-28-1777 16,7-26-87-16,-6-29-401 0,-5-21-2896 15</inkml:trace>
  <inkml:trace contextRef="#ctx0" brushRef="#br0" timeOffset="31453.76">20236 7817 11746 0,'0'0'1784'0,"0"0"-711"0,103-16-489 15,-11 16 120-15,20 25 56 16,11 10-240-16,-3 6-296 0,-32 0-136 15,-29-9-24-15,-19-6-64 16,-12 9-96-16,-4 3-136 16,-9 25-480-16,-11 23-208 0,-4 9-1305 15,-15-16-255 1,-9-21-1801-16</inkml:trace>
  <inkml:trace contextRef="#ctx0" brushRef="#br0" timeOffset="31645.79">21053 7518 14459 0,'0'0'2624'0,"0"0"-943"16,0 0-1289-16,0 0-392 15,0 0-136 1,0 0 64-16,23 140-449 15,-19-77-2407-15,9-9-5090 0</inkml:trace>
  <inkml:trace contextRef="#ctx0" brushRef="#br0" timeOffset="32173.44">21399 7908 13298 0,'0'0'2425'0,"0"0"-697"16,0 0-984-16,0 0-632 15,0 0 48-15,-108 74-72 16,73-14-88-16,10 19-56 0,14 1 8 16,7-10-816-16,4-13-664 15,20-22 200 1,7-7-401-16,5-12-39 0,5-16 968 16,-9-16 800-16,-5-35 696 15,-3-22 136-15,-3-22 616 16,-6 6-527-16,1 19-433 15,4 23-264 1,0 15-8-16,8 6 224 0,8 11-120 16,7 8-136-16,2 10 72 0,2 26-208 15,-3 16-48-15,-9 9-40 16,-6 6 40-16,-9 3 8 16,-12 1 48-1,-4-4-56-15,0-9-8 16,-8-13 0-16,-4-9 0 0,0-16 8 15,-4-13 80-15,12-4 376 16,4-24-312-16,0-14-144 16,28-21-368-16,28-23-208 0,4 4-280 31,-4 9 304-31,-5 16 552 16,-16 22 96-16,-2 9 976 0,-10 10 64 15,-2 16-392-15,-10 13-696 16,2 22-48-16,-6 22 88 15,1 26-72-15,5 28-16 0,-9 13-24 16,-1-29-1088-16,1-25-2825 0</inkml:trace>
  <inkml:trace contextRef="#ctx0" brushRef="#br0" timeOffset="32490.59">22311 7365 13122 0,'0'0'2529'0,"0"0"-617"0,0 0-1168 16,0 0-744-16,0 0 0 15,0 0 0-15,112 124 320 16,-41-12-87-16,2 21-121 0,-13 4 0 16,-21-4-104-16,-27-16 40 31,-12-9-48-31,-36-6-176 0,-11-26-465 16,-5-16-255-16,-16-9-648 15,20-19-2289-15,8-7-3360 0</inkml:trace>
  <inkml:trace contextRef="#ctx0" brushRef="#br0" timeOffset="32638.45">23551 7966 14010 0,'0'0'0'15,"0"0"-5569"-15</inkml:trace>
  <inkml:trace contextRef="#ctx0" brushRef="#br0" timeOffset="33595.37">12881 9071 3120 0,'0'0'6762'16,"0"0"-5506"-16,0 0-600 0,0 0-24 0,-88-26 968 15,80 26 81 1,4-3-473-16,4 3-664 0,0 0-472 0,12 0-72 31,28 0 0-31,52 0 568 16,63 0 89-16,44 0-153 16,29 0-64-16,-9 0-32 0,-45 0-192 15,-41 0-32-15,-50 0-88 16,-39 0-88-1,-20 0 8-15,-8 0 80 16,-5 0-96-16,-6 0-80 31,-5 0 80-31,0 0 24 0,-13 0-24 16,10 0-600-16,10 0-736 16,17 3-3770-16,12 3-1431 0</inkml:trace>
  <inkml:trace contextRef="#ctx0" brushRef="#br0" timeOffset="34280.9">16737 9045 8633 0,'0'0'1681'15,"0"0"-681"-15,0 0-360 16,0 0 280-16,0 0 48 31,0 0-727-31,13-9 535 0,90 22 464 0,61 2-568 16,39 1-248-16,32-3-64 16,16-3 72-16,7-7 296 0,21 3-95 15,9-6-121-15,6 0-48 16,-6 0-280-1,-13-13-120 1,-24-6 16-16,-29 0 16 0,-31 0-88 0,-28 6 40 16,-15 1 0-16,-17 5 40 15,-11 1 0-15,-28-1-16 0,-20 4-72 16,-29 1 0-16,-11 2-8 16,0 0-64-16,-4 0-288 15,-4 0-8 1,-8 0-312-16,-8 0-433 15,0 0-495-15,-8 5-952 0,0-1-1641 16,0-4-3825-16</inkml:trace>
  <inkml:trace contextRef="#ctx0" brushRef="#br0" timeOffset="39553.3">12650 9271 1528 0,'0'0'8562'0,"0"0"-6762"15,0 0-1800-15,0 0-456 0,32 0 400 0,19 6 56 16,41-3 552 0,68 0 216-16,39-3 48 15,40 0 121 1,28 0-249-16,7 0-216 0,21 0-192 15,4-3-112-15,0 3-96 16,-8-3 32-16,-20 0-104 0,-20 0 0 16,-24 3 8-16,-24 0 64 15,-32 0-16-15,-27 0-48 0,-21 0 40 32,-19 0-40-32,-9 0 88 15,-19 3 120-15,-16 0-104 16,-13 0-64-16,-2 0 0 0,-6-3-48 15,1 3-48-15,-3-3-336 0,-30 0-720 16,-7 0-1225-16,-16-12-2664 0</inkml:trace>
  <inkml:trace contextRef="#ctx0" brushRef="#br0" timeOffset="42267.19">20152 6537 4865 0,'0'0'2776'16,"0"0"-1336"-16,0 0-927 0,0 0 7 31,0 0 464-31,84-19 216 16,-56 12-72-16,4 1-191 0,11 0-353 15,13 3-104-15,16-4 16 16,32 4-104-16,23 0-24 15,8 3-112 1,5 0-80-16,-13 0-56 16,-7 0-16-16,-4 3-40 0,7 0-56 15,1 7 56-15,7-7-56 0,4 6 48 16,5-5-8-16,-9-1-40 16,-4 0-8-16,-7 0 0 15,-8 1 0-15,-5-1 0 16,1 0 8-16,-8 0-8 15,8-3 48-15,-5 3-48 16,4-3 0-16,-3 0 8 0,7 3-8 16,-3 0 0-16,-1 1 0 15,1-1 0-15,-4-3 0 16,-4 0 16 0,-1 0-16-16,-3 0 0 15,-4 0 8-15,-1 0 8 16,1 0-16-16,3-3 32 0,9 3-32 15,4-4 0-15,8 4-8 16,-2 0 8-16,2 0-8 0,-8 0 8 31,-8 4 0-31,-9-1-8 16,-16 0 8-16,-15 0 0 0,-11-3 0 16,-6 4 16-16,17-4-16 15,31 0-8-15,29 2 8 16,11 2-8-16,-7-4-88 0,-1 0-160 31,-15-6-40-31,-8-7-24 16,-20 0 224-16,-16 0 40 0,-17 7 48 0,1-1 8 15,7-2 0-15,5 0 48 16,24-1-48-16,15 4-8 16,17-1 8-16,8 7 0 15,-9-3 0 1,-11 0 0-16,-24 0 8 15,-21-4-8-15,-11 5 0 0,-8-5 0 16,11-3 16-16,1 4 40 0,12-3 40 16,0 2 24-16,12 1-72 15,20-1-48 1,-13 4 0-16,-7 3 0 16,-9 0 0-16,-11 0 0 15,0-3-8-15,8 0 0 16,0 0 8-16,-5-4 0 0,5-2 0 31,0 3 0-31,-4-1-96 0,-4 4-80 16,-5-3 24-16,-3 2 24 15,-5 4 32-15,2-6 48 16,-6 3-144-16,5 0-160 0,-4 0 72 16,0-4-136-16,-8 4-48 15,0-3-345-15,-4 2 97 0,7 2-416 31,-7-2-800-31,-4 1-2313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3:11:12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5118 880 0,'0'0'11106'0,"0"0"-9306"32,0-19-1223-32,0 16 175 15,0-1 672-15,0 4-160 0,0 0-352 16,0 0-295-16,0 0-273 15,0 0-48-15,0 0 40 0,-13 0 56 16,-6 0 120-16,-9 0-368 47,-13 0-24-47,-10 7 368 16,-5 5 0-16,4 4-56 0,0 3-80 15,5 7-87-15,2-1-25 0,10 4-192 16,7 9-48-1,8 3 0-15,13 7-64 0,7 2 16 0,7 1-289 16,25 0-415-16,24 0-432 16,44-16-376-16,-17-16-2201 0,0-19-3153 15</inkml:trace>
  <inkml:trace contextRef="#ctx0" brushRef="#br0" timeOffset="300.83">2589 5343 4176 0,'0'0'11499'15,"0"0"-9203"-15,0 0-1624 0,0 0-207 16,-91 10 55-16,55 15 64 16,0 10 72-16,4 9-328 15,4 4-168 1,12 3-80-16,8 0-80 16,8-10-224-16,4-6-304 0,20-13-8 15,8-9 136-15,4-13 16 16,3 0 104-16,-7-19 120 15,1-13 160-15,-18-6 112 0,-7 0 160 32,-8 0 192-32,0 3 176 15,-19 6-32-15,-5 4-224 0,-4 12-232 16,0 4-152-16,7 9-424 16,6 0-872-16,2 6-2793 15,13 3-4377-15</inkml:trace>
  <inkml:trace contextRef="#ctx0" brushRef="#br0" timeOffset="698.87">2720 5381 416 0,'0'0'14523'16,"0"0"-12051"-16,0 0-1784 15,0 0-640-15,0 0-48 16,0 0-104-16,0 0 104 0,45 76 88 15,-37-24-88-15,-8 5-8 16,0 3 0-16,-8 0-64 16,-9-9-32-1,-2-3 32-15,-5-13-320 16,8-13 392-16,0-10 200 0,12-12 248 16,4-3 169-16,4-38 47 15,32-26-664-15,3-2 0 16,-3 5 8-16,1 10 168 0,-18 29-168 31,1 3 184-31,-4 5 72 16,-4 14-264-16,-4 3-232 0,4 20 208 15,-4 11 24-15,0 10 216 16,0 7-136-16,-4 6-72 16,-4-3-8-16,3 3-248 0,2 3-808 31,-1-13-1737-31,0-15-3937 0</inkml:trace>
  <inkml:trace contextRef="#ctx0" brushRef="#br0" timeOffset="1019.88">3211 5394 12858 0,'0'0'4441'0,"0"0"-4273"16,0 0 40-16,-16 73-40 31,0-25 248-31,4 9-256 16,4 3-48-16,4 0-16 0,0-6-96 15,4-3-456-15,0-9-136 16,0-17-120-16,8-12 112 0,4-10 312 16,8-6 288-16,8-26 688 15,-1-12-64-15,5-13 288 0,0-7 1 31,-8 1-329-31,0 6-40 0,-12 10-40 16,-4 12-232-16,-8 9 64 16,4 14-336-16,-4 6-40 15,0 3-944-15,0 7-2057 16,4 2-5249-16</inkml:trace>
  <inkml:trace contextRef="#ctx0" brushRef="#br0" timeOffset="1382.99">3781 5505 14563 0,'0'0'3128'16,"0"0"-1991"-16,0 0-153 0,-104 4-48 0,64 18-336 15,4 9-352-15,1 10-176 16,7 10-24-16,4 0-48 15,8 3-416 1,7-6-168-16,9-4-272 16,0-9-513-16,25-16-415 15,6-13 248-15,9-6 568 16,8-19 31-16,-4-16 937 0,-4-12 865 31,-8 0 1079-31,-13-7 24 0,-10 2-335 16,-9 8-249-16,-5 6-88 15,-18 9-408-15,-9 7-327 16,0 13-257-16,0 5-304 0,4 4-280 16,1 29-1097-16,6 3-839 15,10-4-3265-15</inkml:trace>
  <inkml:trace contextRef="#ctx0" brushRef="#br0" timeOffset="2104.19">3892 5826 12578 0,'0'0'5033'15,"0"0"-4537"-15,0 0-480 0,0 0 32 16,0 0 456-1,0 0-407-15,0 0-97 16,123-83-233-16,-59 23 233 16,16-25-272-16,0-36-136 15,-5-13-248-15,-19-2 32 0,-20 12 624 16,-16 35 80-16,-16 26 776 0,0 28-144 31,-4 25 345-31,0 7 39 16,-12 3-456-16,-19 35-640 15,-34 47-128-15,-10 49 128 0,3 21 48 16,13 7 120-16,23-20-112 16,23-31 80-16,13-25-136 0,0-26-88 15,8-22-432-15,16-13-280 32,8-9-304-32,24-13-241 0,24-35 49 15,19-48-752-15,1-28-713 16,-12-3 48-16,-32 22-1512 0,-28 44 4225 15,-17 23 1553-15,-11 22 3408 16,0 3-1024 0,-4 3-2073-16,-20 35-1208 15,-8 29 496-15,-7 25-111 16,3 0-521-16,12-16-256 16,16-25-160-16,4-19-104 15,4 3-160-15,0-7-360 16,8-6-232-16,20-19-193 0,8-3 433 15,7-31 40-15,13-30-128 16,12-28-160-16,-16 7-104 16,-17 12 528-16,-10 22 336 0,-25 36 1456 15,0 2 472-15,0 10-759 0,-8 3-785 32,-12 26-224-32,-8 13 224 15,0 5-216-15,3 7-88 16,6 6-80-16,7-6-8 0,12 0-472 15,0-10-753-15,28-15-1071 16,7-13-2177-16,10-16-3425 0</inkml:trace>
  <inkml:trace contextRef="#ctx0" brushRef="#br0" timeOffset="2332.25">5462 5003 5921 0,'0'0'12018'15,"0"0"-9961"1,0 0-1273-16,0 0-784 16,-55 83 0-16,14 19 88 15,-2 21 160-15,3 4-144 0,12-12 32 16,12-23-136-16,0-22-144 16,8-17-384-16,4-14-312 15,0-14-481-15,4-3-1343 16,0-2-1753-16,0-14-3297 15</inkml:trace>
  <inkml:trace contextRef="#ctx0" brushRef="#br0" timeOffset="2579.84">5052 5486 5617 0,'0'0'4617'0,"0"0"-3577"0,123-25 760 16,-59 15-159-16,-4 7-481 15,-1 0 72-15,-6 3-168 0,-10 9-343 32,-7 14-249-32,-12 9-264 15,-20 21-56-15,-4 24-96 32,-36 21 88-32,-8 4-32 0,4-17-112 0,8-21-80 15,21-30-320-15,-2-5-993 16,5-10-1559-16,4-9-3050 0</inkml:trace>
  <inkml:trace contextRef="#ctx0" brushRef="#br0" timeOffset="2707.99">5745 5403 14523 0,'0'0'4657'0,"0"0"-3745"16,0 0-376-1,0 0-536-15,0 0-48 16,0 0-1376-16,0 0-1609 15,0 0-8201-15</inkml:trace>
  <inkml:trace contextRef="#ctx0" brushRef="#br0" timeOffset="3262.28">5896 5581 12994 0,'0'0'5649'15,"0"0"-4976"-15,0 0-185 16,-111 29 0-16,75 3 16 31,8 9-184-31,0 10-168 0,16 3-152 16,4 0-592-16,8-4-352 15,8-8-457-15,12-13-847 0,8-20-441 16,0-9 985-16,0-19 800 16,-4-16 904-16,-5-13 1176 15,-6-9 1377 1,-5 0-481-16,-5-3-480 0,5 6-583 15,1 6-465-15,2 10-88 16,10 16-136-16,7 9-320 0,7 13-168 16,5 0-24-16,3 22-40 15,-6 7-72 1,-5 9-64-16,-17 3 40 16,-11 7 63-16,-4 3 161 0,-8 3 104 15,-20-4 56-15,-3 1 40 16,-1-10 73-16,0-6-41 0,8-12 48 15,8-11-72-15,12-12-16 32,4 0 64-32,20-25-152 15,19-16-72 1,21-23-152-16,9-2 24 16,2-8-137-16,-3 5-31 0,-20 21 368 15,-5 13 593-15,-15 13 263 16,-11 18-272-16,-6 4-344 15,-3 26-64-15,-4 9 408 0,0 13-32 16,-4 9-256-16,0 3-96 16,-12 13-136-16,-8 16-64 0,-16 3-416 15,8-16-992-15,5-25-3169 0</inkml:trace>
  <inkml:trace contextRef="#ctx0" brushRef="#br0" timeOffset="4132.85">6972 5775 13450 0,'0'0'4569'0,"0"0"-3688"31,0 0-169-31,0 0-72 0,0 0 56 16,0 0-208-16,0 0-232 15,5-3 24-15,14 3-176 16,16 0-32-16,14 0 104 0,11 3-176 0,7-3-184 15,1 0-280 1,-5 0-344 0,-7 0-312-16,-4 0-1041 0,-20 3-2992 15,-16 4-1128-15</inkml:trace>
  <inkml:trace contextRef="#ctx0" brushRef="#br0" timeOffset="4383.17">6917 6013 5297 0,'0'0'8137'0,"0"0"-5688"16,0 0-985-16,0 0 41 15,0 0-233-15,0 0-80 0,32 3-208 32,22-3-248-32,30 0-191 0,0 0-329 15,-5-3-216-15,-10 3-304 63,-26 0-905-63,17 0-759 15,-8 0-1929-15,-20-3-5657 0</inkml:trace>
  <inkml:trace contextRef="#ctx0" brushRef="#br0" timeOffset="4822.85">8215 5566 11162 0,'0'0'5769'16,"0"0"-4441"-16,0 0-487 0,0 0-249 15,0 0-328-15,0 0-256 32,-20 57 384-32,0-10-128 0,4 7-40 15,-4 10-136-15,9-1-32 16,-1 1-56-16,3-7-248 16,5-7-432-16,4-11-320 0,0-20-1225 0,4-16-2960 15,9-3-3041-15</inkml:trace>
  <inkml:trace contextRef="#ctx0" brushRef="#br0" timeOffset="4977.1">8347 5368 8313 0,'0'0'9202'16,"0"0"-7329"-16,0 0-1281 15,0 0-56-15,0 0 24 0,0 0-120 16,0 0-440-16,0 0-56 15,11 13-1328-15,-2 13-257 16,-1 2-4176-16</inkml:trace>
  <inkml:trace contextRef="#ctx0" brushRef="#br0" timeOffset="6368.91">8414 5737 7161 0,'0'0'7682'16,"0"0"-6074"-16,0 0-8 15,0 0-527-15,0 0-161 16,32-89-496-16,-8 70-224 0,0 3-192 16,4 3-48-16,0 4-72 31,-9 6 32-31,2 3 16 0,-10 0-64 15,6 6-16 1,-10 10 80-16,5 6-80 16,-7 7 24-16,-5 2 120 15,0 4-24-15,0 1 32 0,-13-8 0 16,2-3 8-16,-2-2 24 16,5-14-32-16,1-3 0 0,3-6 40 15,0 0 80-15,4-15-120 0,0-14-56 16,12-6-184-16,8-6 232 15,8-1-48-15,-5 4-8 0,5 10 64 32,-12 5 56-32,4 14 112 15,-4 9-168-15,-4 0-72 16,4 13 64-16,-8 12-96 0,-4 7 104 16,-4 6-8-16,0-3-56 0,-4 0-16 15,-8-10-312-15,-4-2-129 31,0-11 153-31,8-5-48 16,0-7 176-16,8-7 232 0,0-18-304 16,13-7-72-16,14-9 64 15,4-1 248-15,6 7 72 0,-1 4 144 16,-4 8 160-16,-4 14 216 31,-9 9-224-31,1 0-224 0,0 16-64 16,0 6 184-16,0 7-8 0,-4 6-104 0,4-7-72 15,4 4-8 1,0-7-632-16,0-6-584 0,8-6-1113 16,4-6-711-1,-1-7-977 1,5-10-96-16,-5-15 2993 16,1-7 1120-16,-8-6 1792 0,-8 0 513 0,-3-4 399 15,-17 10 521-15,0 4-168 16,-9 6-961-16,-14 6-712 0,-10 10-639 31,-6 6-249-31,-1 0-176 16,-8 22-144-16,8 6-168 15,8 7-16-15,8 0 8 0,13 0-112 16,11-3 56-16,4-7-192 0,27-9-48 16,18-9 136-16,11-7-72 15,7-7-177-15,1-18-319 31,-12-4 240-31,-9-2 488 0,-11 2 64 16,-20 4 816-16,-4 8 329 31,-12 8-313-31,0 9-232 0,0 0-640 16,-12 4-24-16,-4 8-104 16,4 10-40-16,0 3-216 15,12 1-176-15,0-4-504 0,24-6-17 0,12-3-63 16,8-10 232-16,8-3-200 15,8-6 135-15,-9-16 825 0,1-1 128 0,-17-6 889 32,-10 4 647-17,-10 6 88-15,-6 0-279 16,-9 3-425-16,0 6-456 0,-13 1-336 16,-6 6-128-16,-5 3-104 0,3 0 104 15,2 6-72-15,3 7-168 0,8 0-32 16,4 2-24-1,4 2 96 1,8-5-128-16,12 1 312 16,3 3 16-16,5 0 0 0,-4-1 64 15,-3 2-48-15,-2 8-16 16,-6 4-176-16,-6 8 15 0,-7 11 33 31,0 6 56-31,0 7 16 16,-7 5 16-16,-10 1 32 0,-7 0 8 15,1-10-8-15,-9-7-344 16,0-11 328-16,-4-14 24 0,4-13 408 16,0-8 497-16,4-4 71 31,1-22-40-31,7-13 56 16,8-26-176-16,12-18-375 0,12-20-9 15,27 8-216-15,9 17-216 0,0 27-240 16,-4 18-585-16,7 10-743 15,5 3-336 1,17 13-593-16,-18 3-3592 16,-11 6-4505-16</inkml:trace>
  <inkml:trace contextRef="#ctx0" brushRef="#br0" timeOffset="6675.36">10163 5791 8873 0,'0'0'5210'0,"0"0"-3570"15,0 0-136 1,0 0-560-16,0 0-119 15,0 0-321-15,0 0-344 16,60 0-160-16,-28 0-8 0,4-3-504 16,0-4-177-16,-5 1-279 15,-3-10 416-15,-11-3 200 0,-10 0 352 32,-7 3 80-32,-15-3 696 15,-18 10-232-15,-6 2 80 0,-5 7 33 0,0 0-97 0,0 19-144 31,13 3-168-31,6 4 16 0,10 3-72 16,6-1-112-16,9 0 48 31,4-2-80-31,20-4-40 16,17-6-8-16,10-3-184 0,9-10-376 16,31-3-744-16,-14-16-2593 15,-10-9-6577-15</inkml:trace>
  <inkml:trace contextRef="#ctx0" brushRef="#br0" timeOffset="7100.09">11112 5623 7945 0,'0'0'5761'16,"0"0"-4336"-16,0 0-81 15,75-77-160 1,-62 49 9-16,2-7-425 16,-7 3-256-16,-8-3-24 0,0 7-320 15,-16 2-120-15,-15 7-48 16,-14 7-8-16,-6 5 0 15,-5 7-88-15,4 3 32 0,5 20 64 32,6 5 0-32,9 14 96 15,9 15 64-15,7 22-96 0,16 26 312 16,0 2-72-16,16-5-72 16,0-22-88-16,-9-26-144 15,-7-10 0-15,0-9-48 0,0 6-216 16,0 1-304-1,-31-1-360-15,-1-9-977 16,0-14-3640-16</inkml:trace>
  <inkml:trace contextRef="#ctx0" brushRef="#br0" timeOffset="7262.32">10622 5864 14547 0,'0'0'2112'15,"0"0"-1632"-15,123-16-360 0,-55 10-24 32,12 6-96-32,23 0-120 15,-15 0-1616-15,-13 6-4706 0</inkml:trace>
  <inkml:trace contextRef="#ctx0" brushRef="#br0" timeOffset="7431.88">11430 5804 12274 0,'0'0'6890'31,"0"0"-6450"-31,0 0-440 16,0 0 0-16,0 0 360 0,0 0-32 15,-35 107-152-15,27-68-176 16,4 2-88-16,-1-3-1080 16,5-10-889-16,0-5-2024 0,0-17-1920 0</inkml:trace>
  <inkml:trace contextRef="#ctx0" brushRef="#br0" timeOffset="7568.01">11722 5505 16755 0,'0'0'2585'16,"0"0"-1193"0,0 0-880-16,0 0-256 0,0 0-256 15,0 0-904-15,0 0-3361 0,-17 63-616 0</inkml:trace>
  <inkml:trace contextRef="#ctx0" brushRef="#br0" timeOffset="7949.98">11677 6143 12426 0,'0'0'2961'0,"0"0"-1105"16,0 0-1176-16,112-98-456 0,-68 53-72 16,-4-5-56-16,4-4-88 15,3-16-8-15,1-13-112 16,4-21-248-16,-1-4 88 0,-14 22-120 31,-18 22 272-31,-6 36 120 16,-13 15 512-16,4 4 360 0,-4 5-103 0,0 4-633 15,-17 10-136 1,-11 15 0 0,-7 13 320-16,-9 13-16 15,-4 16-112-15,1 13 56 0,10 18-112 16,14 0-32-16,14-15-48 0,9-23-56 16,9-22-48-16,10-13-328 0,13 1-248 15,37-10-585-15,-2-4-1071 16,-3-12-5066-16</inkml:trace>
  <inkml:trace contextRef="#ctx0" brushRef="#br0" timeOffset="8175.65">12609 5445 13754 0,'0'0'3945'16,"0"0"-2608"-16,0 0-297 0,0 0-112 31,0 0-104-31,0 0-736 15,0 0-80-15,0 0-8 16,-39 89 80-16,3-7 8 0,0 17-88 16,8 6 24-16,4-16-24 15,9-26-440-15,10-25-288 0,-3-9-192 32,4-7-737-32,-3-6-2383 15,7-13-1834-15</inkml:trace>
  <inkml:trace contextRef="#ctx0" brushRef="#br0" timeOffset="8332.71">12359 5670 11322 0,'0'0'1112'0,"0"0"-1112"16,108 0-640-16,-57 7 168 0,5 2 352 0,0-3-40 15,7 1-1256-15,-11-1-761 16,-12-2-1880-16</inkml:trace>
  <inkml:trace contextRef="#ctx0" brushRef="#br0" timeOffset="8564.75">12809 5711 160 0,'0'0'4256'16,"0"0"-2951"-16,0 0 271 15,0 0 72-15,0 0-463 0,0 0-721 16,0 0-448-16,56-12-8 0,-37 5 48 31,-6-2-48-31,2-4 88 16,-11 0 480-16,-4 1 696 15,0 2 521-15,0 4-385 0,-15 3-656 16,-9 3-40-16,-4 3-272 16,-8 19-160-16,0 7 16 0,1 6-136 31,3 3-152-31,11 3-8 16,10-3-72-16,11-3-424 15,4-3-672-15,59-10-576 0,-7-6-873 0,4-13-4408 16</inkml:trace>
  <inkml:trace contextRef="#ctx0" brushRef="#br0" timeOffset="8881.31">13447 5689 4761 0,'0'0'10882'0,"0"0"-9266"0,0 0-1344 0,0 0-272 16,0 0-64-16,-104 48 64 15,56-7 104 1,-4 3-48-16,9 4-56 15,6-3 0-15,5-4-8 16,13-6-128-16,10-10-408 16,9-12 176-16,0-7 96 0,25-6 272 15,3-13 120-15,0-15 104 0,-4-7 528 32,-4-9 240-32,-9-1 137 15,-11-3-305-15,0 11-360 16,-11 2-136-16,-9 12-168 0,-1 11-160 15,2 6-416-15,7 6-584 16,4 0-1017-16,16 15-1791 0,12 4-313 31,8-3-1905-31</inkml:trace>
  <inkml:trace contextRef="#ctx0" brushRef="#br0" timeOffset="9044.94">13534 5734 14067 0,'0'0'2976'0,"0"0"-1271"15,0 0-1337 1,0 0-368 0,0 0-144-1,0 0 128-15,-40 108 16 16,21-58-16-16,-1-2-1201 0,-1 3-1007 16,10-13-1657-16,3-16-792 0</inkml:trace>
  <inkml:trace contextRef="#ctx0" brushRef="#br0" timeOffset="9172.51">13733 5600 9025 0,'0'0'3225'15,"0"0"-512"-15,0 0-905 0,0 0-984 16,28-47-824-16,-40 66-2288 16,-4 9-609-16,-8 1-2840 0</inkml:trace>
  <inkml:trace contextRef="#ctx0" brushRef="#br0" timeOffset="9960.24">13534 5915 7665 0,'0'0'824'0,"0"0"-536"0,0 0-88 16,116-95 529-16,-85 63 247 15,1 3 240-15,-4 4-776 16,0 9-264-1,-8 3-176-15,-8 10-40 0,1 3 32 16,-10 7-184-16,-3 18 192 16,0 9 104-16,-16 5-88 0,-4 2 48 15,0-3-56-15,-4-3 8 16,9-10 136 0,2-8-144-16,6-12 120 15,7-5 632-15,0 0 1073 0,24-15-1409 16,8-7-424-16,7-10-448 15,9 3 160-15,0 1-32 0,-4 2-112 16,-8 10 248-16,-8 7 184 31,-9 6 208-31,1 3-208 16,-4 6-56-16,0 10 56 0,4 3 8 16,4 3-8-16,4-6 48 0,3 3-48 15,5-9-1385-15,1-7 201 16,-2-3-496-16,-7-10 303 31,-8-12 1257-31,-8-6 120 0,-8-4 1497 16,-4 0-25-16,-12 3 440 15,-12 4-663-15,0 13-497 0,-8 5-360 16,1 7-344-16,3 0-48 16,4 16-8-16,8 3-48 15,4 7-112-15,12-4 40 0,3 0 128 16,22-7 144-1,3 2 8-15,3-8 8 16,5-3-160-16,-8-3 96 0,-8 4-32 16,-4 3-64-16,-8 5-224 15,-8 11 208 1,0 12-168 0,-12 22 168-16,-7 1 16 0,-13 5-56 0,-1 4-48 15,6-10-48-15,-10 1-112 16,5-11-1017-16,-3-11 929 0,3-14 352 15,4-12 545-15,0-13 511 32,9-4 296-32,-2-21-256 15,6-10-144-15,10-6-15 0,5-13-401 16,5-3-8-16,27-4 72 0,28-11-336 16,26-5-264-16,26-2-400 15,8 9-776-15,-24 22-1913 31,-29 17-4977-31</inkml:trace>
  <inkml:trace contextRef="#ctx0" brushRef="#br0" timeOffset="10080.69">14881 5794 14707 0,'0'0'2520'31,"0"0"-1448"-31,0 0-519 0,0 0 239 0,0 0-792 16,0 0-656-16,-40-51-7442 15</inkml:trace>
  <inkml:trace contextRef="#ctx0" brushRef="#br0" timeOffset="21764.53">2390 6200 9033 0,'0'0'3849'0,"0"0"-3385"0,0 0-464 0,4-3 0 16,-4 3 312-16,0 0 193 16,0 0-273-16,4 0-184 15,0 0-48-15,4 0 80 0,-1 0 72 16,6 3 168 0,2 1 56-16,-2-1 0 15,2 3 0-15,2-3 32 0,2 3-152 16,-2 1 120-16,7-1-24 15,0 1-112-15,3-1-24 16,6 0-56 0,-2 1 64-16,5-1 16 15,4-3-87-15,3 1 15 0,2-1-64 16,-2 0 8-16,-3 0-32 16,4 0 40-16,-5 0-64 15,2 1-40-15,2-4 56 0,-7 3-64 31,4 0 0-31,0 3 8 16,4-2 32-16,0-2-40 0,3 5 56 16,5-1-48-16,-4 1 64 15,4-4 16-15,0 3-24 16,-1 0 0-16,1-2 8 0,0 2-16 31,-1 1-64-31,-2-1 8 0,-1 0 0 16,-1 0-8-16,1 4 0 0,0-4 16 15,0 4-8-15,-1-4 0 16,1 1 40-16,4-1-40 16,-4 3-8-16,0-5 0 15,-5 2 0 1,2 1 8-16,-2-5 0 0,1 2-8 16,4 2 0-16,4-3 8 15,3 0 0-15,5 4-8 0,0-4 8 16,3 0 0-16,-3 0 0 15,-4 4-8 1,-4-1 0-16,-5 0-40 16,-2 0 32-16,-2-2 0 15,-3 2 0-15,-3-3-40 16,-2 1 32-16,5 2-64 0,-1-3 80 16,2 0-8-16,2 0-48 0,2 0 56 31,-2 4-48-31,0-1 48 15,2-2 8-15,-9 2-8 16,3 0 8-16,-3-3-8 0,-4 7 0 16,4-7 0-16,4 3 0 15,3-3 8-15,2 4-8 0,-2-1 0 32,2-2 8-32,-6 1-8 0,-7-5 0 15,-4 4-8 1,-9-1 8-16,-2 0-40 0,-10-3 32 0,-7 0 0 15,0 0 0-15,0 0-72 16,0 0-32-16,0 3-208 16,-11 1-673-1,-2-1-1351-15,2-3-4305 16</inkml:trace>
  <inkml:trace contextRef="#ctx0" brushRef="#br0" timeOffset="26826.58">23057 9792 1040 0,'0'0'6681'31,"0"0"-4696"-31,0 0-953 16,-4 0-144-16,4 0 120 16,0 0 192-16,0 0-215 0,0 0-329 15,0 0-232-15,0 0-168 16,0 0 32 0,0 0-40-16,0 0-80 15,0 0-64-15,0 0-8 16,0 0 0-16,0 0 32 0,0 0-8 15,0 0 32-15,0 0 16 16,0 0-8-16,0 0 80 0,0 0-56 16,0 0-16-16,12 0 0 31,12 0 81-31,8 6-153 16,15 3 8-16,9 1 40 0,0 2-96 15,8 1 56-15,-1 3-88 0,1 3 88 16,0-3-40-16,-1 3-8 0,1 0-48 15,5-3 40 1,-11 3 0 0,7-3 0-16,-6-4 16 15,-3 5-16-15,0-5 24 0,-4-2 32 16,-9-1-32-16,-7 1-64 0,-4-4 112 16,-8-3-56-16,-8 0-16 0,-4 1 56 31,-4-4-48-31,-4 0 16 15,0 0-8-15,0 0 32 16,0 0-24-16,0 0-64 0,0 0 0 16,-4 0 0-16,0 0 0 15,0 0 40-15,0 0-40 0,0 0-8 32,0 0 0-32,0 0-48 15,0 0-120-15,-4 0-280 0,-20 0-704 16,0 0-1369-16,4 0-3552 0</inkml:trace>
  <inkml:trace contextRef="#ctx0" brushRef="#br0" timeOffset="27393.29">24747 9607 7737 0,'0'0'1945'0,"0"0"-489"15,0 0-424-15,0 0 728 0,0 0-95 32,0 0-377-32,7-15-624 15,-7 15-408-15,0 0-256 0,0 2-80 16,-16 11 8-16,-8 9 72 16,-8 10 312-16,-4 6-80 15,-7 10-56 1,3-1 16-16,-4 8-120 0,8-1-24 15,0 0-48-15,8-4 49 16,0-5 7-16,12-4-56 0,4-9-8 16,5-4-553-16,3-9-511 0,4-9-968 15,0-7-2177 1,0-3-4601-16</inkml:trace>
  <inkml:trace contextRef="#ctx0" brushRef="#br0" timeOffset="28836.12">24826 9881 5249 0,'0'0'3016'0,"0"0"-1007"0,0 0-1017 15,0 0 944-15,0 0-391 16,0 0-721-16,0 0 40 16,71-26-456-16,-55 26-216 0,-4 0 40 15,4 0 8 1,0 0-168-16,0 6-64 15,-8 7-8-15,0 6-120 0,-8 6 120 16,0 1 8-16,-12 5 48 16,-8-2 8-16,-3 0 8 15,-1-7-64-15,-1-3 88 16,5-6-88-16,9-4 64 16,-1-6-64-16,7 1 0 15,5-4 48-15,0 0 72 0,0-10-40 16,20-9-88-16,8-6-264 15,12-4 112-15,4-9-80 16,8 6-264 0,3 0 56-16,-2 7 288 15,-6 6-8-15,-10 6 160 0,-9 7 288 16,-13 6-288-16,-7 3-48 31,-8 13 0-31,0 9 48 16,0 7 48-16,-16 0 8 0,-8-1 24 15,0-2-64-15,-4-3 88 0,5-4-40 16,-1-6-64-16,7-4-8 16,2-5-96-16,7-4-88 15,8-3-144-15,0 0 176 16,8-10 96-16,20-12-1672 0,11-6 551 31,10-7 737-31,2 0 296 0,9 0 8 16,-4 3 144-16,-8 10 144 0,-12 6 1352 15,-17 10-1063-15,-7 6 31 16,-12 3-392-16,0 19 32 16,-8 3 160-16,-12 7-32 15,0 3-88 1,1 0-56-16,-1-3-16 16,7-3-64-16,5-4-8 0,8-6-40 15,4 0-336-15,20-6-160 0,12-4-176 16,12-9-457-16,4 0-391 15,7-9 8-15,1-17-577 0,0-6-367 32,-4-9 71-32,-4 0 2425 15,-16-1 2057-15,-16 7-129 0,-16 7 809 16,-4 12-697-16,-21 10-1048 16,-18 6 328-16,-5 6-303 0,-4 16-209 31,4 4-216-31,0 2-240 15,13 4-216-15,3-7-80 16,12 4-56-16,8-10-16 0,4-6 16 16,4-4 0-16,12-5 0 15,15-4 0-15,14 0 0 0,6-10-568 32,1-9 176-32,-8-3-40 15,-1-1 208-15,-14 8 224 0,-13 5 752 16,-8 10 16-16,-4 0-768 0,-9 7-48 15,-10 11 48-15,-9 5 224 0,0 2-104 0,4-3-64 32,5-3-48-17,6-2-8-15,5-8-80 16,8-6-176 0,0-3 216-16,24 0-8 15,12-3 16-15,11-13-456 0,13-6 160 16,4-3-48-16,4-7-504 15,-8 3 552-15,-9 3 328 0,-10 7 384 16,-18 7 992-16,-10 6-88 16,-10 2-448-16,-3 4-592 0,0 0-248 15,-3 0-136-15,-10 10 80 16,-2-1 56-16,2 7 0 0,1 3 0 31,5-3-8-31,3 7 8 16,4-1-8-16,0 3 8 15,0 0-8-15,4 4 8 0,0-4 0 16,-4 1 0-16,0-4 0 16,-4-3 0-16,-13-6 0 0,-2-4 16 15,-5-2 80-15,-8-7-88 32,4 0-8-32,4-10-96 15,9-6-352-15,6-3-352 0,9-3-552 0,12 0-1281 16,44-10-55-16,-1 3-33 15,1 7-1336-15</inkml:trace>
  <inkml:trace contextRef="#ctx0" brushRef="#br0" timeOffset="29047.6">26507 9966 1536 0,'0'0'3953'16,"0"0"-1505"-16,0 0-487 0,0 0 159 0,0 0 385 16,0 0-809-16,60-41-1008 15,-76 44-688 1,-8 13 48-16,-8 9 88 31,-4 7-72-31,4 3-8 16,0 6 16-16,5 0-64 15,2 1 8-15,2-4-16 0,7-3-264 16,4-7-928-16,12-12-1313 0,0-16 169 16,16 0 303-16,4-16-4312 0</inkml:trace>
  <inkml:trace contextRef="#ctx0" brushRef="#br0" timeOffset="29339.7">26779 10042 10402 0,'0'0'2192'0,"0"0"-1768"32,0 0-416-32,0 0 760 0,-81 26 113 0,37-17-241 15,1 1-272 1,-1-4-96-16,4 0-88 0,12 1-48 15,5-4-128-15,6 3 56 0,9-3-64 16,5 7-8-16,3-1-56 16,0 4 64-16,3 3 0 15,9 0 48-15,4 0-32 0,0-3 88 16,4-1-104-16,-4 1 0 16,0 0 0-16,4-1-208 0,3 4-424 0,5 3-584 31,13 10-593-31,-2-7-551 15,-7-6-4066-15</inkml:trace>
  <inkml:trace contextRef="#ctx0" brushRef="#br0" timeOffset="29660.66">27256 9814 6793 0,'0'0'2328'15,"0"0"-543"-15,0 0-497 16,0 0 456-16,0 0 473 0,0 0-809 16,0 0-992-16,-8-39-408 15,-20 58-8-15,-16 16 104 16,-20 23-8-1,-15 27 8-15,-20 33 40 0,2 15-48 16,14 1-88-16,20-14 0 16,14-18-8-16,18-23-216 0,10-25-656 15,6-3-848-15,7-20-1273 16,8-5-2048-16</inkml:trace>
  <inkml:trace contextRef="#ctx0" brushRef="#br0" timeOffset="30336.49">27387 10271 10202 0,'0'0'2672'0,"0"0"-943"0,0 0-881 0,0 0 472 15,0 0-472-15,0 0-720 16,0 0-128-16,-3 3-152 0,-13 19 152 16,-4 0 8-16,-4 7 0 15,4 0 0 1,0-1 48-16,4-6-48 16,4 1-8-16,8-7 16 0,4-7-16 15,0-6-8-15,16-3 0 16,12 0 8-16,7 0-48 0,14-19-56 15,-1-6 32-15,-5-4-8 32,-7 1 80-32,-8 2 0 15,-8 11 248-15,-12 5 224 0,-4 7-104 16,-4 3-368-16,-8 6-384 0,-12 19 216 16,1 4 160-16,-6 6 8 15,9 0-8-15,4-7 8 31,9-2-8-31,3-14 8 0,0-2 8 16,15-10 64-16,13 0 104 16,4-10-64-16,4-12-24 0,-5-9 32 15,1-1 0-15,-8-3 0 16,0 0-63-16,-12 7-57 16,1 5 0-1,-10 11-473-15,5 8-711 16,-4 4-3385-16,9 0-1520 0</inkml:trace>
  <inkml:trace contextRef="#ctx0" brushRef="#br0" timeOffset="30509.97">27986 10382 10098 0,'0'0'4097'16,"0"0"-2689"-16,0 0-1312 0,0 0 40 15,0 0-48-15,-53 76 296 0,26-38-184 16,-1 7-88-16,0-1-112 31,4-5-64-31,4-8-568 0,12-9-1096 16,8-9-473-16,0-7-584 15,12-6-2888-15</inkml:trace>
  <inkml:trace contextRef="#ctx0" brushRef="#br0" timeOffset="30636.5">28201 10290 9209 0,'0'0'0'0,"0"0"-1528"16,0 0 160-16,-60 79-905 0</inkml:trace>
  <inkml:trace contextRef="#ctx0" brushRef="#br0" timeOffset="31482.74">28021 10728 4672 0,'0'0'5530'16,"0"0"-3938"-16,0 0-392 0,0 0-55 16,79-86 255-16,-54 61-400 0,-1 2-488 15,-4 5-240-15,-1 2-208 31,-2 6-56-31,-10 10 32 16,-3 0-40-16,-4 10-416 0,0 15 240 16,0 7 120-16,-8 0 48 15,-8 2-8-15,1-2 8 0,-6-6-64 16,10-4-184-16,-2-9-232 31,9-7-64-31,4-3 32 0,0-3 520 16,9-3 32-16,14-13-32 15,14-3-680-15,2-3-89 32,5 0 33-32,0-1 328 0,-8 4 408 15,-4 4 128-15,-12 8 248 16,-8 7 448-16,-5 0-704 0,1 13-120 16,-3 12-56-16,-1 4 48 15,0 2 8-15,7 4-104 16,9 0 16-16,12-3-96 0,8-3-192 0,8-7-304 15,12-6-600 1,-4-10 96 0,-1-6 119-16,-7-6 569 0,-12-20 496 15,-4-5 344-15,-16-11 617 16,-4 1 47-16,-12 0-208 16,0 3-168-16,-8 6 328 0,-12 6-80 0,-12 11-599 31,-8 5-153-31,0 7 8 15,-11 3-48-15,2 16 16 0,2 6 8 16,7 7 88-16,12 3-128 16,8-1-64-16,13 1 16 0,7-3-24 15,0-4-56-15,23-6 48 32,12-6-40-32,14-7 48 0,3-6 8 15,11-9 40-15,1-17 56 16,4-12 248-16,8-19 48 15,3-32-176-15,9-25-120 0,0-7-88 16,-25 16-8-16,-19 29 56 31,-20 32 480-31,-8 18 232 0,-4 4 32 16,-4 9-143-16,-8 7-345 16,0 6-320-16,-25 19-520 15,-10 16 383-15,-16 28 129 0,-18 26-72 0,-6 29-664 16,0 2-888-1,19-27-1209 1,20-27-2536-16</inkml:trace>
  <inkml:trace contextRef="#ctx0" brushRef="#br0" timeOffset="31804.45">29460 10579 11602 0,'0'0'2024'0,"0"0"-1551"16,-84 3-473-16,40 16 0 16,0 9 0-16,5 8 8 0,7 5 72 31,8-3-72-31,12 0-8 0,7-6-257 16,5-4-23-16,17-9 80 15,11-6 200-15,7-7 0 16,5-6 16-16,0-6 312 0,-8-16 353 15,-5-6-145-15,-10-7 120 47,-10-4-168-47,-7 1 8 0,0 6-256 16,-11 10-128-16,-9 6-112 16,-5 13-696-16,-6 6-1112 15,7 16-801-15,12 3-2240 0</inkml:trace>
  <inkml:trace contextRef="#ctx0" brushRef="#br0" timeOffset="32239.66">29631 10776 8369 0,'0'0'2561'16,"0"0"-401"0,0 0-1023-16,0 0-937 15,0 0-200-15,0 0 0 0,0 0 96 16,-92 60-96-16,68-38 72 15,8 3-64-15,13-5-8 0,3-5 0 16,0-5 8-16,11-3 168 31,17-7 40-31,8 0-72 16,3 0-64-16,6-4 0 0,-9-5-16 16,-5-4-64-16,-7 4 16 15,-3 2 112-15,-14 4 640 0,-7 3-624 16,0 0-144-16,0 3-360 31,0 7 272-31,0 5 88 0,0-2 0 16,0 0 16-16,0-3 48 15,16-4 120-15,4-6 312 16,12 0-152-16,4 0-192 0,3-16-48 16,-2-6-104-16,-5-7-168 15,-13-3-152 1,-3 4 144-16,-12-1 168 15,-4 7 8-15,0 6-72 0,-11 7-408 16,-10 9-1064-16,5 0-1353 16,5 3-1896-16</inkml:trace>
  <inkml:trace contextRef="#ctx0" brushRef="#br0" timeOffset="32743.22">30862 10452 7633 0,'0'0'2545'0,"0"0"-841"15,0 0 408-15,0 0-335 16,0 0-953-16,-4-10-736 0,-24 29-80 16,-8 13 248-1,-16 10 144 1,-8 11 144-16,-23 24-56 0,-21 21-63 16,-12 19-201-16,2 1-112 0,9-7-32 15,22-19-64-15,31-22-16 16,9-13-72-16,10-19-497 0,6 0-663 31,3 1-632-31,4-8-1073 16,8-12-2720-16</inkml:trace>
  <inkml:trace contextRef="#ctx0" brushRef="#br0" timeOffset="50841.24">21639 7283 4352 0,'0'0'3913'15,"0"0"-3209"-15,0 0-448 0,0 0 337 16,0 0 391-16,0 0-296 0,0 0-424 16,0 0-56-16,0 0 176 15,0 0 232-15,0 0 112 16,0 0-191-1,0 0 71-15,0 0-80 16,0 0-48-16,0 0 32 16,0 0-160-16,0 0-112 0,0-3-136 15,0-3-56-15,0-1-48 16,-9 1 96-16,9-3-96 0,-4-1 8 31,0 0 24-31,-3-2 48 16,7 2 8-16,-4 0-32 15,-5 1 48-15,5 0 8 0,0 2-64 16,0 1-40-16,1 0 72 16,-1 2-72-16,0 1-8 0,4 3 48 31,-4 0-40-31,4-3-8 16,-5 3-8-16,-3-3 8 15,1 0-16-15,-6 3-40 0,2-7 48 0,-1 4 16 16,-4 0-8-16,0 0 8 0,0 0 0 0,0-1 0 31,0 1 0-15,1 3 40-16,2-3-48 15,1 3 0-15,5 0 0 16,-2 0-8-16,-6 0-128 0,2 3 128 16,-2 4 8-16,-2-1-16 0,2 3 16 15,-6-2 0 1,6 2 8-16,2-3-8 31,2 1-40-31,-1-1 40 16,4-2 0-16,0 2 0 15,0 1-8-15,-4 2 0 0,4-3 0 16,-4 7-64-16,0-4 72 0,0 1 8 16,1 6-8-16,-2-3 16 15,2-1-16-15,-2 4 0 16,-2-7 8-16,7 4 0 0,-5 0-8 15,6-4 0-15,-1 4 0 16,4-4-16-16,-9 4 8 0,10 0-8 31,-5 0 16-31,4 3-8 16,-5-4 0-16,2 4 8 16,-1-3 0-16,0 3 0 0,-1-4 8 0,2 1-8 15,-1 3 0-15,0-3 0 16,0 3 0-16,4 0 0 15,-4-1-8 1,4 2 8-16,0 1 0 16,4-2-8-16,0 0-8 15,0 0 16-15,0 0-8 0,0 0-56 16,0-3 64-16,0-1 0 16,4 4-8-16,0-3 0 15,0 0 8-15,4 2 8 16,-5-2-8-16,2 3 0 15,-1-3 8-15,0-1 0 16,0 4 48-16,0-7-48 0,0 4-8 16,-1-6 8-16,2 5 8 0,-1-5 32 31,4-1-40-31,-4 1-8 16,0-1-48-16,3 0 48 15,2-3 16-15,-1 4 56 0,3-1-64 16,2 3 0-16,-2-5 64 15,6 5 0-15,-2-2-72 32,-2-1 56-32,-2 0-48 0,1 4-16 15,-3-7 0-15,2 4 8 16,1-5 56-16,-3 5-48 0,2-1-8 16,1-3 8-16,0 1 32 0,-4-1-40 15,3 0 0 1,2 0 0-1,-1 0 0-15,-5-3 8 0,6 3-8 16,-5 1 24-16,-1-4-24 0,2 3 72 16,3 0-64-16,-5 0 0 15,6 1-8-15,-2-4 8 16,1 2 24 0,4-2-24-16,0 3-8 15,-4 1 0-15,4-4 0 0,0 3 40 16,-4-3-32-16,4 0-8 15,-8 3 32-15,3-3-32 0,2 0 0 16,-1 0 8-16,4 0-8 31,-1 0 0-31,2 0 0 0,-6 0 8 16,6 0-8-16,-2 0 8 16,-2 0 48-16,-2-3-40 15,1-4-16-15,4 2 8 0,-8-2 64 16,5 1-56-16,-2-4 32 31,5 4-40-31,-4-4-8 0,0 1 8 16,8-1 0-16,-8 1-8 15,4 2 8-15,-4-2-8 0,0-1 8 16,-4 4-8-16,0-1-8 16,-1-2-48-16,-3 3 56 15,5-1 48 1,-1-2-40-16,-1 3 0 0,6-7 0 15,-5 3 0-15,3-2 24 16,2-1-32-16,-6 4-8 0,5-4-104 16,-8 0 40-16,5 3-40 15,-6-2 104 1,5 2 8-16,-4-3 48 16,0 4 16-16,0-4-64 0,1 4 8 15,2-1 40-15,-3 1-48 16,0-1-8-16,0-2-80 0,0 2 88 15,0 0 48-15,0 1 48 32,0-1 32-32,-4 1-40 0,4-1-39 15,-4-2-41-15,4 2 8 16,-4-3-8-16,4 4 64 0,-4-4-72 16,4 4 8-16,-4-1-8 31,3 3 8-31,-3-2 56 15,0 0-64-15,0 2-72 0,0-5 72 16,0-1-8-16,0-3 8 16,-3 0 48-16,-5 4-48 0,4-1 0 15,0 0 16-15,-4 4-16 16,4-4 16-16,0 3 24 31,0 1-32-31,0 0 32 0,-4-1-40 0,0 0 32 16,0 0-16-16,0-2 24 0,-3 2-40 0,-2 1 0 15,2-1 8 1,-2 1-8-16,-2 0 8 16,2-1-8-1,1-3 0 1,1 4 48-16,-2-1-48 0,6 0 0 16,-5 1 0-16,-1-4 8 0,2 4 0 15,-6-4 40-15,6 0-48 0,-1 4-48 16,-4-1 48-16,4 1 0 31,0 3 32-31,0-1-32 16,-4-2 0-1,0 2-8-15,-4 1 0 16,-4-4 0-16,-3 1 0 0,-1 3 8 16,-4-1-8-16,4 1 0 15,4 3 0-15,0 3-112 16,5 0-313-16,-2 0-639 0,9 13-1368 15,4 5-1401-15,4 1-408 0</inkml:trace>
  <inkml:trace contextRef="#ctx0" brushRef="#br0" timeOffset="60306.04">23989 5683 5473 0,'8'-9'2192'15,"-4"2"-1136"-15,-4 1 57 0,8-1-497 16,-4 4-280-16,-4 3 464 0,4 0 80 16,-4 0-424-16,0 0-232 15,0 0-224-15,0 0 0 0,0 0 0 31,0 0-112-31,0 10 112 16,0 3 0-16,-4 2 8 16,-4 5 0-16,0-5 8 0,4-2 32 15,0 0-48-15,4 0 0 0,0-8 48 16,0 2 8-16,4-1-48 31,12-2 160-31,8-1 8 16,7-3 80-16,10 0 73 0,6-10-89 15,5-5 32-15,4-2 56 16,0-5-224-16,-1 0-8 0,-7 0-88 16,-4-1 80-16,-7 5 152 31,-14 2-152-31,-11 9-24 16,-4 4-64-16,-4 3-360 0,-4 3-1865 15,-8 10 321-15,-4 0-1121 0</inkml:trace>
  <inkml:trace contextRef="#ctx0" brushRef="#br0" timeOffset="66044.08">22773 5797 3440 0,'0'0'2505'0,"0"0"-313"15,0 0-951-15,0-3-393 0,0 3-200 16,0-3 288-16,0 0 264 15,0 3-39-15,0 0-369 16,0 0-360-16,0 0-128 0,0 0-104 31,0 0-112-31,0 0-32 0,0 0-56 16,0 0 0-16,0 0-80 31,0 6-40-31,0 4 112 16,0 8 0-16,0 5-8 0,0 2 16 15,0 4 16-15,5-1-8 16,-1-2 0-16,0-1 0 16,0-3 0-16,0-6 0 0,-1-6-8 15,-3-4 16-15,9-6-8 16,3 0 88-16,8 0 312 0,12-16-16 16,7-9-112-16,14-7 0 15,5-6-104 1,2-3-56-16,5-4-72 15,-6-2-32-15,1 2-8 0,-8 1 72 16,-13 12-64-16,-7 10-8 0,-8 6-8 16,-7 10-128-16,-10 6-712 15,1 0-848 1,-8 12-617-16,0 7 369 16,-8-3-2449-16</inkml:trace>
  <inkml:trace contextRef="#ctx0" brushRef="#br0" timeOffset="94550.31">1773 8734 1480 0,'4'-6'7225'15,"4"-4"-4936"-15,-5 0-1057 0,9-2 424 16,-3-1-87-16,2 1-105 15,-3 2-296-15,1 0-431 16,-2 1-57-16,-3 3-136 0,0 2-128 31,-4 4-48-31,0-3 72 16,0 0-8-16,-12 0-96 0,-8 0-288 0,-12-3-48 16,-11 6-64-16,-9 0 56 15,0 6 8-15,-8 13 48 16,5 6 16-16,-1 7 8 15,4 6-16 1,12 3-48-16,8 7 8 16,8-3-8-16,17 2-8 0,7-2-8 15,11-4-96-15,25-3-288 0,12-9-312 16,44-14-448-16,-17-5-1361 16,-3-10-4632-16</inkml:trace>
  <inkml:trace contextRef="#ctx0" brushRef="#br0" timeOffset="94979.58">1773 9001 8425 0,'0'0'6546'0,"0"0"-5490"31,0 0-728-31,0 0 432 16,0 0 208-16,0 0-352 0,0 0-616 31,83-45 0-31,-31 17-448 15,8-10-152-15,-4-3-616 16,-9-1-64-16,-6 1 800 0,-18 6 480 16,-11 3 200-16,-12 13 904 15,0 3 144-15,-12 7-120 0,-11 3-351 16,-5 2-361-16,0 4-192 16,7 0-128-16,1 0-56 0,12 10-40 15,8 6-192-15,0-1-64 16,13 11-64-1,14-4 88-15,1 0-17 16,0 1 65-16,-4-5 112 0,-12-1-16 16,-8-2 88-16,-4 5 72 0,-8-1 449 15,-15 3 183-15,-5 3-96 16,-4 0-144 0,4 1-136-16,8-4-168 15,4-3-160-15,16 0-136 16,0-3-448-16,19 0-384 0,30-3-361 15,38-13-943-15,-11-7-2273 16,-5-8-2921-16</inkml:trace>
  <inkml:trace contextRef="#ctx0" brushRef="#br0" timeOffset="95315.11">2593 8797 11106 0,'0'0'5145'0,"0"0"-4265"31,0 0-208-31,0 0 208 0,-95 23-263 16,67 6-225-16,-8 2-176 16,12 7-64-16,4 4-72 0,8-8-80 15,4-2-120-15,8-7-232 16,0-5-80-16,16-11-64 16,4-9 143-16,12 0 289 0,3-19-48 15,-3-13 104 1,0-5 8-16,-8-5 200 15,-16-5 193-15,-8 8 247 0,0 1 64 16,-15 13-72-16,-17 9-264 16,-4 10-216-16,-5 6-56 15,2 3-96-15,7 12-56 16,8 8-680-16,12-1-584 31,16 7-1377-31,20-7-2536 16,4-9-3801-16</inkml:trace>
  <inkml:trace contextRef="#ctx0" brushRef="#br0" timeOffset="95668.25">3103 8629 8977 0,'0'0'4385'0,"0"0"-2488"15,0 0-209-15,0 0-304 0,0 0-495 31,0 0-401-31,-108-19-112 16,77 35-136-16,6 3-64 16,2 0-168-16,7 7 32 0,8-1-40 15,8 4-216-15,0-1 0 16,20 1-40 0,7-4 24-16,1-2-144 0,0-4-40 15,0-1 143-15,-7-5 97 16,-10 0 32-16,-3 3 72 0,-8-4 72 15,0 1 144-15,-19 3 369 16,-13-3-1-16,-4 2-192 16,-1-2-152-16,6-3-64 15,7-4-104-15,12-6-344 16,16-6-1177-16,20-17-1559 16,12-2-4722-16</inkml:trace>
  <inkml:trace contextRef="#ctx0" brushRef="#br0" timeOffset="95964.71">3446 8693 4841 0,'0'0'9001'16,"0"0"-6440"-16,0 0-1145 15,0 0-223-15,0 0-161 0,0 0-408 16,-64 15-424-16,33 8-104 31,-5 2-24-31,12 7-64 0,3 3-8 16,6 3-48-16,11-6-456 15,4 3-24-15,0-7 0 16,12-2 200-16,-1-7 120 0,-2-3 128 16,3-4 80-16,-12-5 0 15,0-1 184-15,0 1 312 0,-12-1 240 16,-12 3-56 0,-8-5-72-16,-4 2-272 15,-4-3-136-15,4 0-104 16,4-3-96-16,8 0-480 0,9 0-848 15,7 0-3649-15,8 3-9434 16</inkml:trace>
  <inkml:trace contextRef="#ctx0" brushRef="#br0" timeOffset="96260.73">3562 9080 13290 0,'0'0'5177'0,"0"0"-4464"31,0 0-433-31,0 0 152 16,0 0-104-16,0 0-304 15,0 0 40-15,0 0-64 0,0 0 72 16,127 10-72-16,-76-10-88 16,9 0-656-16,-8 0-1273 0,-16 0-4576 0</inkml:trace>
  <inkml:trace contextRef="#ctx0" brushRef="#br0" timeOffset="96644.79">4522 8823 6953 0,'0'0'8466'15,"0"0"-6426"-15,0 0-687 0,0 0-97 32,0 0-472-32,0 0-232 15,-108 0-224-15,64 28-16 16,-4 7-72-16,5 10 80 0,3 3-176 15,8-1-72-15,12 4-72 32,12-3-120-32,8-4-528 0,20-3-232 15,48-9-600-15,-4-10-2601 16,0-15-4953-16</inkml:trace>
  <inkml:trace contextRef="#ctx0" brushRef="#br0" timeOffset="96939.08">4693 9042 15595 0,'0'0'3129'16,"0"0"-2329"-16,0 0-520 15,-92 61 112-15,73-24-72 0,15 5-200 0,4 2-120 16,0 1-296-16,19-10-240 31,9-7-248-31,8-15-129 16,4-13 193-16,0-3 344 0,-1-26 376 15,2-15 104-15,-5-7 1088 16,-13-6 89-16,-7 0-353 0,-12 6-56 31,-4 6 8-31,-8 14-136 16,-16 12-183-16,-8 9-321 0,-11 10-232 16,-5 3-8-16,-4 19-336 15,-8 32-961-15,9-6-663 0,19 0-3433 16</inkml:trace>
  <inkml:trace contextRef="#ctx0" brushRef="#br0" timeOffset="97633.08">5394 8947 11706 0,'0'0'2625'15,"0"0"-1257"-15,0 0-72 16,0 0-240-16,0 0-488 16,0 0-63-1,0 0-65-15,-92 102-184 16,57-58-56-16,3 7-88 0,0 2-32 15,4 1-64-15,8-2-16 16,4-8-192-16,13-9-208 0,3-10-240 16,0-15-97-16,15-10 249 0,5 0 488 31,4-25 88-31,-4-14 328 16,0-8 305-16,-9-8-49 0,-7 1-16 15,-4 4 24-15,-4 9 56 16,-11 9-136-16,-5 9-184 0,0 14-352 15,0 9-64-15,4 0-944 32,4 9-464-32,12 20-705 15,8-3-3400-15,12-4-4025 0</inkml:trace>
  <inkml:trace contextRef="#ctx0" brushRef="#br0" timeOffset="97920.3">5465 9188 10362 0,'0'0'4305'16,"0"0"-3729"-16,0 0-280 16,0 0 424-16,81 0-72 0,-46 0-408 31,6-6-104-31,-2-4-136 0,-3-2-168 16,-4-4 48-16,-16-3 120 15,-8 0 0-15,-8-4 304 0,-13 4 488 16,-18 6-15-16,-13 7-153 15,-4 6-144-15,1 10-64 0,2 12-88 16,10 10-168-16,10 6-160 16,14 3 0-1,11 0-136-15,8 1-360 16,23-7-504-16,38-10-609 0,-9-9-1519 16,-1-13-3258-16</inkml:trace>
  <inkml:trace contextRef="#ctx0" brushRef="#br0" timeOffset="98254.43">5877 9283 11498 0,'0'0'5817'0,"0"0"-5169"0,0 0-552 15,0 0 328-15,0 0 233 0,0 0-313 16,0 0-40-16,91-12-120 16,-44-4-160-16,6-10-24 31,6-9-256-31,5-25-96 0,7-25-232 15,2-36-385-15,-9-19-23 16,-17 3-288-16,-27 14 216 16,-16 40 1064-16,-4 29 1032 0,0 26 896 15,-12 18-383-15,-8 10-473 16,-4 3-552 0,-27 42-504-16,-18 31 32 15,-10 42 72-15,7 21 24 0,21-2-40 16,23-7-56-16,20-19-48 15,8-9-480-15,12-23-456 0,16-19-689 16,24-19-3752 0,-13-21 2793-1,8-11-6418-15</inkml:trace>
  <inkml:trace contextRef="#ctx0" brushRef="#br0" timeOffset="98609.23">6597 9223 6265 0,'0'0'5673'0,"0"0"-3825"0,0 0-191 31,13-89 135-31,-13 73-263 16,-20 10-609-16,-8 6-560 0,-12 6-296 16,-4 23-56-16,0 6-8 15,5 9 8-15,15 1 48 0,7-4-56 16,13-6-40-16,4-3-152 31,21-17-144-31,10-8 136 0,13-7 200 16,8-19 0-16,0-16 8 15,-5-6 88-15,-2-1-16 16,-13 1 200-16,-13 10 96 0,-7 8 152 16,-8 11 504-16,0 8-336 31,-4 4-688-31,0 7-8 0,0 15-128 16,-8 13 128-16,5 3 0 0,-2 6-40 15,5 4-544-15,0-3-136 16,20-4-256-16,4-13-705 15,23-18-895 1,2-10-2449-16,-6-7-4561 16</inkml:trace>
  <inkml:trace contextRef="#ctx0" brushRef="#br0" timeOffset="98806.2">7466 8518 15491 0,'0'0'4745'16,"0"0"-2729"-16,0 0-1168 0,0 0-848 15,0 0 32-15,-23 114-32 16,-9 1 208-16,-9 15-103 16,5-3-105-16,5-13-73 0,3-25-631 15,8-19-736-15,4-19 304 32,4-19-1081-32,0-7-1752 0,0-6-1256 15,1-9-2768-15</inkml:trace>
  <inkml:trace contextRef="#ctx0" brushRef="#br0" timeOffset="99021.4">7024 9074 640 0,'0'0'6409'0,"0"0"-3248"0,0 0-961 16,67-95-23-16,-26 79-785 16,2 6-656-16,6 10-120 0,2 0-168 15,-3 7-256-15,-9 15-144 16,-7 10-40-1,-8 5-8-15,-8 11 160 16,-16 6-104-16,0 7-56 0,-12 2-72 16,-12 0-120-16,0-2-584 0,-3-1-800 15,11-15-1513-15,8-20-5337 16</inkml:trace>
  <inkml:trace contextRef="#ctx0" brushRef="#br0" timeOffset="99179.06">7772 8836 11802 0,'0'0'6649'0,"0"0"-5152"0,0 0-1025 31,0 0-472-31,0 0-296 0,0 0-192 16,0 76-545-16,-3-32-3343 15,3-6-3770-15</inkml:trace>
  <inkml:trace contextRef="#ctx0" brushRef="#br0" timeOffset="99711.78">7881 9096 10186 0,'0'0'7153'15,"0"0"-5424"-15,0 0-457 16,0 0-320-16,0 0-240 0,0 0-520 16,-49 32-192-16,34-7-48 0,-5 14-32 15,8-2-272 1,4 5-120-1,8-1-248-15,0-9 48 0,4-7-104 16,8-12-9-16,4-13 281 16,3 0 448-16,-2-25 56 15,-2-11 152-15,2-8 192 16,-2-4-40-16,5-2-63 16,1-1-137-16,2 13 72 15,1 12-56-15,4 11 32 16,0 11-128-16,0 4-24 0,4 19-8 15,-4 13-48-15,-4 10 40 0,-13 2-40 16,1 3-64-16,-12 7 16 31,0-9 8-31,-19-4 24 16,2-9 72-16,-2-7 16 0,3-9 136 16,4-9 48-16,7-7-24 15,5 0 64-15,5-20-240 0,23-11-104 16,15-10-328-16,10-13-193 31,6 0-159-31,0 2 296 16,-3 12 488-16,-11 14 848 0,-14 16-103 15,-3 10-153-15,-12 0-200 16,-4 23-96-16,-4 12 192 0,-4 6-128 0,-4 10-184 16,-8 3-40-1,-8 0-104 1,-8 0-32-16,-16 3-752 15,8-13-752-15,0-15-5282 0</inkml:trace>
  <inkml:trace contextRef="#ctx0" brushRef="#br0" timeOffset="100729.16">557 8994 5457 0,'0'0'8441'0,"0"0"-6320"16,0 0-769-1,0 0 25-15,0 0-345 16,-8-9-296-16,8 9-168 0,0 0-80 16,0 0 8-16,4 0-80 0,8 0 16 15,4 0-136 1,20 0-168-16,12 0 113 0,7 0-241 15,9 0-441-15,20 0-751 16,-12 0-704-16,-21-3-3265 0</inkml:trace>
  <inkml:trace contextRef="#ctx0" brushRef="#br0" timeOffset="101774.7">441 11537 10970 0,'0'0'5961'0,"0"0"-5129"16,0 0-416 0,0 0 329-16,0 0 87 15,0 0-184-15,0 0-232 16,0 0-48-16,28 7 8 0,4-7-168 15,16 3 128-15,12-3-128 16,4 3-208-16,-4 4-600 0,-4-1-472 31,-17 7-592-31,-11 0-2433 16,-16-4-3065-16</inkml:trace>
  <inkml:trace contextRef="#ctx0" brushRef="#br0" timeOffset="103049.87">1701 11195 9882 0,'0'0'3064'16,"0"0"-1031"-16,0 0-353 0,0 0-512 31,0 0-448-31,0 0-455 16,-8 19-257-16,-9 6 152 15,-2 10 320-15,-1 6-160 0,-4 4-128 16,4 2-16-16,0-2-48 16,0-1-80-16,8-5 0 0,1-5-32 31,2-5-16-31,5-4-472 16,4-12-704-16,0-3-1569 0,13-7-2928 15</inkml:trace>
  <inkml:trace contextRef="#ctx0" brushRef="#br0" timeOffset="103910.59">1729 11569 9153 0,'0'0'3089'0,"0"0"-1761"0,0 0-183 16,0 0-1-16,0 0-248 16,7-63-416-16,6 50-152 0,6-2-232 15,-2-2 56-15,3 8-80 16,-1 0-24-16,5 2-40 16,0 1 8-16,-8 6-16 0,4 0 0 0,-5 0-48 15,2 13-136-15,-6 2 48 16,2 7-216-1,-9 4 184-15,-4 3 168 0,0-1 64 16,-13 4 32 0,-6-1 104-16,-1 1-40 0,0-6-48 15,-4-4-104-15,8-9 136 0,4-4-144 32,8-5-88-32,4-4 40 15,0-4 40-15,20-15 8 16,12-16-728-16,8-3 328 0,7-9 200 15,6 2-72-15,-5 7 144 16,-9 10 120-16,-7 8 8 0,-8 14 88 31,-8 6-88-31,-4 0 0 16,-8 9 0-16,0 14 88 0,-4 5 160 16,-4 7 16-16,-12 3-64 15,0 0 24-15,-8-3-72 0,4-9-72 31,4-7-80-31,0-7 40 16,8-5-40-16,8-7 0 0,0 0 0 16,8-22-40-16,16-17-584 15,12-5 176-15,12-10 160 16,3 0-112-16,1 10 264 0,-12 9 136 0,-4 12 320 16,-16 14 80-16,-4 9-32 15,-8 9-224 1,-4 17 384-1,-4 9-104-15,0 9-208 0,0 4-72 16,0 0-40-16,0-1-104 16,0-2-24-16,0-13-776 0,20-7-296 0,40-15-1249 15,-9-8-791-15,5-2-4562 16</inkml:trace>
  <inkml:trace contextRef="#ctx0" brushRef="#br0" timeOffset="104226.33">2836 11443 9818 0,'0'0'3192'0,"0"0"-1623"31,-99 15-297-31,51 11-352 0,8 9-384 16,4 6-264-16,8 3-152 16,12-2-40-16,8-4-80 0,8-10-304 15,4-12-168-15,20-7-32 31,12-9-32-31,4-2-56 32,4-21 88-32,-1-5 40 0,-6-10 376 15,-1-4 88-15,-8 5 152 16,-13 5 760-16,-7 16 384 0,-8 6 432 0,0 10-855 16,-4 6-713-16,-12 20-160 15,-4 5 0-15,0 8 0 16,5 2 0-16,3-3-40 0,7-3-600 15,5-6-657-15,32-10-607 16,5-7-833-16,2-8-1976 0</inkml:trace>
  <inkml:trace contextRef="#ctx0" brushRef="#br0" timeOffset="104780.84">3461 11525 8105 0,'0'0'2793'0,"0"0"-1329"16,9-70 249-16,-9 45-249 0,-9 6 152 15,-10 12-624-15,-13 7-624 16,-8 0-176-16,-7 16 161 0,-2 12-177 16,6 8-128-16,7-1 16 15,8 3-64-15,16-6-48 31,12-4-112-31,0-9-256 0,24-6-105 16,11-13 305-16,10 0 208 16,2 0-64-16,-2-13-48 0,-6 3 64 15,-7 7 56-15,-8 0 0 16,-9 3 0-16,-10 16 0 16,-5 16 200-1,0 9 48-15,-20 13-88 0,-16 16-72 16,-12 22-32-16,-8 19 64 15,-8 7-112-15,5-7 0 0,11-10-8 16,9-18-1352-16,6-17 1352 16,6-15 96-1,7-19 0-15,-1-13 432 16,-3 0 168-16,-8-9 57 0,1-7 183 16,-5-3 256-16,0-26-176 15,1-15 73-15,7-22-289 0,24-26-392 16,24-32-232-16,44-9-176 31,27 3-384-31,20 19-280 0,-3 32-329 16,3 22-751-16,-7 16-504 31,-32 16-2337-31,-20 9-3377 0</inkml:trace>
  <inkml:trace contextRef="#ctx0" brushRef="#br0" timeOffset="105104.67">3653 11769 11202 0,'0'0'2736'0,"0"0"-1623"0,0 0-177 31,0 0-296-31,0 0-400 0,0 0-160 16,96-9-80-16,-56-1-152 0,-5 1-400 15,1-7-360-15,-8-9-376 16,-4-1 543-16,-12-2 745 15,-8-4 304-15,-4 7 769 0,-20 5 479 16,-8 11-184 0,-11 9-352-16,-10 0-167 15,2 16-249-15,-1 12-296 16,8 11-216-16,8 2 8 0,8 3-48 16,17-3-48-16,7 1 0 15,0-7-96-15,19-7-216 0,21-6-336 31,4-6-425-31,48-16-535 16,-12 0-2545-16,-1 0-3848 0</inkml:trace>
  <inkml:trace contextRef="#ctx0" brushRef="#br0" timeOffset="105462.8">4844 11589 9434 0,'0'0'4520'0,"0"0"-3511"0,104-89-481 16,-64 50 48-16,-8 4 104 31,-8 1 48-31,-9 2 160 0,-11 3-47 16,-4 4 23-16,-4 9-352 0,-24 0-184 15,-11 10-104-15,-9 6 240 16,-7 0-8-16,2 12-40 15,1 20-176 1,5 10-96-16,3 21 56 16,0 29 0-16,5 19-15 0,7 4-65 0,8-11 8 15,7-11-56-15,6-27-72 16,-1-9-120-16,3-12-273 16,2-7-255-16,-5 0-184 0,-4 3 136 31,0-6-392-31,-12-19-1017 15,4-10-1888-15,4-6-784 0</inkml:trace>
  <inkml:trace contextRef="#ctx0" brushRef="#br0" timeOffset="105622.49">4230 11849 10138 0,'0'0'5481'0,"0"0"-4505"15,0 0-376-15,144-26-80 16,-48 26-112-16,23 0 8 15,9 13-240-15,-24 0-176 0,-12-4-480 16,-37-2-1728-16,-20-7-6890 0</inkml:trace>
  <inkml:trace contextRef="#ctx0" brushRef="#br0" timeOffset="105763.88">5136 11833 9129 0,'0'0'6178'16,"0"0"-5722"-1,0 0-264 1,0 0 520-16,-17 92-328 0,6-51-136 16,-2-3-248-16,-6 7-136 0,2-10-1472 15,10-13-2961-15</inkml:trace>
  <inkml:trace contextRef="#ctx0" brushRef="#br0" timeOffset="105926.55">5379 11585 11722 0,'0'0'6137'0,"0"0"-4432"0,0 0-441 16,0 0-720-16,0 0-520 31,0 0-24-31,0 0-952 0,7-16-3521 31,-10 39-2321-31</inkml:trace>
  <inkml:trace contextRef="#ctx0" brushRef="#br0" timeOffset="106221.45">5709 11322 11466 0,'0'0'4097'16,"0"0"-3289"-16,0 0-256 15,0 0-376-15,0 0 960 0,-60 108 121 0,16-23-497 32,-12 23-304-32,0 6-216 15,1-2-128-15,11-29-16 16,16-26-96-16,13-16-456 0,2-10-416 15,5 5-921-15,8-11-1295 16,0-6-2345-16</inkml:trace>
  <inkml:trace contextRef="#ctx0" brushRef="#br0" timeOffset="106462.17">5987 11496 13954 0,'0'0'4657'0,"0"0"-3232"16,0 0-601-16,0 0-544 0,0 0-280 15,0 0 72-15,-31 134 336 16,-5-39-136-16,-7 10-112 0,3-10-104 0,3-9-40 16,14-23-16-1,7-12-608 1,0-13-504-16,4-3-881 15,0-7-3720-15,3-8-5217 0</inkml:trace>
  <inkml:trace contextRef="#ctx0" brushRef="#br0" timeOffset="106634.67">5649 11979 10642 0,'0'0'4129'0,"0"0"-3537"16,123-92 88-16,-58 54-136 0,3 3-544 16,27-12-16-16,-20 12-1568 15,-15 3-4082-15</inkml:trace>
  <inkml:trace contextRef="#ctx0" brushRef="#br0" timeOffset="107361.25">6012 11963 14851 0,'0'0'2304'16,"0"0"-1576"-16,0 0-656 0,0 0-64 0,84-38 8 15,-53 25-16-15,9 1-40 16,-4-4-184-16,-8-3 32 0,-4 3 112 16,-13 3 80-16,-11 0 312 0,0 7 472 15,-19 3-471-15,-17 3-129 16,-8 3 88-16,-7 16 240 0,-1 10-56 16,7 6-208-16,13 6-96 15,13-3-144-15,15 0-8 0,4 0-208 31,28-3-424-31,31-6-208 16,38-16-881-16,-14-10-3344 0,1-3-3041 16</inkml:trace>
  <inkml:trace contextRef="#ctx0" brushRef="#br0" timeOffset="107658.36">6674 11858 11242 0,'0'0'5121'16,"0"0"-3281"-16,0 0-1095 0,0 0-665 15,0 0 112-15,-101 74 48 0,58-27-136 0,-1 0 0 16,8 5-88 0,4-5-16-16,13-6-432 15,6-9-289 1,9-7-127-16,4-12-464 16,17-10-48-16,2-3 904 0,9-18 200 15,-4-12 256-15,-4-11 448 16,-4-9 584-16,-13-4 304 15,-3-3 24-15,-3 9-423 16,-17 7-97 0,-4 15-104-16,8 7-408 0,0 13-328 15,9 6-488-15,7 3-656 0,15 23-1265 16,17-8-2312-16,4-2-1824 16</inkml:trace>
  <inkml:trace contextRef="#ctx0" brushRef="#br0" timeOffset="107809.35">6912 11935 10114 0,'0'0'5681'16,"0"0"-4401"-16,0 0-1112 15,0 0 16-15,-51 76 416 0,23-35-232 32,-4 10-216-32,-16 19-152 15,8-13-1440-15,12-9-3585 0</inkml:trace>
  <inkml:trace contextRef="#ctx0" brushRef="#br0" timeOffset="107958.7">7119 11725 12682 0,'0'0'4449'0,"0"0"-2937"15,0 0-1512-15,0 0-352 16,0 0-464-16,-56 86-832 15,28-45-3849-15</inkml:trace>
  <inkml:trace contextRef="#ctx0" brushRef="#br0" timeOffset="108410.99">6908 12185 8905 0,'0'0'1793'15,"0"0"-745"-15,60-85 544 0,-25 40-47 16,2-6-81-16,3 1-392 16,-1 2-448-16,1 7-256 0,-3 12-168 31,-9 16-71-31,-5 10-73 16,-7 6-56-16,-4 26-8 0,-9 12 8 15,-3 13 0-15,-3 3 104 16,-13 0-56-16,-4-3-40 15,0-12 40-15,4-8-48 0,0-14 72 32,12-8-72-32,0-12 0 15,4 0 72-15,4-9-72 0,16-16-296 0,16-10-201 16,3-4 49 0,14-5-272-16,-5 6-48 0,-1 9 232 15,-11 10 312-15,-12 13 224 16,-13 6 56-1,2 6 216-15,-9 17 360 16,0 5-80-16,0 1-256 0,3 6-144 16,10-3-152-1,7-4-304 1,12-3-544-16,39-6-1048 16,-7-9-2161-16,-4-7-1873 0</inkml:trace>
  <inkml:trace contextRef="#ctx0" brushRef="#br0" timeOffset="108879.92">8016 11919 9946 0,'0'0'4889'0,"0"0"-2529"16,0 0-920-16,-88-29-871 0,48 29-297 31,1 25-96-31,-1 10-104 16,12 6-72-16,4 4 0 0,16-3-528 16,8-5-449-16,8-8-495 15,16-13-368-15,12-7-129 16,3-9-607-16,10 0 63 0,-10-9 1129 31,1-4 1384-31,-12 1 808 16,-8 5 1497-16,-12 7 335 0,-8 0-1144 15,0 16-999-15,-16 22 663 16,-15 23-248-16,-14 28-96 16,-19 41-288-1,-16 19-288-15,9-3-240 0,3-13-112 16,16-19-2200-16,13-28-913 15,7-19 2449-15,4-26-776 0,11-12 1552 16,-6-7 784-16,3-6 1016 16,5-10 833-16,-6-6 303 15,5-25-1383-15,1-13-153 16,-6-26-200-16,6-22-104 16,11-21-183-16,4-11-441 15,40 7-208-15,19 10 120 0,24 15-96 16,22 13-288-16,10 12-552 15,17 7-472-15,-1 7-497 16,-27 12-623 0,-29 6-5274-16</inkml:trace>
  <inkml:trace contextRef="#ctx0" brushRef="#br0" timeOffset="109004.54">8601 12023 14131 0,'0'0'3872'0,"0"0"-3143"0,0 0-177 32,0 0-168-32,0 0-384 0,-11-3-296 15,-10 0-3833-15</inkml:trace>
  <inkml:trace contextRef="#ctx0" brushRef="#br0" timeOffset="110173.64">625 14519 11090 0,'0'0'4897'31,"0"0"-3929"-31,0 0-56 16,0 0 137-16,0 0-177 15,0 0-280-15,0 0-248 0,0 0-136 16,8 0-56-16,8 0-8 16,12 0 72-16,15 0 40 0,17 0-16 15,4 0-72-15,4 0-72 16,-8 0-96-16,-9 0-200 0,-10 0-472 16,-18 0-432-16,-11 0-1553 0,-12 0-4896 15</inkml:trace>
  <inkml:trace contextRef="#ctx0" brushRef="#br0" timeOffset="111078">1920 14049 6409 0,'0'0'2160'0,"0"0"-559"0,0 0 31 0,68-92 328 16,-56 70-7-16,-8 6-25 15,-4 3-751-15,0 1-353 16,0 2-56-16,-16 7-352 0,-8 3-208 15,-17 0-136-15,-6 9 16 16,-17 17 16-16,-3 12 88 0,-5 9 32 16,4 7-64-16,12 10-8 15,13 0-88 1,15 2-64-16,24-3-16 16,12 1-256-16,48 3-168 0,39-13-208 15,53-13-328-15,19-19-697 16,-35-22-2816-16,-29 0-3176 0</inkml:trace>
  <inkml:trace contextRef="#ctx0" brushRef="#br0" timeOffset="111389.75">2466 14227 15859 0,'0'0'2856'16,"0"0"-2095"-16,-120 9-465 15,73 14-48-15,2 12-120 31,10 9-64-31,14 7-64 0,18 3-240 16,3-3-296-16,20-4-377 16,19-9-375-16,14-9-224 0,6-13-56 15,1-13 95-15,-4-3 681 32,-12-19 408-32,-9-10 384 0,-18-9 592 15,-13-6 2057-15,-4-7-129 0,-28 3-623 16,-12 7-889-16,-8 6-112 15,-8 13-288-15,8 12-296 0,8 10-312 16,13 0-112-16,14 42-984 16,13-4-1233-1,0-3-3984-15</inkml:trace>
  <inkml:trace contextRef="#ctx0" brushRef="#br0" timeOffset="113122.27">2717 14395 9874 0,'0'0'5097'0,"0"0"-3833"0,0 0 8 15,0 0-232 1,0 0-471-16,0 0-305 15,0 0-120-15,80-47-64 0,-56 47-40 16,-5 16-40-16,-3 6-48 16,0 10 48-16,-12 5-56 15,-4 8 56-15,0-1 0 0,-12 1 0 0,-4-7-8 32,-3-6-88-32,-6-7 48 15,10-9 48-15,2-3 16 16,10-13-16-1,3 0 8-15,0-10-8 16,24-21-248-16,15-11-184 0,13-9 351 16,4-9 73-16,12 3-72 15,-8 6-32-15,-9 6 112 16,-11 20 160-16,-12 9 305 0,-8 13-225 16,-4 3-240-16,-4 16 0 15,-5 10 88-15,2 8-8 0,-5 11 24 31,-4 2-40-31,0 4-64 16,0 3 0-16,-4-3-200 16,-9 6-601-16,2-9-1311 0,-1-13-3257 0</inkml:trace>
  <inkml:trace contextRef="#ctx0" brushRef="#br0" timeOffset="113660.25">3510 14360 15899 0,'0'0'2520'0,"0"0"-1239"15,0 0-353-15,0 0-448 31,0 0-480-31,0 0-280 16,4 41 272-16,3 1 8 0,-3 9 48 16,-4 3-48-16,5 3 0 15,-1-7-144-15,0-5 0 0,-4-7-40 16,0-12 24-16,4-14 32 16,-1-5-64-1,10-7 192-15,10-23 296 16,9-12-48-16,20-25-128 0,8-26-48 15,-8 7-8-15,-12 9 8 16,-12 16-64-16,-21 26 104 16,1 2 48-16,1 7 72 15,-9 10-232 1,0 9-384-16,-13 25-1232 0,2 7-937 16,-2 3-2784-16</inkml:trace>
  <inkml:trace contextRef="#ctx0" brushRef="#br0" timeOffset="114082.8">4299 14420 13202 0,'0'0'3801'0,"0"0"-2625"16,0 0 177-16,0 0-577 16,-88-6-376-16,44 28 56 0,0 10-168 31,0 9-152-31,8 10-120 0,8 0-16 16,13 3-96-16,11 0-312 15,8-9-200-15,28-4-56 0,7-13-176 16,13-12-337-16,8-16-215 15,-4 0-640-15,4-29 95 0,-13-12 1201 16,-7-9 736 0,-12-7 1512-1,-16-4 489-15,-12 4 207 0,-4 10-399 16,-23 11-489-16,-9 8-424 0,-9 15-464 16,-2 13-432-16,3 3-24 15,-12 35-1024 1,16 0-1353-16,8-3-5232 15</inkml:trace>
  <inkml:trace contextRef="#ctx0" brushRef="#br0" timeOffset="114977.17">4597 14894 8913 0,'0'0'7090'0,"0"0"-5778"15,0 0-416-15,0 0 361 16,0 0-625-16,72-102-368 15,-24 67-160 1,19-15-48-16,29-21-56 16,20-21 8-16,3-22-8 15,-11-4-120-15,-21 1-152 16,-31 16-16-16,-20 21 184 16,-20 26 96-16,-12 19 8 15,-4 13 168-15,0 6 168 0,-11 10-40 16,-17 6-240-16,-13 13-56 15,-14 22-8-15,-17 25-64 0,-16 28 64 16,1 27-8-16,11 9 8 31,20-10 8-31,28-15 8 0,24-30-8 16,4-15-48-16,13-12-200 16,14-11-152-16,28 4-136 0,26-6-377 15,3-10-199-15,-5-16-424 16,8-19-1145-16,-27-15-559 31,-8-8-3394-31</inkml:trace>
  <inkml:trace contextRef="#ctx0" brushRef="#br0" timeOffset="115288.12">5581 14348 9249 0,'0'0'5906'0,"0"0"-4082"0,0 0-920 16,0 0-712-16,0 0 88 15,-60 98 209-15,32-41-241 16,5 6-200-1,7-2-48-15,8-4 0 16,4-9 0-16,4-14-184 0,4-11-113 16,15-11-183-16,9-12 480 15,9-12-64 1,7-17 16-16,8-15-224 16,-5-7-40-16,-8 0 128 0,-6 7 184 15,-13 9 160-15,-13 19 1056 16,-7 13-63-16,0 3-777 0,-19 19-368 15,-5 19 56-15,-4 7-16 16,8 5-40-16,4 7 40 0,12-6-48 31,4 0-192-31,8-10-432 16,24-9-505-16,32-19-583 0,-1-10-1489 16,-3-3-3376-16</inkml:trace>
  <inkml:trace contextRef="#ctx0" brushRef="#br0" timeOffset="115492.25">6434 14186 11082 0,'0'0'6065'16,"0"0"-4633"-16,0 0-367 0,0 0-313 16,-16-13-680-16,-7 54-24 15,-9 35-48-15,-5 32 72 0,1 13-24 16,1 0-48-16,3-10-40 15,0-22-584-15,0-16-496 0,4-20-817 0,-4-11-1216 16,12-20-1456 0,1-6-3520-16</inkml:trace>
  <inkml:trace contextRef="#ctx0" brushRef="#br0" timeOffset="115745.49">5992 14554 9522 0,'0'0'5113'0,"0"0"-3385"15,0 0-184-15,107-67-479 16,-54 57-585 0,10 4-296-16,9 6-176 15,-5 0 40-15,2 13-48 16,-18 10-40-16,-7 11-456 0,-21 8-137 16,-14 5 89-16,-9 10 416 31,-16 10 128-31,-12-1 208 0,-4 1-104 15,4 0-16-15,5-10-88 16,6-9-160-16,17-10-120 16,12-16-1216-16,16-12-1521 0,4-10-1944 0</inkml:trace>
  <inkml:trace contextRef="#ctx0" brushRef="#br0" timeOffset="115881.85">6889 14576 15643 0,'0'0'2976'0,"0"0"-2976"16,0 0-296-16,0 0-2536 16,0 0-1369-16,0 0-2136 0</inkml:trace>
  <inkml:trace contextRef="#ctx0" brushRef="#br0" timeOffset="116449.76">7119 14655 10698 0,'0'0'7353'15,"0"0"-6248"1,-84 0-385-16,49 7-136 16,-1 15-296-16,4 7-160 15,8 9-120-15,5 12 0 0,10-2 0 16,9 10-8-16,0-11-160 16,20-6-200-16,4-6-208 0,4-13 8 31,0-12-97-31,4-7-15 15,-4-3 392-15,-5-22 192 16,-2-13 88-16,-5-12 104 0,-1-11 336 16,-3-5-184-16,1 2-64 15,2 11-15-15,5 11 39 0,1 14 176 16,10 19-360 0,1 6-32-16,8 13-80 15,-5 15 72-15,-7 13 0 16,-3 7-8-16,-14 9-16 0,-7 4 32 15,-4-7 128 1,-12-1 32 0,-8-8 88-16,-3-10 72 0,3-10-72 15,-1-9-96-15,14-7-40 0,3-9-64 16,4 0-40-16,8-15-8 16,20-17-400-16,20-22-40 0,7 0 48 15,5-10-224-15,3 4-417 16,-11 19 385-1,-3 9 648-15,-14 19 456 16,-10 13 200-16,-10 13-248 16,-7 22 169-16,-8 13-73 0,0 6-96 15,0 6-112-15,-12-3 0 32,1 0-128-32,-6-6-48 0,-3-10-120 15,1 1-240-15,-2-11-744 16,6-9-2721-16,-2-15-7265 0</inkml:trace>
  <inkml:trace contextRef="#ctx0" brushRef="#br0" timeOffset="116601.36">8240 15107 14267 0,'0'0'5257'0,"0"0"-4281"16,0 0-976-16,0 0-200 15,0 0-1913-15,-73-13-6352 0</inkml:trace>
  <inkml:trace contextRef="#ctx0" brushRef="#br0" timeOffset="121560.14">1466 9423 9714 0,'0'0'1840'0,"0"0"-1288"16,0 0-392-16,0 0 384 0,0 0 520 15,0 0-407-15,0 0-297 16,0 0-80-16,4 0-32 0,-4 0-80 16,0 0-88-16,0 0-72 31,0 0-8-31,4 0-8 15,4 0-112-15,-1 3 120 0,10 4 8 16,3-1 64-16,7 0-8 0,1 0-56 16,0 1 72-16,4-1-80 15,3 1-56-15,-3 3 56 16,5-8 72-16,-5 5-8 16,3-1-64-1,1 1 0-15,0-4 96 0,-4 3-96 16,0-3 0-16,-1 4 0 15,5-4 0-15,1 0 8 0,-2 0 48 0,1 0 16 32,4 3-56-17,0 1 16-15,4-4 96 0,4 4-80 16,-1-4-48-16,5 0-16 0,-1 3 16 16,2-3-64-16,-1 0 64 15,-5 4 0-15,1-1 0 0,-1 0 64 16,-6 1-64-16,2-1 8 31,2 1-8-31,-2-4-8 0,9 3 8 16,-1 0 0-16,2 1 48 15,3-4-48-15,-1 4-88 16,-3-4 88-16,-4-1 16 0,-1 2-8 16,1-1 0-16,-4 0 0 31,0-3 0-31,-8 3 48 0,3 1-56 15,-3-1 0-15,5 0 0 16,-2 0 0-16,6 1 56 16,2-2-56-16,5 5-112 0,-1-4 112 31,5 3 0-31,4 1 0 0,-8-1 8 16,0 0-8-16,-5 1 40 15,-7-1-32-15,4 0 0 0,0 1-8 16,0-1 80-16,3-3-72 15,2 4 0-15,2-1 8 0,5-3-16 16,-4 3 0 0,4 1 0-1,-9-4 8-15,-2 4 8 0,-6-5 112 16,-3 5 0-16,3-7-32 0,2 3-96 16,2 4 0-16,6-4 8 15,6 0 0-15,0 0-8 0,5 0-152 31,-4 3 152-31,-4-2-8 16,-8-1 16-16,-5 0 64 0,2 0 48 16,-2 1-24-16,10-1 16 15,-2 0 32-15,9 0-144 0,4 0 8 32,7 0 48-32,1 0-56 15,0 4 8-15,0-1 64 0,-8 0-72 16,-4 1 8-16,-5-4-8 15,-3 7 0-15,-1-7 64 16,5 3-56-16,4 0 64 0,0-2-16 16,8 2-56-16,-4 0 0 31,4 0-48-31,-1-2-48 0,-3 5 88 0,0-5-88 16,-5 2 0-16,-7-3 96 15,0 0 0-15,-4-3 0 16,-1 0 8-16,2 0 64 0,2 0-24 15,5 0 56 1,4 0-16 0,8 3 8-16,3-3-96 0,-3 3-8 0,-1 4 8 15,-10-4 16-15,-1 4 48 16,-13 2-64-16,1-3 8 16,-8 4 0-16,-1-4-8 0,1 4 0 31,-4-4 8-31,8 1 32 15,1-1 8-15,2-3-48 0,1 0-8 16,-1 3 0-16,2-2-88 16,-2-1 16-16,-7 0 16 0,0-3 64 15,-8 0 8-15,0 0 0 32,-1 0 0-32,2 0-8 0,-1 0 0 15,4 0 8-15,4 0-8 16,-1 0-8-16,9 0-280 0,1 0 16 0,-2 0 136 15,-3 0 128 1,-4-3 8-16,-1 3 0 31,-6-3 272-31,-6-1 32 0,1 1-104 16,0-3-32-16,-4 3-40 0,8-3-72 16,-4 2-48-16,3-2 0 15,1 6-8-15,1-3-8 0,-9 3 8 16,-1-4 0-1,2 4 120 1,-9 0 120-16,-1-3 32 0,1 0-39 16,-3 0 87-16,-1 3-80 15,0-6-64-15,3-1-112 0,1 1-8 16,1-3 16-16,-2-1-72 0,1 0 8 31,4 1-8-31,-7-4 72 16,2 0-72-16,-3-6 96 0,0 0 32 15,0-3-104-15,0 0-8 16,-4 0-16-16,4-4 8 0,8 1 64 31,-4-4-72-31,3 1-64 16,2 2-56-16,-2 4 120 0,-2 0 8 16,3 0 48-16,-8-1-48 15,3 1 8-15,-3-3-8 16,5 0 0-16,-5-1 56 0,0-3-8 31,-4 1-48-31,0-1 0 0,3 1 0 16,1-1-8-16,0 0 0 15,0 4 0-15,1 3 8 16,-5 6 0-16,0 0 0 0,4-3 64 16,0 3-72-16,-4-3 8 0,3 0 8 15,-3-3-16 1,8 0 8-1,-4-1-8-15,1-2-8 0,-1-3 8 16,0-1-8-16,7-3-88 16,-7 0-56-16,5 4 144 15,-5 2 0-15,-1-2 8 16,-3 3 0-16,4-1-16 16,0-2 8-16,0 2 8 15,0 4 16-15,-4 3-16 16,4 0-8-16,-4 3-48 0,0 3-32 15,0 0 0-15,0 1-8 16,0 2 24 0,0 1 64-16,0-1-8 15,0 4-40-15,0-1 48 16,-4-2-40-16,-4 3 32 0,-3-1-264 16,-2-2-8-16,-2 3 112 15,-2-4 48-15,-7 0-17 0,1 4 41 16,-5-7-80-16,0 4 96 31,0 0-48-31,-4-1 40 16,0 0-32-16,0 0 8 0,1 1-16 15,-5 3-40-15,0-4 104 16,-4 1 64-16,0-1-8 0,-3 1-56 16,-2-1 64-1,-2-3-136-15,-1 1 144 16,4-4-8-16,-4 0-56 15,0 0 56-15,4 0-120 0,-4 0-160 16,5 4 208-16,-4-4-64 16,-2 0 136-16,1 3 8 15,1 1 0-15,-2-1 48 16,2 0-40-16,3 4 0 16,-3-4 8-16,-2 4-8 15,2-1 40-15,-1 1 0 0,1-1-48 31,-6-3 0-31,1 1 56 0,1-1-40 16,-1-3-8-16,0 0 64 16,-4 0-16-16,1 0 16 15,-1 0 0-15,4 3-24 0,-4-2-48 16,5 2 80-16,-1 4-24 16,3 2-56-16,2-2 8 0,-1 3 0 15,5 2-8-15,-6-2 8 31,10-1 0-31,-10 1 0 16,10 0 48-16,-8 0-56 0,-5-4 0 16,-1 0 8-16,1-2 0 15,-3 2 16-15,3 0-16 0,0-2 40 32,5 2-48-32,2 1 0 0,2-1 0 15,0 1-8-15,2 3-64 16,2-1 72-16,3-2 0 0,-9 2-8 15,6 1 8-15,-9 0-48 16,0-4 48-16,0 4 0 0,1-4 0 16,-5 1 48-1,0 2-40-15,1-2 16 16,-5-1 80-16,3 1-16 16,2 2-8-16,-1 1-72 0,-4 0 8 15,4-1 88-15,1 1-56 16,-1-1 8-1,0 5 8-15,1-5-16 16,-1 1-40-16,-1 2 0 16,6-2 8-16,-1 0-16 0,-3 3 48 15,-1-4-48-15,0 1 8 16,-8-1-16-16,4 1-32 0,-8 3 32 16,0-3 8-16,-3-1 0 31,3 4 16-31,4-3 32 15,4 3-40-15,5 0-8 0,3-1 0 16,0 1 0-16,4 3 0 16,1 0 0-16,2 0-8 0,-2 0 8 15,0 0 0-15,-9 0-8 16,-4 0-40 0,0 0-72-16,0 0 48 15,-4 0 0-15,0 0 16 16,-4 0-64-1,9 0 112-15,-8 0-64 16,-2 0 64-16,6 0 0 0,-1 0 8 16,4 0-8-16,0 3 0 0,4 1 0 15,5-4 8-15,-1 3-48 16,4 3 48-16,0-3 0 0,1 7-8 16,-2-4-80-16,6 3-72 15,-5-2 56-15,4-1 32 0,4 4 24 31,0-7 40-31,1 3-8 16,-1 1 8-16,4-4 0 0,-4 3 0 16,0 0 8-16,0 1 0 15,4-1 0-15,-4 4-8 0,5-4 8 16,-5 0 0-16,0 4-16 31,4 0 8-31,-3-1 8 16,3 1 0-16,4-1 0 0,-4-3 0 15,4 7 0-15,-4-3 8 16,0-1 96-16,0 4-104 31,4-3 0-31,0 2 24 0,4 1-24 16,4-1 40-16,1 1-40 0,6 3 0 16,2 0-8-16,3 3 0 0,-1 3-40 15,5-2 40-15,1-2 0 16,-1 1 8-16,-4 3 0 15,-1-2 8-15,2 2 0 16,-5 0 0 0,-1 0 64-16,-2 1 24 15,3 2-24-15,-4 1 0 0,1-1-64 0,-2 7 40 16,1-1-24-16,4 5-24 16,-3 1 64-16,2-2-56 15,2 4-8 1,-2-8 48-16,2 4-40 15,-1 0 0-15,-1 0-8 16,6 0 8-16,-1 3 64 0,-5-3-72 16,2 3 8-16,3-3 40 31,-4 0-48-31,4 3 0 0,-4 0 0 16,-4-3 16-16,4 0 32 31,-4-3 0-31,4 3-48 0,0-7 8 15,4 4 0-15,0-3 0 16,1-4 56-16,-2 0-48 16,5 1-8-16,0-1 32 0,4-3-32 15,-4 3-8-15,4 4 0 16,0 0 16-16,0 2 32 0,0 1-48 16,0-3 0-16,0-1 8 0,0 1 0 15,0-6 40 1,0-5-40-1,0-5-8-15,0 0 8 0,4-4 8 16,-4-5 48-16,0 2-48 0,4-6-8 16,-4 0 104-16,0 0-104 0,4 0 80 15,-4 0-8-15,0 0-80 32,0 0-16-32,20 0-464 15,0-10-1512-15,8-6-3201 0</inkml:trace>
  <inkml:trace contextRef="#ctx0" brushRef="#br0" timeOffset="129005.09">6777 7867 5033 0,'0'-6'8401'16,"0"3"-6696"-16,0-1-913 0,0 2-456 15,0 2 248-15,0 0 160 32,0 0-328-32,0 0-416 0,0 6-48 15,0 13-32-15,0 6 80 16,0 7 8-16,0 6 48 0,0 0-48 16,0 1-8-16,-8-8 56 15,0 1-56-15,8-13 8 16,-5-3 0-16,5-7-8 0,0-5 0 31,5-4 48-31,18-4 168 16,30-21 152-16,27-20-199 0,31-18-33 15,4-7-72-15,-11 6-56 16,-28 17-8-16,-29 18 0 0,-15 11 0 16,0-2 0-16,-8 8-16 15,-8 2 16 1,-12 7-369-16,-4 3-423 15,0 0-280-15,-12 10-360 0,-8 8 984 16,-20 11-1001-16,4-7-1455 16,0 1-3826-16</inkml:trace>
  <inkml:trace contextRef="#ctx0" brushRef="#br0" timeOffset="130280.48">1717 11861 9690 0,'0'0'4080'16,"0"0"-2879"-16,0 0-585 16,0 0 200-16,0 0 160 15,0 0-216-15,0-3-256 16,0 3-183-16,0 0-113 16,15 3-24-16,10 7 208 0,14-1 112 15,30 7-136-15,30 0-144 16,32 4 48-16,4-2-16 0,-23-2-72 15,-32-3-120-15,-44-3-16 16,-12-8-48-16,-5 5-304 0,-6-1-152 16,-1-2 24-16,-9-1-360 15,-3 6-681-15,0 1-951 0,4-1-1681 16</inkml:trace>
  <inkml:trace contextRef="#ctx0" brushRef="#br0" timeOffset="131101.29">4733 12455 7561 0,'0'0'5737'0,"0"0"-4336"16,0 0-529-16,0 0 136 16,0 0-32-16,0 0-184 0,-4-6-175 0,16 6-201 31,8 0-248-31,12 0 16 16,4 0-64-16,11 0 24 15,9 9 8-15,15 1-16 0,30 6 48 16,30 0-176-16,17 6 128 15,11 0-56-15,-8-3-32 0,-7-3 24 32,-5 0 16-32,-4-3 16 15,-7-4-40-15,-9 1-56 16,-22-7 48-16,-26 3-48 0,-24-3 40 16,-10 1 0-16,-5-1-48 0,-4 0-256 15,-5 3-88-15,-11-3-216 16,-8 4-352-16,-8-7-921 31,-12 3-2864-31,-8-3-584 0</inkml:trace>
  <inkml:trace contextRef="#ctx0" brushRef="#br0" timeOffset="135792.87">10940 6477 2712 0,'0'0'552'0,"0"0"-272"16,0 0 2281-16,0 0-865 16,4-10-792-16,-4 7-231 0,0 3-185 15,0 0 160-15,5 0-152 16,-5 0-192-16,0 0-144 0,0 0-88 0,0 0 0 16,0 0 32-16,0 0 8 15,0 0 8-15,0 0-64 16,0 0 0-16,0 0-40 15,0 0 24 1,0 0-32-16,0 0-8 16,0 0 16-16,0 0 72 0,0-3 64 0,0 0 72 15,0 3-48-15,4-4 40 32,-4 4-16-32,0 0-192 15,0 0 144-15,0 0-64 0,0 0 16 16,0 0 24-16,0 0 200 15,0 0 169-15,0 0-177 0,0 0-216 16,0 0-88-16,0 0-16 16,0 0 0-16,0 4-112 0,0 5 112 31,-9 7 0-31,5 0 0 16,-4 0 16-16,1 3-16 0,3-7 8 15,-1 7 56-15,-3-3-64 16,4 3 240-16,-3 1-176 15,-1-5 24-15,-1 4-16 0,2 1 0 32,-1-5 48-32,0 5-16 15,0-5-96-15,0 1 88 0,4-3 0 16,-4 3 24-16,3-3-40 0,-2 2-32 16,3-2 48-1,0 0-24 1,0 3-64-16,0-3 0 0,-4 2 0 15,-4 1 64-15,4 3-64 16,-4 0 64-16,-4 3-64 0,5 4 40 16,-6-4-40-16,6 4-8 0,-2-4 8 31,5-3 0-31,1 3 0 16,3-3-8-16,-5 0 8 0,5-3-8 31,0 3 8-31,1 0 0 0,-1 0 0 15,4 0 48-15,-4 0-40 16,4 0-8-16,-4 4 8 16,4-5 56-16,-5 5-64 0,5-4 0 15,0-3 0-15,0 0 88 16,0-4-88-16,0 1 8 0,0-1-8 16,0 1 80-16,0-3-88 15,0-1 56-15,0 1-48 31,0 0 0-31,0-1 8 0,0-3-8 16,0 4 64-16,5 2-56 16,3-2 32-16,-4-1-40 0,3 4 64 15,1-3-64-15,1 2 0 0,-2-2 40 16,1 6-40-16,-4-7 0 16,0 8 0-16,1-5-8 15,-1 1 8 1,-4-4 0-16,3 4 0 15,-3-7 0-15,0 0 0 0,0 1 0 16,4-4-8-16,-4 4 8 16,0-4-8-16,0 0-96 0,0-3-216 15,0 3-376 1,0-3-744-16,0 0-1377 16,0-3-3200-16</inkml:trace>
  <inkml:trace contextRef="#ctx0" brushRef="#br0" timeOffset="138388.44">11024 6515 3728 0,'0'0'1697'0,"0"0"-281"31,0 0-96-31,0 0-360 15,0 0-471-15,0 0 87 16,0 0-40-16,0 0-248 0,0 0-8 16,8-29 240-16,-8 29 192 15,0-3-152 1,0 3-200-16,0 0-8 0,0 0-144 16,0 0-39-16,0 0 15 15,0 0 0-15,0 0-16 16,0 0-88-16,0 0-80 0,0 0-8 15,0 3-80-15,0 4 88 16,0 9 0-16,-8-1 0 16,4 7 0-16,-3 4 96 15,-2-1 112-15,1 4 24 16,-3 3-112-16,2-4 128 16,1 4-136-16,-3 3-24 0,3-3-8 15,-1 3-72-15,1-3 144 16,5 2-24-1,-1-2-24-15,0-7-56 16,-1 4-48-16,5-4 80 16,-4 1-8-16,0-1-64 0,-3-2 56 15,-1 2-56-15,4 0 64 32,-1-6 8-32,1 4-32 0,0-4-32 15,4-4-8-15,-3 5 72 16,3-2-80-16,-4 1 48 15,4-2-48-15,-4 1 0 0,0 1 16 16,0-6-8-16,-1 3-8 16,2-6 8-16,-1 6 0 0,0-4 48 31,4-2-48-31,-4 2 40 0,4 1-40 16,-4-3 40-16,4 2 8 15,0 1 8-15,0 0-56 0,0-4 48 16,0 4-56-16,0-4 48 15,0 4-48-15,0-3 8 16,0 2 0 0,0-2-8-16,0-1 8 15,0 1-8-15,0 2 8 0,0-2-8 16,0-3 16-16,0 2-16 0,0-3 0 31,0 1 8-31,0-1 0 16,0 1 0-16,0-4-8 0,0 3 8 15,0 0-8-15,0 1 0 0,0-1 0 16,0 3 8-16,0 1-8 16,0 0 0-16,0-1 0 15,0 1 0-15,4-1 8 0,-4 1 0 32,4-1 0-32,-4 1 0 15,0-4 0-15,0 4 0 16,0-4 0-16,0 1 0 0,0 2-8 15,0-6 16-15,0 7-16 16,0-7 8-16,4 3-8 31,-4-2-8-31,0 2-56 0,4 0 0 0,-4-3 64 16,0 4-8-16,0-4 0 16,0 3 8-16,3-3-48 0,-3 4 40 15,0-1-96 1,0-3 32-1,0 4 64-15,0-1-128 16,0 0 72-16,0 1-8 0,0-4-8 16,0 6 0-16,0-3 16 0,0 1 56 15,0-1-168 1,0 0-40-16,0 1 72 16,0-4-56-16,0 4 56 15,0-7 96-15,0 3 0 16,0-3 48-16,0 0 8 0,0 3-8 15,0-3 0-15,0 3 0 0,0-3 0 16,0 3 8-16,0-3-8 16,0 0 0-16,0 0 48 31,0 0 40-31,0 0 88 0,0 0 184 16,0 0 0-16,-3 0-192 15,3 0-112-15,-4-3-40 0,0 3 56 16,0-3-8-16,0 3-16 15,4 0 0-15,0 0-48 32,-4 0 0-32,-1 0 0 0,-2 0 0 15,3-3-40-15,-4 3 40 16,4-3 0-16,0 3 40 0,0 0-32 0,0 0-8 16,0 0 8-16,-4 0 8 15,4-4 32 1,-3 4-48-1,-6 0 16-15,5-3 56 0,-3 3 0 16,2-3-24-16,-6 0 72 16,2-1 64-16,1 2 48 0,1-2-24 0,-2 1-16 15,2 0-72-15,-2-4-16 32,2 4 0-32,3 0-31 15,-5-3-25-15,2 3 8 0,3-4-40 31,-8 1 32-31,4 3-40 0,0-3 8 16,0-1-8-16,-3 4 8 16,2 0-8-16,-2 0 40 15,-2-1-48-15,2 1 0 0,2 0 8 16,-2-3-8-16,-2 6 8 16,6-3 0-16,-2-4 0 0,-2 4 48 15,2 0-56-15,-2-4 0 31,3 5 8-31,-4-2 0 16,4 1 0-16,-4-3-8 0,0 6 8 16,0-7-8-16,4 4 0 31,-4 3 8-31,4-3 40 0,0 3-48 0,-4-3 0 16,5 0 0-16,-6 3 8 15,1-3 0-15,1-1-8 16,-2 4 40-16,-2-3-40 0,-1 3 0 15,-4-3 8-15,4 0 0 0,0-1-8 16,0 4 8-16,4 0 0 16,0 0-8-1,0 0-8-15,0 0 8 16,1 0 0-16,2 0 0 16,1 0 0-16,-3 0 0 0,-1 0 8 15,0 0-8-15,-4 0 0 16,0 0 8-16,4 4-8 0,-4-4 8 15,5 0-8-15,-2 0 8 32,2 3-8-32,-2-3 8 0,6 3-8 15,-2-3-8-15,5 0 8 16,-3 3 0-16,2 1-8 0,1-4 8 16,1 3 0-16,-1-3 8 31,3 0-8-31,-6 0 8 15,3 3 40-15,-5-3-40 0,6 0-8 16,-5 0 0-16,3 0 8 0,6 0-8 16,-1 0 0-16,0 0 8 15,0 0-8-15,4 0 0 0,0 0 8 16,0 0-8 0,0 0 0-1,0 0 0-15,-8 0 0 0,0 3-8 16,0-3 8-16,4 0 0 15,-4 0 0-15,4 0-8 0,4 0 0 16,0 0-456-16,28 0-1193 16,-1 0-2856-1,6-9-4201-15</inkml:trace>
  <inkml:trace contextRef="#ctx0" brushRef="#br0" timeOffset="139236.12">10386 7029 6209 0,'0'0'1840'0,"0"0"-159"0,0 0-241 16,0-9 624-16,0 9-471 15,0 0-553-15,0 0-264 16,0 0-72-16,0 0-32 15,0 0-184 1,0 0-191-16,0 0-145 16,-4 3-136-16,-16 9-16 0,1 7 144 15,-13 7-48-15,4 0-72 0,0 5 72 16,0-3-48-16,8-2-40 16,4-4 8-16,5 0-16 0,2-9-144 31,5 0-649-31,0-3-487 0,4-7-576 15,0-3-609-15,8-13 169 16,9-9 639-16,-2-4-3256 0</inkml:trace>
  <inkml:trace contextRef="#ctx0" brushRef="#br0" timeOffset="139483.81">10239 7061 4120 0,'0'0'2649'15,"0"0"-793"-15,0 0-263 16,0 0-65-16,0 0-16 15,0 0-607-15,0 0-417 0,8-3-280 16,-4 3-128-16,0 6-72 31,0 7 336-31,0 6 280 0,0 3-128 0,1 3-208 16,6 1-88-16,-7 0-104 16,8-4-40-16,0-4-48 15,4 1 64-15,0-2-72 0,-5-8-32 16,-3-3 24-1,1-3-304-15,-9-3-352 0,0 0-536 16,0-3-1577-16</inkml:trace>
  <inkml:trace contextRef="#ctx0" brushRef="#br0" timeOffset="156420.47">13028 7312 2600 0,'0'0'488'0,"0"0"-432"16,0 0 24-1,0 0 1881 1,0 0-9-16,0-4-784 15,0 4-424-15,0 0 89 0,0 0 15 16,0 0-232-16,0 0-152 0,0 0-104 16,0 0-24-1,0 0 24-15,0 0-32 16,0 0-96-16,0 0-88 16,0 0-32-16,0 0 8 15,0 0-48-15,0 0-16 0,0 0-56 16,0 0-56-16,0 0-40 0,0 4-32 31,0-1 112-31,0 10 16 16,0-4 88-16,0 4-32 15,0 0 80-15,-4 2 65 0,0-2-73 16,1 3-80-16,-1 0 8 16,4-3 8-16,-5 5-64 0,1-1 0 31,0-2 88-31,0-2-72 15,0 3-8-15,1 3 40 16,-1-3 136-16,-5-1-80 0,9 2-96 16,-4-2 56-16,0-2-64 15,4 3 8-15,-4-3 0 0,4 2 16 16,0-5-16-16,0 6 0 16,0 0 0-1,0 0 48-15,0 0-48 16,0 3-8-16,0-3 8 0,-3 3 0 15,-1-4 88-15,0 1-40 16,-1 0 72-16,-3 0 88 0,8 0-56 16,-4-3-88-1,1-1 0-15,3-5-72 16,0 2 0-16,0-3 64 16,0 4-64-16,0 0 8 0,0-1 0 15,0 1 0-15,0-4 0 16,0 4 0-16,0-1-8 0,-4 1 64 31,4-1-64-31,0 1-8 16,0-1 8-16,0 4 0 0,0-4 8 15,0-2 0-15,0 3 0 16,0-5 0-16,0 5 0 0,0-3-8 16,0-1 16-16,0 0-8 31,0 1-8-31,0 2 8 15,0 0 8-15,0-2-8 0,0 3 0 16,0-4 40-16,0 3-16 16,0 1 16-16,4 0-48 0,-4-4 0 31,0 3 8-31,0 4 0 0,0 0-8 16,0 0 0-16,0-1 8 15,0-2 0-15,0 3 0 0,3-4 0 16,-3 0 40-16,0 1-48 15,4-1 8-15,-4-2-8 0,0 2 0 16,0 1 8 0,0-4 8-16,0 4-16 15,0 0 8 1,0-5 0-16,0 5-8 0,0 0 8 0,0-4-8 16,0 7-8-1,0-4 8-15,0 1 8 0,0 3-8 0,0-1 8 31,0-2-8-31,0-1 0 16,0 1 8-16,0-1-8 0,0-2 0 16,0-1 0-16,0 0 0 15,0 4 0-15,4-4 0 32,5 1 0-32,-1-1 0 0,3 0 0 15,2 1 0-15,2-4-8 16,2 3-120-16,-2-2 128 0,1-2-8 15,0 1 0-15,0 1 8 16,0-4-8-16,4 3 8 31,-5 0 0-31,6-3 0 0,-1 3 8 0,-1-3-8 16,5 4 8-16,-3-1-8 16,3 0 8-16,-1 0-8 0,1 0 0 15,0 0 0-15,-5 1-8 16,2-1-96-16,-1 0 104 15,-5 3-72-15,2-2 72 16,2-2-8 0,1 5 8-16,-3-4 0 0,2 0 0 15,5 1 0-15,-4 2 0 0,5-3-88 16,-2-3 88-16,1 3-16 31,0 0 16-31,0-3-8 16,-1 3 8-16,1 1-8 0,-3-4 0 15,3 0 0-15,-5 3 8 0,1-3 0 16,-4 3 8-16,0 0 56 16,-8-3 8-16,4 4-56 15,0-2 40-15,-4 2-24 0,4-1-32 32,-4 0 8-32,4 0 0 31,0 0 0-31,4 1 0 0,0-1 40 15,3 0-40-15,1 0-8 16,1 0 8-16,-2 0 0 16,1 1-8-16,-4-1 8 0,0 0 32 15,-4 0-40-15,4 1 0 0,-4-4 0 16,4 3 8-16,0-3 8 0,0 0-16 16,-1 0 16-16,2 0 24 15,-6 0-32 1,2 0-8-1,-5 0 8-15,-1 0 0 0,-3 0 40 16,0 0-40-16,0 0 48 0,-4-3-48 16,9-1 8-16,-6 1-8 0,1-3 0 15,4 2-8-15,1-2 8 32,-2 0-8-32,-3 3 8 15,4-4-8-15,-4 1 8 0,0-3 0 16,-4-1 80-16,0-3 200 0,0 1 224 15,0-5-88-15,0 2-48 16,-4 2-192-16,0-3-96 16,4 1-16-16,0 2-56 0,0-4-8 31,0 2 1-31,0 2 7 16,0-3-16-16,0 3 48 0,0-2-48 15,0-4 8-15,0-1 40 16,0 2-48-16,0-8 8 31,0 4 0-31,0-1-8 0,0 1 0 16,0 0 0-16,0-3 0 15,0 6 0-15,4 0 0 0,-4 0-48 0,0 0 48 16,0 6 0-16,0-3 8 16,0-3-8-1,0 3 0 1,0-3 0-16,-4 0 8 0,4 0 56 0,-4-3-64 15,4-1 0 1,0 4 0-16,0 1 0 0,0-2 8 16,0 1-8-16,0 4 0 0,0 2 8 15,0-3-8-15,0 3 8 16,0-2-8 0,0 2 0-16,4-3 0 15,0-3-16-15,5 0-64 0,-6-3 8 16,5 2-49-16,0 1 73 15,0 4-8-15,-4-2 56 16,-4 5 0-16,0-1 0 0,4 3 16 31,-4 1-8-31,0 3 8 16,0-7 0-16,0 0-8 0,0 1-8 16,4-4 0-16,0 0-8 15,0-3-8-15,4 3 16 31,-8 3 0-31,3 4 0 0,-3-1 72 16,5 7-24-16,-5-3-40 16,0-1-8-16,0 1 8 0,0-3-8 15,4-1-88-15,-4-3-16 0,8-3-184 16,0-3-8-16,0 3 224 16,-4 1-8-16,0 2-40 15,0 7 120 1,-4 2 64-16,0 4 40 15,0-3-104-15,-4 3-48 16,-4-3 48-16,-4 3-8 0,4 0 8 16,0 0 0-16,-4-3-8 0,0 3 8 15,0-3 8 1,-4 3 56-16,-8-4-64 16,0 1 0-16,-4 0 8 15,1 3 56-15,-5-3 16 16,4 0-24-16,-4 0-8 15,0 3 16 1,4-4-56-16,4 1-8 0,-4-3 48 31,4 3-40-31,5-1-8 16,-5 2 8-16,-4-2-8 16,0 1-8-16,-4 3 0 0,0-3 8 15,-4 3-8-15,-4-3 8 16,4-1 0-16,4 1 8 0,1 3-8 15,-1-6 8-15,0 3 0 16,0 0 0-16,4 0 8 16,0-4-8-16,-4 1-8 0,4 2 16 15,0 4-8-15,5-2-8 16,-1 2 0 0,0 0 0-16,-8 0 0 0,4 0 0 15,-8 2 16-15,4 2 40 16,-3-1 16-16,-1 0-64 15,-1 4 64-15,2-7-72 0,3 6 56 0,4-6-56 32,9 3-16-32,6-3 16 15,5 0-72-15,4 3-184 0,4 0-672 16,-3 7-1088-16,-1 2-2113 16,0 1 1864-16</inkml:trace>
  <inkml:trace contextRef="#ctx0" brushRef="#br0" timeOffset="157415.91">13773 7886 3928 0,'0'0'1617'0,"0"0"-49"15,0 0-88 1,0 0 313-16,0 0 95 15,0 0-248-15,0-12-279 16,0 12-289-16,0 0-256 0,0 0-272 16,0 0-296-16,0 0-112 31,0 0-56-31,-4 0-80 16,-7 3 0-16,-2 6 0 0,-2 1 0 15,-2 2 8-15,2 1 0 16,-5 3 40-16,4 0 24 0,-4 0-24 15,3 0-40-15,2-4 0 32,3 4 56-32,0-6-64 15,8 3 0-15,-4-7-72 0,8 1-424 0,-4-5-432 16,4 5-480-16,-8-7-289 16,8 0-863-16,0 0-1905 0</inkml:trace>
  <inkml:trace contextRef="#ctx0" brushRef="#br0" timeOffset="157766.91">13598 7883 4721 0,'0'0'4528'0,"0"0"-2951"16,0 0-57-16,0 0 361 0,0 0-385 15,4-12-536-15,0 12-536 0,-4 0-208 16,0 0-112-16,0 0-88 31,0 0-16-31,4 6-64 16,0 3 64-16,4 4 248 0,0 3-48 16,0 3-128-16,4 3 192 15,0 0-160-15,0 1-32 0,-1-1-64 16,2-3 40-16,-2 0 0 15,-3-6-8-15,-3-1-40 32,3-5-208-32,-5-1-176 0,-3-3-312 15,0 1-416-15,0-4-1305 0,0 0-839 16</inkml:trace>
  <inkml:trace contextRef="#ctx0" brushRef="#br0" timeOffset="172234.58">9941 6705 992 0,'0'-3'496'16,"0"0"-168"-16,0 3 416 0,0-6 64 15,0 2-664-15,0 1 1705 16,0 0-273-1,3-3-136-15,1 3-920 16,-4-4 385-16,4 4 31 16,-4-3-528-16,0 2 208 0,0 2 424 15,0 2-432-15,0 0-256 32,0 0-352-32,0 0-104 0,0 0-40 15,0 2-64-15,0 8 0 16,0 6 104-16,0 6 104 15,8 4 48-15,1-1-48 0,6 7 56 16,5-4-56-16,4 1 8 16,8-1-8-16,4 1-56 0,7-7-416 15,2-3-96 1,2-3-328-16,-3-3 200 16,0-7-288-16,-9-6-137 15,-3 0 753-15,0-3 264 0,-4-13 104 16,-4-6 312-16,0-3-48 15,1-1 16-15,2 1 320 16,1 2-215 0,-1 5-73-16,9-2-304 0,1 8 8 15,-1 2-16-15,-5 4-48 16,1 0-208-16,-4 2 72 0,-8 4 176 31,0 0-152-31,0 0 160 16,-5 0 0-16,2 4 0 0,2 2 72 15,1 3 32-15,1 1 32 16,2 6-56-16,1-3 24 0,-4 5-56 16,0 1 72-16,0 4 24 15,4-1 8-15,-9 0-8 32,6 0-88-32,-1 4-56 0,-1-4 16 15,1 0-8-15,1-3 96 16,2 3-104-16,-7-5-64 0,0-5-176 15,0-2 32-15,-4-1 208 32,0-5-72-32,0-1 72 15,4-3 120-15,-4 0-32 0,4 0-80 0,4 0 64 16,0-7-72-16,4-2-80 16,4-4-200-16,-1-3 200 0,1-3 80 15,4 0-72-15,-4-3 64 16,4 0-120-1,-1-1-160 1,1 4 87-16,0 0 121 0,0 4 80 0,-4 2 0 16,4-3 80-16,-4 9-80 15,4-2 104-15,4 6-39 0,-9-1-1 16,1 2 24-16,0 2-80 31,-8 0 48-31,1 0-56 16,2 0 8-16,-3 0-8 0,0 6 80 15,4 0-56-15,0 7 24 0,4-1-48 16,0 5 0-16,0 1 0 31,0 1 0-31,0 7-120 32,-5-1 112-32,1-2 8 0,0 5 8 15,-4 1-8-15,-4-1-96 16,4 1-64-16,-5-4-129 0,-2-3 41 0,-2-3 32 15,1-3-64 1,4-3-40-16,1-4 152 16,2-5-40-16,9 2-32 0,-4-6-72 15,8 0 312-15,4 0 0 0,-4-10-216 16,7-2 104-16,-7-7 104 0,0-3-560 16,-4-4-88-16,4 1 656 15,-4 0 24 1,0-1 456-1,4 4-384-15,3-1 64 0,2 5-24 16,6-2 48-16,1 5-168 16,4 2-8-16,0-3 384 0,0 10 40 0,-4-1 216 31,-1 4-200-31,-3 3-112 16,-1 0-184-16,-2 0-72 15,-1 3-8-15,-4 7-64 0,-1 3-8 16,1-1 0-16,0 4-8 0,-4 0 8 15,-4 6-8-15,4 1-8 32,-1-1 16-32,1 3 104 15,-4 0-104-15,0-2 0 0,-3 2-64 16,-2-2-88-16,-3-1 80 16,4-4-168-16,-4-5 80 0,0 3-72 15,0-6 184-15,4-4-168 31,3 0 208-31,5-6 0 16,0 0-360-16,4 0 104 0,0-3 56 16,9-9 56-16,-6-5 96 15,1-5 0-15,0 0-128 0,-1-6 16 0,1-4 80 16,1 0 88 0,2-3 0-16,-3 6 8 15,-4 4 184 1,4 6 64-16,-8 3 568 0,-8 7-400 15,4 2 96-15,-1 4-168 16,1 3-192-16,4 0-112 0,4 0-48 0,-4 0-48 31,0 7 48-31,4 5 145 16,-13 1-65-16,5 3 104 16,-4 0 184-16,-4 3-120 0,8 3 16 15,-8 4-16-15,9-1 16 16,-6 3-168-16,5-2-32 0,0 2-64 15,-1-6-8-15,1 1-264 32,-3-7 128-32,-10-4-176 0,6-9 104 0,-6-3 216 15,6 0 176 1,-2-3-8-16,5-12 0 0,4-2-8 16,4-5-104-16,-4-3-56 31,7 0 0-31,1-4 40 15,-4 4 88-15,8 3-24 0,-3-1-16 16,-1 11-80-16,-5 8 320 16,1 1-272-16,-4 3-56 0,-4 3 8 15,-1 7-8-15,2 6 0 0,-5-3 8 16,-1 5-8 0,2 1 16-1,-2 1-8-15,2-1-8 0,2 3 8 16,-3-3 0-16,8 0 8 15,-8-3-8 1,4 0 0 0,-1-4 0-16,6 1-8 0,-5-6 8 0,-1-1-8 15,1-6 80-15,1 0 16 16,-6 0-24 0,5-6-8-16,-4-4 152 15,4-3-32-15,-4 1-184 16,4-1-72-16,-4 0-288 0,-4 0 32 15,0 4-272-15,-8-1 8 16,-4 4-280-16,0 3-1201 0,0-4-3384 16</inkml:trace>
  <inkml:trace contextRef="#ctx0" brushRef="#br0" timeOffset="172557.87">15861 7064 6369 0,'0'0'1560'0,"0"0"41"15,0 0-825-15,0 0-200 16,0 0-144 0,0 0-376-16,12 16 168 0,-8 3 144 15,4 6-16-15,4 4-200 16,-5-4-104-16,10 4-40 0,-2-4-8 15,2 1 0 1,-6-4 40-16,2-3 32 16,-2-6 128-16,-7-1 168 15,-4-2-40-15,0-1-48 0,-11 4 201 16,-17 3 175-16,-12-3-152 16,-24 6-208-16,-36 6-296 15,13-2-496-15,7-8-3449 0</inkml:trace>
  <inkml:trace contextRef="#ctx0" brushRef="#br0" timeOffset="176286.77">6812 11478 9642 0,'0'0'2312'0,"0"0"-512"15,0 0-591-15,0 0-209 32,17-20-8-32,-17 14 40 0,4 6-167 15,-4-4-385-15,4 4-296 16,-4 0-128-16,0 0-56 0,0 0-48 16,0 0-72-16,0 0-16 15,0 4-24-15,3 5 48 16,-3 1 104-16,4 6 8 0,0-3 0 31,1-1 88-31,-1-5-40 16,-4-1-40-16,4 0 0 15,0-2 40-15,3-4-40 0,6 0 0 16,2 0 104-16,9 0-16 0,4 0-88 16,12 0 88-16,-1-16-40 15,6 0-32 1,-2-7 56-16,2 1-8 15,-6 3 16-15,-11 0-88 16,-4 6 0-16,-8 4 0 0,-5 6-64 0,-6 0-80 31,-1 3-176-31,-4 0-521 16,-4 0-1583-16,-8 9-3065 0,-8-3 224 16</inkml:trace>
  <inkml:trace contextRef="#ctx0" brushRef="#br0" timeOffset="178872.22">2219 14773 8649 0,'0'0'2905'0,"0"0"-1585"32,0 0-424-32,0 0 89 0,0 0-89 15,0 0-200-15,0 0-272 16,0 0-216-16,0 0-80 0,0 0-56 15,0 0-8-15,0 0 40 16,0 0 40-16,4 0-16 31,3 0-72-31,6 0 64 0,-2 0 24 0,6 0-56 16,-6 0-16-16,10 0-64 16,-6 0 8-16,9 0 88 0,0 0-96 15,8 0 96-15,0 0-88 16,8 0-16-1,-1 3 64 1,2-3-56-16,2 0 8 0,-2 0-8 16,-6 3-8-16,1 1 16 0,-8-1-8 15,0 0-8-15,-5 0-8 0,-3 0-104 32,1 0 104-32,-6 0 0 15,9-3-88-15,0 4 88 16,8-4 8-16,4 3-48 0,3-3 40 15,2 0-40-15,2 3 48 0,1 0 0 16,4 1-16-16,0-2 16 31,-4 5 48-31,-1-1-48 16,-2-2-8-16,-2 2-112 0,1-3-8 16,4 0 40-16,-4-3 0 15,-1 0 40-15,6 0-16 0,-6 0 0 16,1 0 64-16,0 0 0 15,4 0 48-15,-5-3-40 32,6-3 40-32,-2 3-40 0,1-1 8 0,0-2 208 15,-5 6-112-15,-3 0-96 16,5-3-16-16,-9 3 48 0,-5 0-48 16,1 0 8-1,4 0-8 1,-5 0 0-16,1 0 0 15,4 0-104-15,-4 0-136 0,4 0 120 16,0 0 48-16,-4 0 72 0,0 0-8 16,0 0-32-16,4 0 40 0,-4 0 0 15,7 0 8-15,1 0-8 32,1 3 8-32,2-3-8 15,1 3 0-15,-1 4-48 0,2-7 48 16,-2 3 0-16,1 0 0 0,-3 0 8 15,-2 0-8-15,1 0 24 32,0 0-16-32,-4 4 64 15,3-4-24-15,1 0-40 0,-4 1 0 16,0 2 0-16,4-3 0 16,-9 0-8-16,1 3 0 0,-4-2 0 15,1 2 0-15,-5 1 0 31,-1-5 0-31,1 2 0 16,1 2 0-16,2 0 8 0,-3-2-8 16,8 2 0-16,-4-3 0 0,4 3 8 15,-1 1-8-15,1-1 8 0,4 3-8 16,0-2 0 0,0-1 0-1,4 7-8-15,-4-7 8 16,4 4-8-16,-4-4 8 0,-4 4 0 15,4-4 0-15,-4 1 40 16,0-1-40-16,-1 0-8 0,0 0 0 0,1 1 8 31,0-1 0-31,0 1 0 16,4-4 72-16,-4 3-24 16,4 0 24-16,0 1 8 0,-4-1 16 15,0 0-48-15,0 1 24 16,0-1 8-16,0 1-72 0,0-4 56 31,4 3 0-31,0 0-56 16,-1 1-8-16,5-1 16 0,-4-2-8 31,4 1 8-31,-5-1-8 16,-3-1 48-16,0 3-56 0,-3-6 0 15,-6 4 0-15,5-1 0 16,-4 0 104-16,4-3-40 15,-1 3-56-15,5 0 0 0,0-3 0 16,8 3-8-16,5 1 49 16,-6-1-33-16,5 0 56 0,-1 0-8 15,-7 4-56-15,0-1 8 0,-8-3-8 16,0 3 40 0,-8-6-48-1,-7 4 0-15,-2-1-8 0,-7-3-265 16,4 0-287-16,-4 3-304 15,0-3-472-15,0 0-785 0,0 3 513 16,0 0-680 0,0-3-3618-16</inkml:trace>
  <inkml:trace contextRef="#ctx0" brushRef="#br0" timeOffset="181902.99">7617 14554 9273 0,'0'0'2817'0,"0"0"-953"0,0 0-455 0,0-3-49 16,0 3-264 0,0 0-328-16,0 0-375 15,13 0-225 1,-2 3-120-16,6 7-40 0,2-1 0 16,1 4 0-16,4-1 8 15,1 1-16-15,1 0 0 16,11-4-152-16,3-6-72 0,7 1 23 15,1-4-71-15,12 0-40 16,8-7-88-16,-1-12-216 16,6-3 232-16,-2-4 112 15,-4-5 176-15,1-1 96 16,-8 0 0-16,-4-6 0 16,-4 3 0-16,-9 1 0 0,2-1 56 15,-10-4 40-15,5-2 0 16,-4-3-40-1,-1-1 24-15,10-9 16 16,-2 0-88-16,5-6 56 16,0 0-64-16,0-7 8 0,-1 0-8 15,-2 4-88-15,-6 3 88 16,-7 2 8-16,0 5-8 0,-4 5 88 16,-4-3-40-16,-4 3-32 31,3 0 64-31,1-2 72 15,1-4-96-15,-5 3-56 0,3 3 0 16,-3-2 8-16,-3 5-8 16,-2-3 0-16,-3 1 96 0,-4-7 56 15,4 3 88 1,-8-9 8-16,4 3-96 16,0-4-8-16,4 1-64 15,-1-4 24-15,2 7-96 0,2 0 0 16,-2 3 40-16,-5 7-48 15,-8-1 0 1,0 7 80-16,0-3-72 16,-4 2 153-16,-4-2-153 0,-8-1 80 15,4 7 16-15,0-3-96 16,0 6 0-16,4-4 40 0,0 5-40 16,0-1 40-16,-8 3-48 15,4-3 8-15,-7 1-8 16,-2-5 0-1,1-2 0-15,1 0 8 16,-2 3-8-16,1-1 0 0,5 1 0 16,-2 0 0-16,2 3 32 15,-2-3-32-15,2 7 0 32,-1-4 0-32,0 3 8 0,-4-3 0 15,0 0-8-15,-3 0 8 16,-2-6-8-16,5 6-24 0,-8 0 24 15,5 3 0-15,-1-3 0 16,-4 3 16-16,4 1-8 31,0-1 56-31,4 3-64 0,0 1 0 0,-4-1 0 16,5 7 16-16,-2-7-16 16,5 7 0-16,-3 3 0 0,2 0-16 15,6 3 8-15,-1 3 8 16,3 7 0-1,2 0 0-15,7 3 0 16,-4 0-72-16,4 3-96 0,-4 0-337 16,4 0-535-16,-4 9-736 15,-1 7 736-15,5 16-1297 0,0-4-1896 16,0-6-2616-16</inkml:trace>
  <inkml:trace contextRef="#ctx0" brushRef="#br0" timeOffset="182506.56">8474 11119 6513 0,'0'0'2544'0,"0"0"-1327"15,0 0-793 1,0 0 72-16,0 0 408 16,0 0 368-16,0 0-383 0,0 0-329 15,0 0-128-15,0 0 112 16,0 0 120-16,0 0-56 15,0 0-48-15,0 0-128 0,0 0 0 16,8-7 17-16,4-5-257 0,8-10-144 16,0-7 16-16,4-9-8 0,-4-4-56 15,-1-5-48-15,-2-7-16 32,-2-3-8-32,-2-4 56 15,-2 4 16-15,-3-3 72 0,5 9-24 16,-6 13 32-16,1 9 24 15,-4 10-40-15,0 10-56 0,5-1-8 16,-6 7-48-16,-3 0 40 31,4 3-56-31,0 0 16 0,0 0-24 16,9 3-104-16,6 16 176 16,5 3 0-16,8 10-8 0,3 6 8 15,10 6 8-15,2 1-8 16,9-1-40-16,0-5-160 15,4-2-241-15,-4-5-367 0,-13-9-680 32,-3-4-504-32,-12-19-129 15,-12 0-71-15,-8-3-785 0</inkml:trace>
  <inkml:trace contextRef="#ctx0" brushRef="#br0" timeOffset="188893.72">8554 15278 8313 0,'0'0'4545'0,"0"0"-2856"15,0 0-513-15,0 0-80 0,0 0 8 16,0 0-432-16,0 0-343 16,0 0-89-16,0 0 56 31,8 0 112-31,8 0-80 0,7 0-64 16,18-3-112-16,2-4-56 15,9 1-48-15,0-1-32 0,-4 4-16 16,-1 3 40-16,-6 0-40 15,-6 0-256-15,-7 0-216 32,-7 0-144-32,-2 0-609 0,-11 10-1023 0,-4 0-1537 15,-4 2-552-15,0-2-3008 16</inkml:trace>
  <inkml:trace contextRef="#ctx0" brushRef="#br0" timeOffset="189132">8514 15484 9898 0,'0'0'4737'32,"0"0"-4009"-32,0 0-520 15,0 0 88-15,0 0 488 0,123 0 96 16,-63 0-192-16,4 0-448 0,-5 0-104 15,1 0-136-15,-15 3-808 16,2 4-1136-16,-19-4-1129 31,-8 3-2752-31</inkml:trace>
  <inkml:trace contextRef="#ctx0" brushRef="#br0" timeOffset="198001.07">10522 14677 5841 0,'0'0'6513'0,"-3"0"-4464"32,-2 0-1225-32,5 0-568 0,0 0 128 15,0 0 576-15,0 0-168 16,8 0-368-16,16 0-64 0,28 7-80 15,39 6-7-15,49 9 47 32,35 3-56-32,25 4-48 0,11 6 0 15,-5-3 8-15,6 6 80 0,-9-3-40 16,-19 0-24-16,-25-4-64 16,-43-8-56-16,-37-11-48 0,-27-2 40 15,-16-4-104-15,-1 1-8 16,1-1-32-1,-12 0-328-15,-8-3-104 16,-12 0-344-16,-4-3-689 0,-44 0-855 16,-3 0-1665-16,-13 0-4625 15</inkml:trace>
  <inkml:trace contextRef="#ctx0" brushRef="#br0" timeOffset="198587.34">10188 14694 8465 0,'0'0'3857'0,"0"0"-2625"0,0 0-1104 16,0 0 48-16,0 0-152 0,-17 76 1041 31,6-19-217-31,-14 25-104 16,-3 27-72-16,-7 17-120 15,-1 2-48-15,4-2 41 0,-7 2-241 16,2-8-88-16,1 10 320 15,1 0-336-15,3-12 0 0,8-4-64 32,0-15-80-32,12-26 24 15,4-13 56-15,1-15-88 0,7-1-40 16,-5 1-8-16,5 5-168 16,0 1 120-16,0-13-264 0,0-9-768 15,20-17-921-15,-4-2-2488 31,0-10-3080-31</inkml:trace>
  <inkml:trace contextRef="#ctx0" brushRef="#br0" timeOffset="198912.75">9757 16611 7153 0,'0'0'2905'0,"0"0"-1793"0,0 0-336 15,96-6 656-15,-36 6 217 0,39 0-361 16,52 0-424-16,33 0-144 0,23 10-96 31,8-1-327-31,-12 4-9 16,1 2-128-16,-13-2-72 0,-8 0-16 16,-24-4 0-16,-7-2-72 15,-25-4 48-15,-15 0 8 16,-24-3-40-16,-25 0 64 0,-19 0 56 31,-12 0-56-31,-4 0-80 16,4 0-32-16,-8 0-112 0,-9 0-56 15,-10 0-64-15,-1 0-232 16,-4 0-481-16,-4-3-951 0,-5-10-1225 16,-6-2-6849-16</inkml:trace>
  <inkml:trace contextRef="#ctx0" brushRef="#br0" timeOffset="199429.2">13191 15233 144 0,'0'0'9242'15,"0"0"-6818"-15,0 0-472 16,0 0-639-16,0 0-57 0,0 0-352 16,0 0-528-16,4 0-376 15,-19 26 16-15,-21 31 64 16,-20 32 360-16,-28 38 56 0,-8 22-47 16,1 7 31-16,3-7-200 46,9-13 56-46,7-12-16 0,8-9-144 16,0-11-40-16,17-21-128 16,11-16 88-16,8-20 8 0,8-9-96 15,-4 7 40-15,4-4-40 0,-4 3-8 16,4-5-248-16,5-17-120 16,2-7-288-16,1-15-521 0,1-9-1295 15,2-16-4786-15</inkml:trace>
  <inkml:trace contextRef="#ctx0" brushRef="#br0" timeOffset="199954.31">11112 14690 6617 0,'0'0'2440'16,"0"0"-1327"-16,0 0-393 15,0 0-184-15,-28 96 1512 16,-8 2-375-16,-20 38-425 15,-7 20-352 1,-1 6-16-16,4-3-215 0,0-16-217 16,8 0 16-16,5 0-216 0,6-19-232 15,10-20 56-15,11-25-24 16,4-28-40-16,4-9-8 16,5-7-48-16,-2-1-448 0,5 4-1609 31,4-9 601-31,16-13-2897 0,8-16-2761 15</inkml:trace>
  <inkml:trace contextRef="#ctx0" brushRef="#br0" timeOffset="200299.44">12235 15113 264 0,'0'0'11610'0,"0"0"-9562"0,0 0-855 15,0 0-809-15,0 0-272 0,0 0 192 16,-103 127 776-16,31-6-272 16,-12 15-288-16,4 10-15 15,5-3-49-15,11-10-136 0,5-2-104 16,3-18-56-1,4-7-56 1,8-18-104-16,12-15 8 0,4-12 56 0,12-23-8 16,0-6-48-16,5 2 8 15,-2 1-16-15,-2-3-968 16,11-16-345 0,4-10-2479-16,0-6-2562 15</inkml:trace>
  <inkml:trace contextRef="#ctx0" brushRef="#br0" timeOffset="200688.72">10259 15259 10802 0,'0'0'1824'0,"0"0"-808"0,0 0-792 0,84-7-39 16,-17 10 695-16,37 23 184 16,43 6-224-16,25 12-72 0,19 7 40 15,17 0-95 1,3-3-241-1,12-1-248-15,7-3-104 16,-2 1 24-16,-25-7-96 0,-32-3-48 0,-43-7-80 16,-44-5-304-16,-37-11-504 15,-27-2-529 1,-4-1-535-16,-16 1-329 16,-44 2-143-16,-19-2 1808 15,-9-7-1793-15</inkml:trace>
  <inkml:trace contextRef="#ctx0" brushRef="#br0" timeOffset="201102.05">9574 15938 10266 0,'0'0'2888'0,"0"0"-1383"15,0 0-873-15,0 0-432 16,120-9 48-16,-29 15 544 0,33 29-200 16,23 6-96-1,13 7-288 1,6-1-48-16,22-8-80 15,23-1-8-15,21-3 32 0,6 6 336 16,-14-3 1-16,-22 0-145 0,-34-6-144 16,-29-10-48-1,-47-6-96-15,-25-6 16 16,-31-7 24-16,-16-3-48 16,1 3 72-16,-10-3-64 15,-3 0-8-15,-3 3-88 0,-5-3-456 16,0 3-513-16,-9 3-1399 0,-3 4-2113 31,1-4-2057-31</inkml:trace>
  <inkml:trace contextRef="#ctx0" brushRef="#br0" timeOffset="202273.3">9645 14672 6161 0,'0'0'1600'16,"0"0"601"-1,0 0-577-15,0 0 929 0,0 0-657 16,0 0-840-16,0 0-584 16,13-36-456-16,-13 52-16 0,-9 9 0 15,-14 30 184-15,-5 27 96 16,-16 29 32-1,-4 19-40 1,0-2 49-16,1-8 71 0,2-9-112 0,-2 1-24 16,-1-8-24-16,5 4-48 15,-2-3-24-15,2-7 8 0,11-18-48 16,8-23-72-16,7-16 0 31,2-9 16-31,3 0-64 16,0 0 8-1,4-1-8-15,0-8 0 16,8-8-152-16,0-5-280 0,0-7-616 16,0-3 47-16,4-3 49 15,8-19-1120-15,4 0-2225 16,-8-1-744-16</inkml:trace>
  <inkml:trace contextRef="#ctx0" brushRef="#br0" timeOffset="202547.44">8765 16119 8633 0,'0'0'3913'0,"0"0"-2721"15,0 0-231 1,0 0-233-1,0 0-392-15,0 0 568 0,51 64-400 16,-30-32-256-16,3-4-128 0,-5 7-72 16,1-3-40-16,5-4-8 0,-1 1-704 15,3-10-496-15,17-10-633 32,-4-2-407-32,-9-7-1969 15</inkml:trace>
  <inkml:trace contextRef="#ctx0" brushRef="#br0" timeOffset="202711.12">9291 16109 9313 0,'0'0'4898'0,"0"0"-4018"16,0 0-712-16,0 0 120 16,0 0 288-16,-88 64-120 0,53-35-184 15,-1 2-168-15,3 1-104 16,6-3-504-16,7-1-1168 15,8-9-1465-15,12-6-3408 0</inkml:trace>
  <inkml:trace contextRef="#ctx0" brushRef="#br0" timeOffset="203496.07">9498 14659 4600 0,'0'0'1937'15,"0"0"-569"-15,0 0-632 0,0 0-328 16,0 0-39 0,0 0 399-1,0 0 136-15,0 0-232 0,-40 35 64 16,29-22-64-16,2-1 144 15,1 1-135-15,0-4-169 0,5-2-168 16,-1-4-144-16,0 0 24 0,4 0 184 31,0-3 128-31,0 0 160 16,0 0 48-16,8-16 57 0,7-9-233 16,9-16-568-16,12-7 0 15,0-6-48-15,4-3-128 16,-4 0 128-1,-8 9 48-15,-4 10 40 16,-13 9 24-16,1 14 64 0,-8 5 88 16,-4 10-192-16,0 0-24 0,5 3-216 15,-5 16 48 1,4 10 168-16,-4 6 56 0,7 3 0 16,1 0-8-16,5 0-40 31,6 0-8-31,5-3 0 0,4 0 0 15,8-3-48-15,-1-1-400 16,6 4-473-16,-5-3-911 16,3 12-1121-16,-11-5-1192 0,-8-11-4584 0</inkml:trace>
  <inkml:trace contextRef="#ctx0" brushRef="#br0" timeOffset="204402.3">10135 17081 11562 0,'0'0'4817'0,"0"0"-3969"0,0 0-640 31,0 0-64-31,0 0 112 16,152 6 328-16,-29 4-79 15,33 3-145-15,7 3-120 0,5 6 8 16,-9 0 24-16,17 7 64 16,7-1-232-1,8 4 48-15,0 0 304 16,-12-4-144-16,-19 1 8 0,-20-7-128 16,-37-3-16-16,-28-6-64 15,-27-3-8-15,-16-5-96 0,0 2-8 16,-4-1 0-1,0-2-144 1,-16-1-32-16,-5-3-16 0,-7 3-40 16,0-3-96-16,0 0-176 0,0 0-136 15,0 0-216-15,-15-6-457 16,-2-11-2944-16,-2 2-1984 0</inkml:trace>
  <inkml:trace contextRef="#ctx0" brushRef="#br0" timeOffset="204731.16">12267 17173 8433 0,'0'0'2945'0,"0"0"-729"31,0 0-39-31,0 0-409 16,0 0-271-16,0 0-441 0,-4-25-392 15,4 25-272-15,0 0-328 16,4 6-64-16,12 13-112 0,5 7 112 0,10 5 0 15,5 4 64 17,0 4-64-32,-1-5 8 15,-3-2-8-15,-8-3-104 0,-4-4-40 16,-12-2 0 0,-8-1 16-16,-3 0 64 15,-29 0 64-15,-33 1 88 0,-34 5 64 16,-40 0 40-16,-13 1-192 15,1-7-80-15,16-6-736 16,19-13-1233-16,32-3-3352 0,20 0-2841 0</inkml:trace>
  <inkml:trace contextRef="#ctx0" brushRef="#br0" timeOffset="205496.62">10351 16900 7329 0,'0'0'2865'15,"0"0"-1449"-15,0 0 240 32,0 0-47-32,0 0-313 15,0 0-384-15,11-6-336 0,-11 6-160 16,0 0-96-16,0 0-192 16,-11 3-128-16,-10 10 0 0,-14 9 56 15,-13 7 193-15,-8 5-25 31,-7-2 16-31,-1 0 8 16,-3-4 72-16,11-2-104 0,7-10-96 16,14-4-40-16,14-2-32 0,10-3-40 0,7-4-8 0,4-3-72 15,0 6-48 1,4 0-32 0,20 10 152-1,4 3 248-15,8 7 16 0,3 2-256 16,6 4 64-16,2 3-64 15,5 0-8-15,8 0 0 0,0 0-40 16,7 0-496-16,12 0-785 0,-10-10-1807 16,-18-9-6834-16</inkml:trace>
  <inkml:trace contextRef="#ctx0" brushRef="#br0" timeOffset="210584.34">15367 16024 7281 0,'0'0'3929'0,"0"0"-1577"0,0 0-599 16,0 0-153-16,4-54-352 0,0 54-263 0,-4-3-201 15,0 3-192 16,0 0-192-31,0 0-192 16,0 0-144-16,0 0-64 16,0 13-80-16,-8 18-112 0,-24 30 192 0,-16 24 232 15,-7 10 80 1,3-12-40 0,12-16-40-16,16-23-104 0,0 1-56 15,0 2-64-15,-4-2 64 16,5-1-64-16,2-12-8 15,10-13-144-15,2-10-120 0,5-9 152 16,4-3 112 0,8-35 0-16,29-32-224 15,23-37-288-15,23-14 96 0,4-9-16 16,-7 9-160-16,-16 16 56 16,-13 19 159-16,-14 23 201 15,-14 25 176-15,-7 16 56 0,-4 6 281 16,1 6 415-16,-6 10-200 0,-3 13-552 31,0 47-72-31,-4 36 72 16,0 11 168-16,0 5-48 15,0-17-64-15,-4-29-56 0,4-9 16 16,0-15-16-16,-4-4 8 31,0 10-8-31,-3-1-288 0,-2 1-616 16,-10 0-825-16,2-10-2672 15,2-19-3200-15</inkml:trace>
  <inkml:trace contextRef="#ctx0" brushRef="#br0" timeOffset="210770.02">14885 16240 9217 0,'0'0'5090'0,"0"0"-2946"0,0 0-1128 0,104-7-712 15,-1 14 184 1,32 15-104-16,17 10-151 16,-13 3-233-16,-28 3-144 15,-42-16-1633-15,-26-6-4792 16</inkml:trace>
  <inkml:trace contextRef="#ctx0" brushRef="#br0" timeOffset="211218.84">16490 16262 12962 0,'0'0'2865'0,"0"0"-1249"0,0 0-896 15,0 0-720-15,0 0 96 16,0 0-88-16,-87 67 264 15,35-23-128-15,-4 7-47 0,0 3-97 0,0 3-81 16,5-6-511 0,7-7-376-16,4-9-136 0,12-13-600 15,4-12-105 1,13-10 409-16,11-10 288 16,0-25-553-16,24-22 1313 15,27-22 352-15,-3 0 408 0,0 9 352 16,-8 13 481-1,-20 25 655 1,-1 6 305-16,-2 4-433 16,-13 16-280-16,-4 6-864 0,0 9-624 0,-8 20 16 15,-8 13 264-15,0 8-111 16,0 11-97-16,-5-2-64 0,10 2 40 31,3-3-48-31,-1-11-521 16,6-3-639-16,3-12-560 0,0-16-841 15,0-7-1560-15,0-9-720 0</inkml:trace>
  <inkml:trace contextRef="#ctx0" brushRef="#br0" timeOffset="211393.43">16020 16351 5761 0,'0'0'2240'0,"0"0"-815"0,-63-89-65 15,42 73-632-15,17 10 32 16,4 6-552-16,4 19-80 0,24 13 304 15,9 6 32-15,14 6-240 32,9 1-224-32,4-1-496 0,-5-9-48 15,14-3-168-15,-18-10-328 0,-11-10-3617 16</inkml:trace>
  <inkml:trace contextRef="#ctx0" brushRef="#br0" timeOffset="212083.22">17287 16068 11898 0,'0'0'2705'15,"0"0"-977"-15,0 0-832 0,0 0-352 16,0 0-216-16,-123 58 361 0,27 21 127 15,-7 20-288-15,7 12-128 32,24-4-136-32,29-5-176 15,11-7-80-15,20-3 8 0,7-19-16 16,5-16 0-16,13-15-72 16,11-7-248-16,16-1-168 0,7 5-352 15,41-14-529-15,-12-6-3544 31,-12-19-3168-31</inkml:trace>
  <inkml:trace contextRef="#ctx0" brushRef="#br0" timeOffset="212794.61">17558 16348 10698 0,'0'0'2400'0,"0"0"1"0,0 0-441 16,0 0-816-16,0 0-503 15,0 0-497-15,0 28-144 16,-20 26 520-1,-3 26-152-15,-5 18-176 16,-4 7-88-16,4-19-104 0,4-23-56 16,4-28-360-16,4-3-464 15,-4-3-385-15,1-1-607 16,-9-19-961-16,7-5-1632 0,6-4-2840 16</inkml:trace>
  <inkml:trace contextRef="#ctx0" brushRef="#br0" timeOffset="213193.01">17498 16291 8385 0,'0'0'1937'0,"0"0"-393"0,88-96 560 16,-44 71-1071-16,4 12-73 16,4 10-432-16,8 3-296 0,3 9-216 15,-3 17-8-15,-12 6-8 16,-20 9-296-16,-25-3-120 15,-6 7 40-15,-33-7 376 16,-20-6 272-16,-8-7 536 16,1-6 136-16,3-4-40 15,11-5-239-15,14-3-305 0,12 6-304 16,14 2-56-16,9 4-184 16,12 13 96-16,16 6 80 15,16 10-480 1,-1-4-137-16,-2 4-175 15,-5-3-88-15,-16-4 328 0,-12 0 136 16,-8 3 48-16,-25-2-8 16,-23-8 384-16,-19-2 48 15,-21-10 984-15,5-12 24 0,7-7-24 32,16-3-231-32,20-3-249 15,8-9-264-15,29-20-288 0,3 6-816 16,27-5-4642-16</inkml:trace>
  <inkml:trace contextRef="#ctx0" brushRef="#br0" timeOffset="213493.74">18845 16593 14963 0,'0'0'3144'15,"0"0"-1711"-15,0 0-913 16,0 0-520-16,0 0-48 16,0 0 48-16,-112 79 64 0,49-32-16 15,-1 10-48-15,-3 4 0 16,7-1-8-16,4 1-416 16,12-11-304-16,9-9-481 0,7-12-271 31,11-13-472-31,17-19-201 0,0-16 601 47,0-13-3233-47</inkml:trace>
  <inkml:trace contextRef="#ctx0" brushRef="#br0" timeOffset="213634.44">18490 16697 1504 0,'0'0'2952'0,"49"-86"1121"16,-42 70-1336-16,1 10 1560 15,-8 3-2113-15,5 3-1320 0,-5 12-864 16,0 20 0-16,0 13 249 15,0 12-73-15,0 0-168 16,0 3 0-16,4-5-8 0,0-5-232 16,-1-11-473-16,1-8-791 0,-4-18-1385 15,-7-10-271-15,-10-3-1145 0</inkml:trace>
  <inkml:trace contextRef="#ctx0" brushRef="#br0" timeOffset="213808.25">18256 16652 5825 0,'0'0'2976'0,"0"0"-951"0,0 0-865 16,0 0-544-16,0 0 480 16,0 0 169-16,88 45-289 0,-37-13-536 15,9 2-344-15,-1 2-40 16,-3-5-56 0,4 1-512-16,-13-10-2225 15,-14-6-5240-15</inkml:trace>
  <inkml:trace contextRef="#ctx0" brushRef="#br0" timeOffset="214381.19">19555 16678 368 0,'0'0'10330'15,"0"0"-7106"-15,0 0-895 0,0 0-1353 32,0 0-376-32,0 0 240 15,-128-38-7-15,61 44-145 16,-6 20-136-16,-2 8-104 0,15 5 40 16,4 9-184-16,13 5-88 15,15 14-80-15,24 15-16 0,4-2 0 31,32-10-40-31,28-7-80 16,26-15-240-16,30 0-400 16,0-11-384-16,-4-33-712 0,-41-4-2873 15,-27-26-5930-15</inkml:trace>
  <inkml:trace contextRef="#ctx0" brushRef="#br0" timeOffset="-214700.13">19953 16294 12082 0,'0'0'1656'16,"0"0"97"-16,0 0-745 16,0 0-712-16,0 0 312 0,84 35 432 31,-29 25-103-31,25 32-305 15,4 38-192-15,-16 10-176 16,-25 3-88-16,-30-19-8 0,-26-16-120 0,-34-13-48 16,-33-10-8-16,-24-11-96 15,-23-5-432-15,-24-2 192 16,-14-6-688 0,34-17-1321-16,32-12-11986 15</inkml:trace>
  <inkml:trace contextRef="#ctx0" brushRef="#br0" timeOffset="-199992.69">20866 16945 4560 0,'0'0'2657'0,"0"0"-264"16,0 0-897-16,0 0-88 31,0 0 64-31,0 0 1 0,0 0-265 16,0-13-264-16,0 13-344 15,0 0-152-15,0 0-63 0,0 0-113 16,0 0-32-16,0 0-136 15,0 0-56-15,0 0 152 32,0 0-128-32,0 0-16 0,0 0 56 0,0 0-16 15,8-3-40-15,16 0-48 16,3 3 184-16,13-7 0 0,4 4-184 16,8 0 0-16,4 3-8 15,4 0-40 1,-1 0 32-1,-4 0-40-15,-10 0-328 0,-13 0-8 0,-13 0-360 16,-10 0-121-16,-9 0-639 16,-13 0-1321-16,-15 10-1207 0,-4-1 855 15</inkml:trace>
  <inkml:trace contextRef="#ctx0" brushRef="#br0" timeOffset="-199770.61">20838 17164 4905 0,'0'0'1832'16,"0"0"-1040"-16,0 0 232 31,0 0 1089-31,0 0 503 0,0 0-463 16,55 0-617-16,-7 0-760 16,8 0-160-16,4 0-119 0,0 0-305 15,0 0-192-15,-9 0-425 16,-7 3-919-16,-1 0-920 31,-11-3-2065-31,-8 0-2785 0</inkml:trace>
  <inkml:trace contextRef="#ctx0" brushRef="#br0" timeOffset="-197157.96">22595 16751 5097 0,'0'0'5225'15,"0"0"-3657"-15,0 0-32 0,0 0-679 16,0 0 55-16,19-67 16 31,-19 64-208-31,0 3-408 0,0 0-312 16,0 10-40-16,-11 15-136 0,-17 17 168 15,-16 21 0-15,-24 20 8 16,-19 18-16-16,3-6 16 0,16-25 88 16,20-19-88-1,12-20 16 1,1-2 40-16,3-4 0 15,4 1 8-15,11-13-64 0,14-13 0 0,3 0 176 16,20-22 440-16,27-29-616 16,26-32-216-16,26-31 104 0,0-13-104 31,-3 0-216-31,-16 16-16 16,-9 16 312-16,-15 21 136 15,-16 24 0-15,-16 21 112 0,-8 16 216 16,-4 4 224-16,-1 6-232 0,2 3-272 15,-5 12-48-15,-1 17-56 32,2 12 56-32,-9 13 8 15,0 16-8-15,0 16 136 0,-20 22-136 16,0 6 0-16,-8-6 0 0,12-22 0 16,0-26-232-16,4-18-488 31,1-14-464-31,-17 16-1033 15,4-12-303-15,3-3-2721 0</inkml:trace>
  <inkml:trace contextRef="#ctx0" brushRef="#br0" timeOffset="-196961.61">22105 16802 9794 0,'0'0'2344'0,"0"0"-808"0,0 0-1536 16,107-9 0-16,-8 18 56 0,30 19 152 31,13 11-39-31,-14 5-169 16,-20-6-1201-16,-48-13-1543 16,-21-8-4194-16</inkml:trace>
  <inkml:trace contextRef="#ctx0" brushRef="#br0" timeOffset="-196631.96">23694 16906 8969 0,'0'0'1345'15,"0"0"-1081"-15,0 0-168 0,0 0-16 16,-111 23 224-16,66 6 264 16,-2 8 312-16,3 8-264 0,4 6-192 15,1-4-144-15,3 4-144 16,4-6-31 0,8-10-105-16,0-7-24 15,12-9-209-15,0-6-687 0,12-10 72 16,0-3 304-16,9-9 528 15,42-45-2000-15,12-13-729 16,5-9-72-16</inkml:trace>
  <inkml:trace contextRef="#ctx0" brushRef="#br0" timeOffset="-196473.09">23579 16913 1416 0,'0'0'3056'0,"0"0"-591"16,51-76-24-16,-47 69 39 0,-4 7-1072 31,0 7-1336-31,-12 21-16 16,-12 17 192-16,-4 6 64 0,-4 12-111 15,1 0-33-15,-1 1-168 16,4-7 8-16,0-9 72 0,9-7-80 16,2-12-304-16,9-10-753 15,1-19-287-15,3 0-880 16,4-7 463-16</inkml:trace>
  <inkml:trace contextRef="#ctx0" brushRef="#br0" timeOffset="-196294.33">23280 16872 3272 0,'0'0'4465'16,"0"0"-3033"-16,0 0-839 0,0 0-593 16,0 0 0-16,0 0 344 15,-12 95 192 1,48-41-120-16,4 0-112 16,16-3-192-16,3-4-16 0,5-9-96 15,0-9 0-15,3-20-712 16,-11-6-1409-16,-20-3-2584 15</inkml:trace>
  <inkml:trace contextRef="#ctx0" brushRef="#br0" timeOffset="-195919.35">24053 16884 7113 0,'0'0'1968'32,"0"0"185"-32,0 0 127 15,0 0-591-15,0 0-713 0,0 0-616 16,0 0-360-16,0 0 0 15,-4 35 24-15,-12 4 128 16,0 11-40-16,0 4 0 0,0 7-64 16,4-4 88-1,0 3-136-15,1-9 0 16,2-4 0-16,1-5-144 16,0-5-528-1,-4-11-1008-15,-4-7-681 16,5-9-816-16,-2-10-3096 15</inkml:trace>
  <inkml:trace contextRef="#ctx0" brushRef="#br0" timeOffset="-195453.92">23989 16891 8145 0,'0'0'1449'16,"0"0"-281"-1,28-73-200-15,-12 48-160 16,4 5 248-16,-4 5-15 0,11 2-585 15,1 6-296-15,9 4-152 16,6 3 96-16,-3 3-40 16,4 17 16-16,-8 2-80 0,-8 3 0 31,-13 7-224-31,-15-4 48 16,-4 1 48-16,-27-4 128 0,-13-6 200 15,-8-3 264-15,-4-9 120 16,-4-4-88-16,13-3-168 15,7 0-32-15,8 0-128 0,12 0-120 16,12 9-48 0,4 4-576-16,4 12 144 15,16 7 136-15,12 12 280 0,8 4 8 16,0 0 8-16,-5-4-160 16,-6-2 160-16,-14-7-216 15,-11-7 104-15,-4-2 104 16,-20-4 8-1,-12-3 88-15,-7-6 32 0,-13-8 256 32,0-5 160-32,0 0-152 15,9 0-96-15,6-12-168 0,14-1-120 16,15-6-232-16,32-13-1160 16,16 1-2545-16,16-1-4329 0</inkml:trace>
  <inkml:trace contextRef="#ctx0" brushRef="#br0" timeOffset="-195154.01">24893 16770 8953 0,'0'0'2281'16,"0"0"-209"-16,0 0-855 15,0-25-9-15,-15 25-592 0,-13 0-464 16,-8 16-80-16,-8 6 72 0,-4 13-8 16,0 6 32-16,1 10 208 15,2 15 192-15,2 23-320 0,15-6-96 16,8-10-88-16,16-6-56 16,4-20 88-16,8 4-96 15,12 3-72 1,4-6-304-16,27 0-920 15,-6-14-1040-15,-6-15-2401 0</inkml:trace>
  <inkml:trace contextRef="#ctx0" brushRef="#br0" timeOffset="-193970.25">24360 16500 5145 0,'0'0'1888'15,"0"0"-568"-15,0 0-255 16,0 0 23-16,0 0-88 16,0 0-48-16,0 0-112 0,0 0-160 31,0 0-63-31,0-6-361 15,0 6-256-15,0 0-8 0,0 3-160 16,0 6 168-16,0 11 136 16,-4 2 184-1,-4 10 32-15,-5 6 0 16,-2 3 104-16,-1 10-72 0,-5 2-144 16,-2 8 136-16,-5 15-208 15,-16 19-104-15,4-6 80 0,-3-6-136 16,7-13 72-16,3-16-64 15,-2 9-16 1,-5 7 120-16,4 0-112 16,1-3 0-16,-1 2-8 0,8-2-440 15,-9 0-296-15,-34 9-400 16,7-19-1121-16,-7-16-1647 0</inkml:trace>
  <inkml:trace contextRef="#ctx0" brushRef="#br0" timeOffset="-192935.05">22431 16846 4256 0,'0'0'601'31,"0"0"31"-31,-83-16-376 0,63 16-48 16,20 0-200-16,16 16 1744 16,35 7 753-16,45 12-233 0,59 9-231 15,45 1-633-15,26 2-296 16,10 4-184-16,-6-1-7 31,6 8-161-31,-9-5-168 0,-8-8-280 0,-23-7-192 16,-41-6-16-1,-48-13-104-15,-38-10-272 0,-30-2-336 0,-20-1-576 16,-10-2-193-16,-37-1-1471 16,-16-1-1937-1,-20-2 2992 1</inkml:trace>
  <inkml:trace contextRef="#ctx0" brushRef="#br0" timeOffset="-192660.05">22833 17269 472 0,'0'0'8097'0,"0"0"-6984"15,0 0 383-15,172 35 1369 16,-24-16-537-16,39 6-720 0,15 7-367 15,6 0-433-15,-8 5-192 32,-9 5-176-32,-21-1-304 0,-30-9-64 15,-36-7-40-15,-45-9-32 16,-23-6-240-16,-20-4-56 16,-4-3 24-16,-8-3-160 0,-4 3-488 15,-8 0-529-15,-59 1-935 31,3-1-785-31,-7-3-4577 0</inkml:trace>
  <inkml:trace contextRef="#ctx0" brushRef="#br0" timeOffset="-191702.55">21841 17960 6585 0,'0'0'4193'0,"0"0"-2105"31,0 0 441-31,28-79-617 0,-24 73-159 16,-4 3-849-16,0 3-408 16,0 0-496-16,-15 16-128 15,-13 15 112-15,-12 14-32 0,-16 18 96 16,0 4-80-16,-4 3 32 31,4 0 0-31,9-16 32 0,3 3-24 16,8-16 24-16,12-6-32 15,9-16 0-15,11-10-48 16,4-9 64-16,0 0-16 0,19-25 8 16,29-26-8-16,27-28-144 15,21-35 96 1,12-10 48-16,-16 10 80 0,-25 31-80 16,-27 32 56-16,-20 26-8 15,-8 12-40-15,0 4 256 16,-8 9-192-16,4 0-72 0,-4 16-144 15,-1 34-192 1,6 29 280-16,-5 27 56 16,0 5 0-16,-4-3 0 0,0-16-8 15,0-25 0-15,-8-14-416 16,-1-15-609-16,-2 13-1047 16,-5-10-1761-16,4-12-1792 0</inkml:trace>
  <inkml:trace contextRef="#ctx0" brushRef="#br0" timeOffset="-191523.27">21602 18205 10418 0,'0'0'2952'0,"0"0"-2007"15,104 10-281-15,-12 18 112 16,24 10-216-16,-9 4-208 15,-19-10-352-15,-13 3-152 0,-35-17-2577 16,-4-5-4208-16</inkml:trace>
  <inkml:trace contextRef="#ctx0" brushRef="#br0" timeOffset="-190935.41">22762 18221 8569 0,'0'0'4233'0,"0"0"-2128"0,0 0 223 16,0 0-1256-16,0 0-856 0,0 0-216 15,-56 22-8-15,12 10 8 16,-8 12 0-16,-4 7 0 0,9 0-48 16,-1 0 32-16,12-7-536 31,8-5-488-31,13-11-488 0,11-12-81 15,4-10-295-15,15-6 592 16,17-22 472-16,13-13-1209 0,9-25-215 16,2-4 2264-16,-7 0 448 31,-6 5 1288-31,-23 17 625 16,-4 10 247-16,-7 17 561 0,-9 15-1609 15,-5 6-1336-15,-15 23-224 16,-4 8 0-16,0 14 0 0,5 0 0 15,2 0-48-15,6-7-168 16,7-2-288 0,-1-14-424-16,5-9-584 15,0-9-177-15,-4-10-335 0,-3-10 1032 16,-1-18-841-16,-5-13-1376 16,-2-11 1465-16,-2-7 1744 0,6-5 32 15,-1 7 1704 1,4 9 17-1,0 17 247-15,4 11 41 0,4 14-393 16,0 6-1000-16,12 16-352 0,8 12 560 16,4 7-183-16,4 6-265 15,4 1-184-15,-4-4-136 0,4-3 24 32,-4-7-112-32,4-2-1393 15,-5-10-1263-15,-3-7-3553 0</inkml:trace>
  <inkml:trace contextRef="#ctx0" brushRef="#br0" timeOffset="-190623.75">23112 18186 7513 0,'0'0'3121'0,"0"0"-1105"0,0 0-607 15,0 0-577-15,0 0-368 16,0 0-456-16,0 0 544 0,-23 76 152 0,6-34-312 31,-2 5-104-15,-1 4-176-16,-4 0-64 0,4-3 16 15,4 2-56-15,-4-5-8 0,8-4-336 16,1-3-832-16,6-3-881 16,5-10-567-16,0-9-2681 0</inkml:trace>
  <inkml:trace contextRef="#ctx0" brushRef="#br0" timeOffset="-190153.05">23065 18170 3696 0,'0'0'4921'15,"0"0"-2648"-15,52-89-329 0,-29 57-719 16,1 7-393-16,4 6-216 16,0 3-296-16,4 10-272 0,4 6-48 15,3 12-40-15,-7 14-80 31,-4 9 120-31,-8 3-184 16,-12 6-96-16,-8-2-200 0,-19-7 480 16,-13-3 56-16,-13-7 168 0,-6-6 312 15,3-6 40-15,0-4 0 0,8-3-224 16,5 1-224 0,14-1-8-1,6 4-120-15,7 3-560 16,8 9-216-16,4 6 40 0,19 4 320 0,1 6 136 15,8 0-361-15,-8-6 25 16,-3 0 80-16,-10-7 416 0,-7 0 72 31,-4-5 48-31,-4-1 24 16,-20-4 160-16,-12 1 224 0,-7-3 152 16,-5-3-215-16,0-7-57 15,4 0-192-15,12-3-96 16,8 0-729-16,12-16-1471 0,12-3-4641 15</inkml:trace>
  <inkml:trace contextRef="#ctx0" brushRef="#br0" timeOffset="-189900.08">23583 18027 9281 0,'0'0'2673'0,"0"0"152"16,0 0-1761-16,0 0-360 0,0 0-496 16,0 0-208-16,64 83 128 15,-53-20-72-15,-7 23 40 16,-4 15-24 0,-15-2-72-16,-10-23 0 15,-3-21 8-15,0-14-8 0,-15 7-40 16,-17 8-80-16,-35 8-304 0,-21-7-968 15,9-16-1257 1,19-22-3584-16</inkml:trace>
  <inkml:trace contextRef="#ctx0" brushRef="#br0" timeOffset="-189288.98">21547 17627 8249 0,'0'0'2329'0,"0"0"-1617"0,0 0-8 16,-123 48 696-16,67-13-207 15,-8 22-57-15,-4 25-368 16,4 27-216-16,24 11-192 0,29-3-256 16,14-8-56-16,37-11 152 15,16-9-104-15,15-7-88 0,17-15-16 16,4-16-784-16,-21-16-768 15,-15-19-3145-15</inkml:trace>
  <inkml:trace contextRef="#ctx0" brushRef="#br0" timeOffset="-188382.01">24204 18662 7513 0,'0'0'2289'16,"0"0"543"0,0 0-415-16,0 0-753 15,0 0-352-15,0 0-744 16,0 0-319-16,0 0-249 0,0 0 8 15,-63 19 360-15,18 4-120 16,-6 5-168-16,-1 1 72 0,0 2-152 31,5-2 8-31,7-6-8 16,7-5-16-16,14-2-560 16,6-6-337-16,9-4-647 0,4-6-176 15,25 0-385-15,14-9 1313 16,13-17-1080-16,12-6-513 0,0-12-704 31,3-1 2689-31,-11-5 416 0,-11 5 2265 16,-14 10 1992-16,-15 13-2249 15,-8 9 1153-15,-8 13-1577 0,0 0-1296 16,-16 13-288-16,-4 13 0 16,-8 5 304-16,1 7-232 15,-1 4-8 1,4-4-64-16,0 0 8 0,3-3-16 15,2 0-968-15,-1-10-728 16,8-9-1113-16,-4-10-1504 0,8-6-3760 16</inkml:trace>
  <inkml:trace contextRef="#ctx0" brushRef="#br0" timeOffset="-188209.14">23950 18570 8857 0,'0'0'2713'0,"0"0"168"0,0 0-1353 15,0 0-1104-15,0 0 216 16,63 51 104 0,-27-16-192-16,3 0-304 15,1 3-136-15,1-6-112 16,-10-3-496-16,5-14-1432 0,-12-8-2545 16,-4-7-4305-16</inkml:trace>
  <inkml:trace contextRef="#ctx0" brushRef="#br0" timeOffset="-187266.03">25129 18679 7097 0,'0'0'2769'16,"0"0"-833"-16,0 0-304 31,0 0 177-31,0 0-33 0,0 0-480 16,0 0-503-16,15-74-553 0,-38 61-160 15,-18 1 112-15,-6 5-16 16,-9 7 48-16,-4 0-80 16,4 17-72-16,9 11 8 15,7 7-72 1,13 3-16-16,10 6 8 0,17 7 0 16,4 7 48-16,28-1-8 15,31 3-32-15,25-19-16 0,0-9-376 0,-13-19-256 16,13-10-913-1,-32-3-2696 1,-8 0-4072-16</inkml:trace>
  <inkml:trace contextRef="#ctx0" brushRef="#br0" timeOffset="-170506.6">22408 5829 2712 0,'0'0'664'16,"0"0"-304"-16,0 0 136 16,4 0 329-16,-4 0-425 15,0 0-96-15,3 0 2040 16,1-3-871-16,0-3-977 0,0-4-128 31,4 4-272-31,-8-4-88 0,5 1 368 16,-2-1-160-16,-3-2-72 15,0 2 120-15,0-3-80 16,0 0-112-16,0 1 40 0,0-4-104 16,-3-3 0-16,-2-4 40 31,-7 1-48-31,1-6 0 0,-6-4-80 15,-2-3 80-15,-5-3 16 16,0-7-8-16,-4 1 296 16,0-3-176-16,-8-5-128 0,-7 5 80 0,-2 0-80 15,-2-1 120 1,-5 0 40 0,0-6 88-16,4 7-88 0,0 2 96 15,1 1-240-15,-1 6-8 0,-1 6 96 16,2 0-56-16,-9 3-48 15,0 4 0-15,-11-4-24 0,-1 4 16 16,1 0 8-16,-6-1-40 16,2 1 40-1,3 2 72-15,1-2-72 16,3 0-160-16,-5 3 80 16,2-4 80-16,-1 4-8 15,1-3 8-15,-6 2 72 0,2-2-64 31,-4 0-8-31,-13-4-40 0,-11-3-32 16,-17 0 72-16,-8 1-8 16,5 2-120-16,7 0 128 15,12 7 8-15,1 0 120 0,-9-3-128 16,5 3-8-16,-9-4 8 31,1 4-8-31,-1-4 0 0,5 4 8 16,-9-3 0-16,0-4 0 15,0-2 0-15,-7-4-56 16,-1 3 40-16,1-3-64 0,-12 7 80 0,8-4 0 16,-5 0 8-1,9 3 88 1,-6 1-96-16,2-1-96 0,4 1 96 16,-5-1-224-16,1 1 16 15,-4 5 80-15,-2-2 104 16,-2 6 24-16,-5-3 0 0,-2 3-80 15,-2-1 80 1,1 1 0-16,-1 3-72 16,13 4-64-1,-1-1-160-15,5 4 232 16,-1 2-32-16,9 1 88 16,-5-1-40-16,4 5 40 15,1-2 8-15,0 4 0 0,-1-3 16 16,5 3 72-16,3 0-88 0,5 0 0 15,7 0 0-15,0 0-72 16,4 3 72-16,5 1 8 16,-5-2 0-16,-3 5 8 0,-4-7-16 15,-6 3-56-15,-10-3-48 32,-1 0 96-32,-7 0-56 15,-1 0 64-15,1 0 0 0,0-3 0 16,3 0 0-16,5-1 64 15,-1 2 16-15,8 2-72 0,-3 0 88 16,-4 0-88-16,-9 0-8 16,-4 2 0-1,1 2 0-15,0-4-64 16,-2 0 16-16,15 0 32 0,-2 0 16 16,8 0 0-16,9 0 0 15,3 0 64-15,9 0-56 0,-1 6 160 16,1 4-168-1,-1-1 8-15,-5 1 56 16,2 3-64-16,3 2-32 16,1-2 32-16,4 3 0 0,14-3 0 15,14-1 8-15,11-5 8 16,0 2-8 0,-8 4-8-16,-19 3 8 15,-28 9-8-15,-21 4 8 16,-4-1-8-16,13-2-8 0,7-1 8 15,29-9 56-15,15 0-56 16,16-4-112-16,0 1 112 0,-4 0 8 16,-7 6 0-16,-9 0-8 31,0 6 0-31,0-3-8 16,0 4-40-16,-3 6 48 0,-1-3 72 15,0 2-72-15,1-3 8 16,-2 1 72-16,6 0-80 0,3-4 128 15,8 1-40-15,5-1 0 16,3 0-16 0,8 1-72-16,5-1 8 15,-2 1-8-15,5 2 0 0,0-3 64 16,-3 1-64-16,3 2 64 16,-4-6-16-16,8 1 72 0,0-4-16 15,4-3-24 1,5-7-8-1,2-2 56-15,6-1-120 0,-6 1 80 16,6-1 56-16,-13 3-88 0,-4 4-40 16,-4 3 48-16,-12 3-48 15,0 3 168-15,-7 4-64 0,3-4-16 32,0 0-96-32,12-3 177 15,13-6-169-15,2-4 24 0,10-3-24 16,2 1-32-16,-3 3 16 15,-8-1 0-15,-3 4 16 0,-5 6-8 16,-9 0-8-16,5 3 48 31,-3-6-48-31,7 0 72 16,9-4-64-16,6-5-8 0,5-1 8 16,4-6 112-16,4 0 40 15,0 0-112-15,0 0-48 0,0 0-8 16,0 0-248-16,0 0-281 15,0 0-399-15,-3 0-240 32,-5 0-1745-32,-1 0-4072 0</inkml:trace>
  <inkml:trace contextRef="#ctx0" brushRef="#br0" timeOffset="-170053.77">7196 4318 6721 0,'0'0'896'0,"0"0"-392"16,0 0-320-16,0 0-176 0,0 0 208 15,0 0 96-15,-60-7-192 16,43 20 16-16,-7 6-16 0,1 4-16 15,-1 2 129-15,-8 3-97 32,0 4 16-32,0 0 112 15,-3-1 88-15,-2 8-32 0,10-4-88 16,-1 0-184-16,4-3 72 16,7-4-120-16,10 0 16 0,-1-5-8 15,4-1-8-15,4 0 0 31,0 0 48-31,0-2-48 16,8 2 80-16,3-3-8 0,2 3-72 0,-1-6 8 16,8-1-8-16,8 2 0 15,8-8 208-15,27-3 0 0,29-3-112 16,24-3 64 0,7 0-160-1,-16 0-112-15,-15 7-704 16,-36 3-816-16,-24-1-1529 0</inkml:trace>
  <inkml:trace contextRef="#ctx0" brushRef="#br0" timeOffset="-158903.79">1812 13401 4672 0,'0'0'57'31,"0"0"2223"-31,-12-3-1104 16,12 0-680-16,-4 3 16 15,4 0 273-15,0 0 167 0,0-3-112 16,-4 0-144-16,0 3-224 15,1-3-128 1,-1-1 376-16,0 1-183 0,0 0-361 16,4 3-72-16,-5 0 104 15,-3 0-200-15,-3 3-16 16,-6 10-40-16,-7 9 48 0,-3 4-8 16,3 5 8-16,-4 4-32 15,8 0 24-15,1 0 8 16,-2 3 0-1,10 0 0-15,-2 4 0 16,-2-1 72-16,2 3-72 0,6 4 0 16,-10-4 16-16,6 4-16 0,-5-3 96 15,0 2 8-15,0-3-56 16,0 1 56 0,4 2-48-16,4-2-48 15,0 3 88-15,0-4-96 16,0 4 72-16,0-7-8 0,0 0-64 31,4-3 96-31,-4-3-96 16,0-3 0-16,-4 0 0 0,4 0 16 15,-4-1 48-15,4 1-56 16,-3-6 0-16,-2-1 64 16,5-6-72-16,8-3-8 0,-3-7 8 15,3 1 0-15,0-1 8 16,0-3-8-16,0 1 0 0,0-1 0 31,0 4 0-31,0-4-8 0,7 4 8 16,2-1 8-16,-1 4 0 15,7 3 40-15,1-4-32 0,4 5 72 16,4-2-72-16,4 1 104 16,8 0-24-16,4 0 8 15,0 0-40 1,7-1-64-16,-3-2 0 0,0 6 72 15,8-3-64-15,-9 3-8 16,9 3 0-16,-7-5 0 0,2-2 0 16,-4 1 8-16,2-3-8 15,-2 0 64 1,2-4-24-16,2 1-32 16,1-1 0-16,-1 0 96 15,2-5 48-15,-1-1-48 0,3 0-40 16,5 0 40-16,4 1-24 15,0 2-16-15,3 0-64 16,1 4 8 0,-4 3 8-16,0-1-16 15,0 1 8-15,-8-1 40 16,3-2-40-16,1 0-8 0,0-1 144 31,3 4-72-31,20-3 56 16,13 2-128-16,16-2 8 0,4 2 80 15,-9-2-88-15,-19 0-8 0,-20-4 8 16,-17 0-8-16,-2 0 8 16,6 4 0-16,9-1 0 0,3 1 24 15,-3 2-24-15,-4 5 0 16,0-4 0-16,0-1 0 16,0 4-8-1,4-7 8 1,-5 1 0-16,5 0 0 15,-1-4 48-15,-3 3-40 16,0-2-8-16,-8 2 0 0,0 1-16 16,-5-1 16-16,-2 1-8 15,2-1 8-15,5 4 0 0,4-7 8 16,20 4-8-16,-1-4 8 16,9 1 192-16,0-1-128 15,-13 0 16-15,2 1-40 0,-11 2-48 16,-5 4 0-16,-14 0 0 0,2-1 0 31,-9 1 24-31,-1-4-24 16,9 4 0-16,4-6 8 15,20-1 0-15,28-3 8 0,15-3-8 16,-8 0 208-16,-15 0 185 16,-28 0-161-16,-20 3-96 0,3-3-136 31,6 3-8-31,2 4 0 15,-6-4 0-15,2-3 64 16,-7 3-24-16,3-3-32 0,6 0-16 0,2 0-32 16,-3 0 40-16,3 0 0 15,2 0-8-15,-10 0 8 16,-3 0-8-16,-4 0 8 16,-4 0-8-1,-4 0-48-15,4 0 56 16,4 0 0-16,0 0 0 0,-1 0 0 0,5 0 8 15,0 0-8-15,1 0 48 16,-2 0-48 0,-3-3 0-16,-4 3-8 15,-4-3-24-15,-5 3 32 16,-6 0 0-16,-5 0 48 16,-4 0-40-16,-1-4 40 0,1 1 96 15,4 0 32-15,1-6-104 31,2 2-64-31,1-2 0 0,0-1-8 16,0 4 40-16,-3 0-40 16,2-1 0-16,-7 4 0 0,4 0 0 15,-4 0 0-15,1 0 0 16,-2-1 0-16,5 1 8 47,4-6-8-47,4-4 0 0,3-3-8 0,9-3 8 15,0 0-104-15,4-3-88 16,-8 6 192-16,0 0-8 16,-8 3 16-1,-4 4-8-15,-4-1 8 16,-4 1 8-16,4-4 344 16,-8-3-352-16,5 1-8 0,2-8 96 15,1-2-80-15,0-1-16 0,8-2 40 16,-4 2-32-16,4-2-16 15,-1 6-16-15,-6 2 24 16,-1 1 48-16,-4 6-48 0,0-5 0 16,-4 2 0-16,0-4 8 0,0 2 16 15,0-5 24-15,0 1-48 16,3-6 48-16,5-1-48 0,5-6-80 31,2-3-56-31,2-3 136 16,-6 3-80-16,2 6 88 0,-6 0-8 15,1 3 96-15,-4 4-96 16,0 0-8-16,1-1 8 0,-1 1 8 16,-1-3-8-16,5-1-8 15,4-3 8-15,0 0 0 32,4 1-232-32,0-8 112 0,-4 7 0 15,-4 1 120-15,4 5-8 16,-8 1 8-16,0 6 0 0,-4 0 0 15,0 3 72-15,0 0-8 0,0 3-56 16,0 1-8 0,0 2 0-1,0 1 16-15,0 3-16 0,0 2 8 16,0-2-8-16,0 6 0 16,0-3 8-16,0 3-8 0,0-3 64 15,0 3-56 1,0-4-8-16,-12 4 0 15,-4-3-120-15,-7-3 112 16,-2 3-152-16,-10 0 104 0,-2-4-48 16,-3 4-152-16,1-7 120 15,-1 4 120-15,0-3 16 0,0-1-8 16,1 1-8-16,-2-1 16 31,2 0 8-31,-10-2-8 0,-2 2 16 16,-5-2 40-16,-4 2-48 15,1-3 48-15,-9 1-32 0,4-1-24 16,1 0 80-16,-1-3-72 16,8 4-8-16,-4-4 0 31,8 3 8-31,1 0 16 0,-1 1-16 16,-4 2-8-16,0 1 64 15,0-1-56-15,-3 1 48 0,-1 2-56 16,4-2 0-16,0 3 8 15,0-4-8-15,0 0 0 16,1 1 0 0,0-4 0-16,2 3-8 0,-3 4-56 15,-3-3-80-15,-1-1 144 16,-4 4-184-16,0-4 168 0,-3 4 8 16,-1-1-56-16,5-2 56 15,-1 3 0 1,4-4 8-16,4 1 0 15,0 2-72-15,4-2 72 0,1 2-64 16,7 1-48-16,0 0-97 16,0 3 17-16,4-1-96 0,1 4 184 15,-6 0-128-15,6 0 184 32,-1-3-24-32,5 0 64 15,-1 3 8-15,-1-3 0 0,1 0 48 16,1 0-48-16,-5 3-16 0,-4-3 8 0,-3 3-80 15,-6-4-24 17,-3 4 64-32,0-3 48 15,2 3 0-15,-2-3 8 0,3 3 40 16,1-3-48-16,5-1 80 16,7 1-64-16,-4 0-16 0,8-3 0 15,-7 3 0-15,2-4 24 16,2 1 24-16,-1-1-48 31,0 1 88-31,0 3-88 0,1 0-48 0,-1 3 0 16,0 0 48-16,4 0 96 15,4-3-96-15,-4 3-8 16,1 0 8-16,-6-4-8 0,2 1 0 16,-14 0-80-1,6-3 88 1,-5 0 0-16,1-4 0 0,-1 3 16 0,4-5 88 15,4 2-96-15,1 4-8 16,-2-3 0-16,2 5 0 16,-1-2-8-16,0 3-104 0,5 3 104 31,-6-3 0-31,6-1 0 16,-1-5-56-16,3-1-200 0,2-3 264 15,-1-2 96-15,4 2-88 16,0 0 0-16,4 4-8 0,-3 0 0 15,3 5-8-15,-4 1-40 32,0 3-8-32,-4 0-128 0,4 0 0 15,-3 0-56-15,-1 0-200 16,8 0 96-16,0 0-40 16,-4 0 128-16,4-13-344 0,0-6-41 15,0-9 113-15,0-7-960 31,0-13-24-31,8 10-985 0,8 6-3496 0</inkml:trace>
  <inkml:trace contextRef="#ctx0" brushRef="#br0" timeOffset="-157504.84">1573 13122 7817 0,'0'0'1673'0,"0"0"-913"16,0 0-416-16,0 0 120 31,-24-13 32-31,16 7-8 0,-3 3-56 31,2 3 184-31,-2-7-32 0,-6 4-232 16,6-3-127-16,-5 0 239 16,-8-1-464-16,0-6 72 0,-4-2 8 15,-8-5-16-15,0-5 16 16,-3-4-8-16,2-2 112 0,5-1 264 16,1-3-288-16,6 0 64 15,6 0 8-15,3-3-16 0,4 0-40 16,4-3-104-16,-4 0 8 0,0-4-80 31,-4 1 8-31,0-4-8 16,0 0 112-16,-3-2-112 0,2-1 8 15,2-6 144-15,2 0-152 16,-2 3 160-16,2 0-160 16,6-1 0-16,-5 5 120 0,3-1-24 31,-2 0 104-31,7 3-120 15,0-6-72-15,4 4-8 0,0-11-104 16,0 1 96-16,4-3 8 16,8-1 8-16,0 7 64 0,0-3-24 15,-5 3-40-15,6 3 56 32,-1 0-64-32,4 0-8 15,-1 3-112-15,2 0 48 0,2 3 16 16,1 1-40-16,4 2 96 15,-4 7-8-15,0-3-88 0,0 6 32 0,-4-3-8 16,0 6-8 0,-4 1 32-1,4-4 40-15,0 3-104 16,0-3 104-16,3-4-384 0,5-2 184 16,4-3 64-16,-4 3 144 15,4 2 40-15,-8 2-32 0,4 5-8 16,0-3 8-1,0 3 0-15,-5 0-8 16,6 4 16-16,-5-1-8 16,-5 7 72-16,-2 3-72 0,-2 3 72 15,-7 4-32-15,4-1-40 16,-3 0-8-16,6 3 0 0,-3-2 0 31,0-1-56-31,4-3 48 16,-4 4-232-16,5-1-16 0,-6 0-104 15,-3 4-72-15,0 5-112 16,-4-2-16-16,0 6-737 0,-4 0-1335 16,-12 0-2978-16</inkml:trace>
  <inkml:trace contextRef="#ctx0" brushRef="#br0" timeOffset="-156906.28">1199 10169 5033 0,'0'0'1616'0,"0"0"-680"16,0 0-312-16,0 0 128 16,0 0 225-16,-24-12-281 0,24 12 176 15,0 0-232 1,0 0-368-16,-4 0-104 15,4 0-112-15,0 0 16 16,0 0-48-16,0 0 24 0,0 0-48 16,0 0 0-16,0 0 0 15,0 0 96-15,0 0-96 0,0 0 0 32,8-4-8-32,16-2 24 15,11-4-16-15,18-2 8 0,6-4 0 16,1-3 64-16,-4 0-64 15,-9 3-8-15,-15 0 0 0,-4 3 80 16,-11 7-80-16,-10-3 48 31,1 5 80-31,-8 1 304 16,4-3-304-16,-4 2 32 0,4 4 17 16,-4 0-161-16,0 0-16 15,5 0 0-15,-2 0-137 0,5 0 89 31,0 7-64-31,8 6 112 16,-4 6 64-16,4 9-64 0,-4 4-8 16,3 6 8-16,-6 0 0 0,6 4-8 15,-2 5 0-15,2-2 8 16,-2 2 8-16,2 1-8 0,-3-4-176 16,-3 1-416-1,2-1-176-15,-3-9-904 16,1-9-2193-16</inkml:trace>
  <inkml:trace contextRef="#ctx0" brushRef="#br0" timeOffset="-110054.34">9538 17701 1120 0,'0'0'2656'15,"0"-4"-1239"-15,0 4-1057 32,-4 0-200-32,4 0 2064 0,0-3-527 15,0 3-569-15,0 0-432 0,0-3 160 16,0 3-48-16,0 0-200 15,0 0-143-15,0 0-185 0,0 0-32 16,0 0-88 0,0 0-56-1,0 0 48-15,0 0-144 0,0 0-8 16,0 0-8-16,4 0-80 16,8 3 80-16,4 7 8 0,3-1 0 15,6 4 104-15,3-1-104 0,3 4 0 31,5-6 8-31,0 3 0 16,0 2 56-16,4-2-56 0,0 0-8 16,3-1 8-16,-2 1 0 15,2 0 72-15,1-4-16 0,4 1-56 16,8-1 72-16,-4-2-32 31,3 3 8-31,1-5 112 0,-4 2-64 16,0-1-48-16,-5-2 8 15,-2 2 0-15,-2 1-16 0,-3-1-48 16,4 3 8-16,3 0 144 16,9 1-40-16,4 0 16 31,20 2-48-31,12 4 64 0,-5 0-16 16,-11-3-72-16,-9-1-8 15,-15-2 80-15,8 3-128 0,4 3 0 16,-4 0 0-16,0-4 0 15,-4 4 56 1,2-6-56-16,7-1 0 16,-1 0 8-16,3 1-8 0,1-3 0 15,-1-1 0-15,-3 1 8 16,0-2 40-16,-4 2-48 0,-5-1 0 16,-2 4 32-16,-10-4-32 15,1 1-16 1,-4-1 8-16,0 0 0 15,-5 0 8-15,6-2 0 0,-6 2-64 16,1 1 64-16,-4-4-64 16,-4 0 64-16,-4 3-8 0,4-3 0 15,-5 0 8-15,-3 1 0 32,1-1 0-32,-2 0 24 0,-3-3-8 15,0 0-16-15,0 0 8 16,0-6-8-16,0-10 88 15,4 0-88-15,-4-3 72 0,0-3 176 16,-4-1-72-16,3-2 120 31,2-4-184-31,-1 1-104 0,3-4 56 32,2-3-56-32,3 0 0 15,4-6 0-15,-1 0 0 0,9-7-8 16,0-3 0-16,-4 1 48 0,8-1-24 15,4-3-24-15,-1 3-8 16,1 0 8-16,0 0-8 0,3 4-40 16,2-1-232-16,-2 0-16 15,-3 1 296-15,-4-4-64 16,-1 3 8-16,-11-2 32 0,0-4 24 16,-4 0 8-1,-3-3-8 1,2 3 16-16,5-7-8 0,4 1-8 0,8-4 0 15,4 1-8-15,4 2-368 16,3 7 152-16,-7 4-24 16,-4 6 56-16,-4 5 184 0,-4 4 8 31,-12 0 0-31,0 1 0 16,-4-1 0-16,0 0-8 0,-1-6 8 15,2-7 0-15,6-9-16 16,14-23 16-16,-6 7-80 0,1 3-312 15,-4 10-72-15,-8 9 224 32,-4-3-136-32,3-6 104 0,-2 3 272 15,-10 0-8-15,1 6-8 16,5 3 16-16,-6 1 0 16,5 2 136-16,4 1-136 0,0 3 0 15,4-1 16-15,0 1-16 31,0-4-56-31,-4 1 48 0,-1-1-16 16,-2 1 0-16,-5-4 24 0,-8-2 0 16,0 5 56-16,-8 1-56 15,0 5 0-15,0 8 0 0,-4 2 8 16,4 4 88 0,0 3-96-1,0 3 0-15,-4 0-48 0,0 3 48 0,-4 0 0 16,-8 0 0-16,0 3 0 15,-4 0-16 1,-8 4 16-16,-3 0-48 0,-1-1 40 0,-4 1 16 31,0 2-8-31,0-2 0 16,5 2 0-16,-5 1 0 0,-4 0 0 16,1-4-8-16,-6 3 8 15,-2-2-8-15,-9-4 8 0,0 0-8 16,0-2 8-16,-3-1 32 31,-2 0-32-31,6 0 0 0,-1 3-8 16,4 1 8-16,-3-4 0 15,-1 3 0-15,0 1 0 16,-3-4 32-16,-1 3-32 0,-4 1-8 16,4-5 0-16,1 4-48 31,-1 1 56-31,4 2 0 0,5 4 0 15,-1 0 56-15,4 6-56 0,0-3-8 16,0 3 8-16,1 0 0 16,-1 0 0-16,-12-4 0 0,0-2 0 15,0 3 24 1,-7-6-24 0,3-1-8-16,0 0 0 0,5 1-48 15,-1-1 40-15,5-3 8 16,-1 4-16-16,4-1-24 0,-4 4 32 15,-4-3 8-15,-4 2 8 0,5 1 0 32,-9-1 0-32,4 4 0 15,5-3 0-15,-6 3 0 0,6-3 0 16,-5 2-8-16,5-2 8 16,-5-1 0-16,4 1 8 15,-3 0-8-15,3 3 0 0,-4-4 0 31,0 4 0-31,1 0 0 0,3 0-8 16,-4 0 8-16,12-4 8 16,0 7-8-16,5-3 0 15,7 0 8-15,0 3-8 0,4-3-8 16,1 3 8-16,-1 0-8 31,-4-4 0-31,0 4-64 0,0 0 72 16,-3 0-48-16,2 0 48 15,2 0-8-15,7 4 0 0,4 2-64 16,4 1 64-16,-4-1-32 16,1 3-80-1,-1-2 120-15,0-1-8 16,0 3-8-16,0 1-32 16,8 0 48-16,-4-1 16 0,9 1-16 0,3 3-65 15,-1-1 65-15,6 4-88 16,2 6 8-16,-2 4 32 0,3 12-40 31,-4 3 88-31,0 7 8 16,0 6 72-16,0 3 0 15,0 3 16-15,0 1 9 0,-3 2-25 16,-2 0 96-16,1 1 152 0,1 2-256 16,2 1-24-16,-7 0-40 31,9-3 64-31,-5 2-64 15,0-2 64-15,0-1-64 0,-4 16 192 16,0-8-104-16,5 1-40 16,2 2-32-16,2-14-16 0,-2 3 88 0,6-2-96 15,-2-1 0 17,5-6 96-32,1 3-96 15,-1 0 0-15,-5 0 0 0,2 4 48 16,-6-1-40-16,-2-6 8 0,-5 3-16 15,0-3 88-15,-4 3-80 16,0 0 0 0,-4 4 8-16,0-4-8 15,4 3 48-15,0-6-56 16,1 3 0-16,7-3-8 0,-4-3 16 16,9 0-8-16,-6 0 0 15,5 0 56-15,0-1 0 0,0 4-56 0,1-3 0 31,-2 0 56-31,2 3-48 16,-2-3-8-16,2-10 8 16,2-3-8-16,6-6 48 0,-1-7-48 15,4 0 0-15,-4-5-24 16,8-1 32-16,0-10-8 0,0 1 0 31,0-1 8-31,0 1-8 16,0-1 0-16,0 4-8 0,12-3 8 15,-1 2 0-15,10 4 16 16,7-3 40-16,7 3-48 0,9 0 88 31,24-1-88-31,28 1 168 16,24-3 0-16,7 3-64 16,-20-4-112-16,-31-2 48 0,-1 0-48 15,9-4 72-15,24 0-72 16,20-3 0-16,7-3 8 0,4 0 248 15,8 0 184-15,13 0 160 16,-5-3-72 0,-7 3-15-16,-16 0-201 0,-37 7-208 0,-23 6 16 15,-24-1-120 1,-12-2-448-16,-1-1-225 16,1 7-215-16,-8 0-680 15,-12 0-1585-15,-12-10-2744 16</inkml:trace>
  <inkml:trace contextRef="#ctx0" brushRef="#br0" timeOffset="-109183.75">7749 15878 5817 0,'0'0'2272'16,"0"0"-807"-16,0 0-137 16,0 0 344-16,0 0 225 15,-8-10-281-15,8 10-584 16,0 0-328-16,0 0-208 0,0 0-232 15,0 0-71-15,0 0-113 16,5 0 0-16,10-3-16 16,13 0-64-1,15 0-8-15,9 0 8 16,8 3-120-16,-4 0-481 0,-9 0-727 16,-6 0-968-16,-22 6-409 15,-10 4-1840-15,-9-1-1024 0</inkml:trace>
  <inkml:trace contextRef="#ctx0" brushRef="#br0" timeOffset="-108976.46">7690 16052 6041 0,'0'0'2960'0,"0"0"-1687"31,0 0-521-31,0 0 224 15,0 0 472 1,0 0-199-16,0 0-441 0,35 0-472 16,-3 0-136-16,8 0-200 15,27 0-1112-15,-7 0-1329 16,-8 0-3088-16</inkml:trace>
  <inkml:trace contextRef="#ctx0" brushRef="#br0" timeOffset="-97931.4">23344 2756 1528 0,'0'0'5201'0,"0"0"-3825"16,0 0-480-16,0 0-119 16,0 0 183-16,0 0-32 0,0 0-176 15,-4 0-224-15,4 0-136 31,0 0 152-31,0 0 81 0,0 0 231 0,0 0-128 16,0 0-24-16,0 0-128 16,0-4-112-16,0-2-24 15,15-6-192-15,5-5-240 0,16-5 64 16,12-3-72-16,24-10-8 16,31-9 0-16,29-8 8 15,7-1 0 1,-3 5 0-16,-25 4-64 0,-27 12 64 15,-20 7 8-15,-16 2 0 16,-8 4-8-16,7-6 0 0,1 0 0 31,8-7-8-31,-9 3-40 0,-6 4 40 16,-2 3-120-16,-14 9-176 16,-6 3-232-16,-15 10-1008 15,-8 0-745-15,-19 10-4192 0,-9 3 2408 16</inkml:trace>
  <inkml:trace contextRef="#ctx0" brushRef="#br0" timeOffset="-97205.8">23431 2739 520 0,'0'0'2392'31,"0"0"-1768"-31,0 0-176 15,0 0 1873-15,0 0-809 0,0 0-528 16,0 0-71-16,-7-15-121 16,7 15-168-16,0 0-136 15,0 0-112-15,0 0-168 0,0 0-208 16,0 0 0-16,0 0-72 31,0 0-56-31,0 10-56 0,0 5 184 16,11 11 112-16,-3 5 320 0,8 8-64 15,4 5 40-15,4 4 144 16,15 15-71-16,21 23 79 0,28 22-144 16,7 9 104-1,-7-15-136 1,-24-29-152-16,-20-25-80 16,-12-7-80-16,4 0-64 0,3 7 0 0,1 2 0 15,-12-2-8-15,0-13 16 16,-8-3 32-1,-8-7-48-15,0-6 0 16,-4-6 0-16,-4-4 16 16,0 1-16-16,4-3 0 15,-4-5 8-15,0 5-8 0,-4-4-360 16,4 0-848-16,-4-3-857 0,0 0-751 16,0-15-5178-16</inkml:trace>
  <inkml:trace contextRef="#ctx0" brushRef="#br0" timeOffset="-91767.24">27814 4597 280 0,'0'0'4769'0,"0"0"-1569"16,-4 0-1255-16,4 0-1041 15,0 0-288 1,0 0 144-16,0 0 208 15,0 0-247-15,0 0-161 0,0 0-192 16,0 0-8-16,0 0-16 16,0 0-64-16,0 0-16 15,0 0-136-15,0 0-128 0,0 0-88 32,4 0-232-32,16 0 120 0,31 6 200 15,46 4 704-15,49 2-40 16,22 5-256-16,12-2-112 15,-13-2-8-15,-8 0-152 0,5-4 72 32,-9 1-104-32,-8-7 1 15,-20 0-41-15,-15-3 16 0,-12 0-24 16,-16 0 8-16,-29 0-56 16,-7 3 0-16,-16-3-8 15,-4 3 0-15,-4 1-96 0,-8-4-265 16,-12 0-263-1,-8 3-720-15,-64 0-1481 16,0 0 513-16,-3-3-2089 0</inkml:trace>
  <inkml:trace contextRef="#ctx0" brushRef="#br0" timeOffset="-90996.28">27762 4623 3144 0,'0'0'2345'16,"0"0"-881"0,0 0-376-16,0 0 48 15,0 0-15-15,0 0-225 0,0 0-352 0,0 0-80 16,0 0-16-16,0 0-232 15,0 0-216-15,0 0 0 16,0 9 0-16,0 7 128 0,0 6 752 31,0 7-15-31,-4 6-361 16,0 3-64-16,0 3 0 0,0 7-56 16,0 5-72-16,1 5-48 15,3-1-144-15,0 6-40 0,0 1-8 16,0 9-24-16,-9 16 8 31,1 9 160-31,-7 7-88 0,2-19-8 16,-2-23 40-16,6-18-16 15,5 8-40-15,-3 21-56 16,-5 21 0-16,3 0 56 0,5-22-96 31,1-25-8-31,3-13 8 16,-4-3 48-16,0 0-56 0,0-1-224 0,0-3 24 15,-5-5-40-15,6-4-400 16,-1-3-360-16,-4-4-640 16,0-2-457-16,0-7-559 0,4-3-4066 15</inkml:trace>
  <inkml:trace contextRef="#ctx0" brushRef="#br0" timeOffset="-90576.79">27432 6375 7193 0,'0'0'2489'0,"0"0"-849"16,0 0-800-16,0 0 392 16,0 0-39-16,0 0-489 0,0 0-344 15,107-6-200-15,-63 9 24 31,16 3-8-31,15 7-176 0,33-4 16 16,31 1 56-16,13 0 0 16,-1-8 24-16,-12 2 88 15,-23-4-64-15,-4 3 232 0,-5-3-104 16,1 6 72-16,-8-2-48 31,-5-1-48-31,4 3-48 0,-7 0-32 16,4 1 32-16,-16 2-87 15,-17-5 31-15,-18 5-32 0,-10-6-80 16,1 7-8-16,-8-4 0 0,0 1-224 16,-12-5-313-1,-9 5-207 1,-2-4-376-16,-5 0-528 16,-9-3-953-16,-6 0-1320 0,-5-3-3176 0</inkml:trace>
  <inkml:trace contextRef="#ctx0" brushRef="#br0" timeOffset="-89760.81">30164 4781 5417 0,'0'0'1992'0,"0"0"-1200"0,0 0-512 15,0 0-72-15,0 0 120 16,0 0 145-16,0 0-129 0,-27 35 32 31,19-9 296-31,-4 2 32 16,0 10 104-16,-4 7 64 16,1 5-23-16,-10 8-497 0,1 2 48 15,-8 13-136-15,-12 19 160 0,-7 16-128 0,-5 13-72 16,0-7-16-16,13-6-32 15,2-10 56 1,9-2 168 0,5 2-136-16,7-6-88 15,0-13-80-15,4-18 32 0,4-17 48 16,0-3 0-16,1 4-8 16,-6 3-64-16,9 2-8 15,-4-8-24-15,8-8-72 16,0-5 0-16,4-6-40 15,0-5-288-15,0-5-616 16,-11-13-952-16,-2-3-2297 0,-2-20-3457 16</inkml:trace>
  <inkml:trace contextRef="#ctx0" brushRef="#br0" timeOffset="-89031.5">28591 4772 568 0,'0'0'6337'15,"0"0"-4921"-15,0 0-255 16,0 0-393-16,0 0 264 15,0 0 432-15,12-38-192 0,-12 38-431 32,0 0-529-32,0 0-312 15,0 6-240-15,-12 16 176 0,-4 10 64 16,-8 12 368-16,4 23-168 16,-3 25 56-16,-2 22-104 15,5 10 280-15,5-6-176 0,-2-7 8 16,2-19-200-1,2-13 8-15,6-18-56 16,3-17 40-16,-4-3-48 0,3 10 0 16,-2 3 48-16,-1 10-16 15,0-7-32-15,-4 0-8 16,0 0 0-16,0-9 0 16,0-10-264-1,4-6-408-15,8-14 0 0,0-5-256 16,0-9-161-16,24-4-143 0,-1-4-1312 15,2-12-6634-15</inkml:trace>
  <inkml:trace contextRef="#ctx0" brushRef="#br0" timeOffset="-88518.07">29232 4803 5513 0,'0'0'1488'0,"0"0"-376"0,0 0-720 16,0 0 56-16,0 0 265 16,0 0-105-1,0 0-344 1,0 7-256-16,0 12 616 0,0 9-32 16,0 7-208-16,-4 13 424 15,-7 9 0-15,-6 3 241 0,-11 20-233 0,-11 15-152 16,-9 19-40-16,-4 7-168 15,0-7-280-15,13-9-8 16,7-13-72 0,4-6-24-16,4-16-64 15,8-16 40-15,8-13-40 16,4-6-8-16,-4 6-8 0,4 0 8 16,0 1 48-16,4-10-32 15,0-4-16-15,0-6-384 0,0-9-408 31,0 0-224-31,0-13-937 16,4 0-2616-16,0-7-1744 0</inkml:trace>
  <inkml:trace contextRef="#ctx0" brushRef="#br0" timeOffset="-88078.88">27941 5207 6969 0,'0'0'1888'0,"0"0"-1007"16,0 0 23-16,0 0 496 0,0 0 32 16,0 0-391-16,108-4-217 15,-40 11-88-15,23 6 208 0,37 6-192 16,16 3-136-16,11 3-151 31,0-3-97-31,1 1-112 0,7-1-64 16,-4 0-88-16,-11-3-16 15,-33-3 8-15,-39-6-16 0,-32-4-72 16,-25-6-8-16,-2 3 0 16,-10 0-200-16,1-3-224 15,-8 7-993-15,-15-1-1319 0,-49 13 551 32,4 0-271-32,0-3-3481 0</inkml:trace>
  <inkml:trace contextRef="#ctx0" brushRef="#br0" timeOffset="-87659.68">27611 5727 5521 0,'0'0'1368'0,"0"0"-744"16,0 0-456-16,0 0 80 15,0 0 696-15,0 0 521 0,0 0-89 16,119 61 336-16,-11-39-319 0,47 3 47 31,29 1-320-31,14-7-176 16,-2 0-199-16,-25-3-257 15,1-4-200-15,-17-2-88 0,-20-4-200 16,-19-3 112-16,-32-3-112 16,-20 0 0-16,-21 0 8 0,-2 0-8 31,-2 0 0-31,8 0-16 0,6 0-216 16,-14 0-32-1,-7 4-280-15,-12 5-313 0,-20 7-1311 16,0-3-2233-16,-4-4-584 0</inkml:trace>
  <inkml:trace contextRef="#ctx0" brushRef="#br0" timeOffset="-84291.5">16834 12880 6329 0,'0'0'1536'16,"0"0"225"0,0 0-817-16,0 0-456 15,0 0-192-15,0 0-40 0,0-5-48 16,3 5-208-16,1 0 8 31,0 9 8-31,4 10 160 16,4 3 64-16,0 4 16 0,0 5 72 15,4 1 8-15,-1 3-112 16,6 3 40-16,3-3 88 0,0 3-95 16,8-3 119-16,4 3-64 15,3-3-16-15,5 0 176 0,0 3-184 16,-1 0 16-16,2 0-184 31,-10-3-64-31,-7 0 32 0,-4-6-88 16,-8-4 8-16,-4-6 56 15,0-3-64-15,-4-3 0 16,-4-4 0-16,-1 1-144 0,2-4-144 16,-5-3-200-16,0 1-344 31,0-4-441-31,0 0-47 0,0 0-120 0,0-10-1441 15</inkml:trace>
  <inkml:trace contextRef="#ctx0" brushRef="#br0" timeOffset="-83900.22">17442 13322 512 0,'0'0'7361'0,"0"0"-5080"0,0 0-345 32,0 0-408-32,0 0-111 15,0 0-425-15,9-35-424 0,-9 35-416 16,0 0-152-16,4 6-200 16,0 10 200-16,7 9-64 0,6 7 128 31,2 3-72-31,1 7 16 15,1-8 0-15,-10 8 0 0,6-7-8 16,-10 0 8-16,-3-7-8 16,0 1-8-16,-4-4 8 15,0-2 0-15,-15-5 8 0,-13-1 48 16,-8-2 32-16,-8 1 136 31,-4-6 24-31,-4 6-160 16,0-4 8-16,1 4-96 0,7 6-296 15,0 7-1208-15,16 0-2369 0,12-7-3513 16</inkml:trace>
  <inkml:trace contextRef="#ctx0" brushRef="#br0" timeOffset="-83473.24">17025 14376 5097 0,'0'0'4905'16,"0"0"-2465"-16,0 0-607 15,0 0-665-15,-100-44-240 0,52 44-56 16,-4 16 0-16,-3 9-255 0,-1 7-129 15,8 6-264-15,8 3-152 16,12 7-16 0,17-1-56-16,11 1-624 15,11 0-489-15,64-4-1095 16,-11-12-985-16,8-10-2344 0</inkml:trace>
  <inkml:trace contextRef="#ctx0" brushRef="#br0" timeOffset="-83170.45">17324 14487 11498 0,'0'0'3833'16,"0"0"-2161"-16,0 0-768 0,0 0-664 15,0 0 16-15,-88 38-56 0,56-3-128 16,8 6-72-16,4 4-56 31,12-4-616-31,8-3-360 16,4-12 40-16,20-7 96 0,12-13 616 15,-1-6 144-15,5-10 24 16,-3-18 96-16,-6-10 16 0,-15-10 584 31,-8-3 432-31,-8-2 56 16,-16 2-352-16,-16 3-72 16,-3 17-55-16,-6 8-225 0,5 17-248 15,8 6-120-15,9 16-1113 16,15 31-767-16,4-2-1177 0,0-4-2368 0</inkml:trace>
  <inkml:trace contextRef="#ctx0" brushRef="#br0" timeOffset="-82776.58">17638 14522 9249 0,'0'0'2129'0,"0"0"-153"15,0 0-983-15,0 0-929 16,0 0-56-16,0 0 8 0,23 83 32 16,-23-39-32-16,-7 1 0 15,-13-1-8 1,0-3 0-16,0-6-8 16,1-9 0-16,6-7 0 15,2-13-8-15,7-6 8 0,4 0 232 16,0-16 240-16,7-15-472 15,21-11-40-15,8-5 8 0,7-5 24 16,6 5 16-16,-6 6 56 31,-10 9 256-31,-14 13 344 16,-2 13-72-16,-10 6-512 0,-7 12-80 16,4 17 0-16,-4 9 8 15,0 10 104-15,0 2-112 0,-7 1-40 16,-10 19-832-16,9-13-1257 15,1-15-2263 1</inkml:trace>
  <inkml:trace contextRef="#ctx0" brushRef="#br0" timeOffset="-82422.51">18028 14595 10562 0,'0'0'4113'0,"0"0"-2601"0,0 0-880 16,0 0-632-16,0 0 0 16,0 0 0-16,0 77 88 15,0-27-88 1,-4 7 48-16,-3 7-48 16,-1 0 0-16,-1-10-112 15,1-7-176-15,5-9 112 0,-1-16 64 16,4-9-32-16,0-13 144 15,11 0 440-15,17-38 184 0,17-29-408 32,11-25-40-32,-1-3 8 15,-7 19-64-15,-20 28-48 0,-13 23 24 16,2 3-88-16,-10 9-8 16,5 6-152-16,-7 7-1712 31,-5 38-593-31,0 1-135 0,0-1-4050 0</inkml:trace>
  <inkml:trace contextRef="#ctx0" brushRef="#br0" timeOffset="-81587.83">18574 14779 7497 0,'0'0'2393'0,"0"0"151"0,0 0-207 15,0 0-977-15,0 0-424 16,0 0-360-16,-88-25-264 0,53 50-160 15,-1 14-96-15,4 8-56 16,8 1 0-16,13 0-368 16,2-7-264-1,9-13-32-15,12-6 168 16,12-9 392-16,4-13 104 0,4 0 16 16,0-19 40-16,0-13 40 15,-4-12-16-15,-13-10 480 16,-11-3-24-16,-4 6 88 0,-7 7-104 31,-18 15-71-31,-3 10-177 16,0 19-232-16,5 0-40 0,3 22-481 0,12 10-783 0,8 3-624 31,8 0-1113-31,20-7-864 0,12-12-400 16,4-13 2545-16,7-3 984 31,5-25 736-31,8-17 712 0,16-18 1056 15,12-19 377-15,7-19-513 0,-15 5-472 16,-20 21 33-16,-33 20 167 16,-19 24 32-16,-4 2 529 15,-4 11-73-15,-4 5-496 16,-8 10-927 0,-24 20-425-16,-19 27 0 0,-9 29-8 15,-9 26 0-15,14 2 0 0,19-15-48 16,20-25-257-16,13-23 65 15,3-6-48-15,0 0-208 16,19-6-16 0,13-4 128-16,8-18 240 15,11-7 144-15,14-23-48 0,-1-12-376 16,-5-9 152-16,-4-1 176 16,-14 7 104-16,-18 10 152 15,-14 12 880-15,-9 16 144 0,0 0-840 31,-24 19-336-31,-4 16 64 16,4 3-56-16,4 6 40 0,8-3-48 16,12-6 0-16,0-6-80 15,7-10-184-15,18-13 120 16,10-6 136 0,10-12 8-16,6-13-64 15,1-11-120-15,-8 5-72 16,-8 2 160-16,-17 10 96 0,-6 10 376 0,-13 9-176 15,0 12-152 17,0 14-48-32,-8 6 96 0,8 5-96 15,0 2 0-15,8-4-416 0,16-10-552 16,31-13-392-16,-3-12-1345 16,0 0-2968-16</inkml:trace>
  <inkml:trace contextRef="#ctx0" brushRef="#br0" timeOffset="-81410.55">20176 14443 12546 0,'0'0'3217'0,"0"0"-2193"15,0 0-688-15,-99 82-96 0,67-15-120 16,0 25 16-16,8 25-32 31,8-9-104-31,4-22-144 0,4-29-912 16,-12-9-1064-16,4-7-769 15,0-9-1752-15</inkml:trace>
  <inkml:trace contextRef="#ctx0" brushRef="#br0" timeOffset="-81155.59">19730 14846 5841 0,'0'0'2904'0,"0"0"-735"15,0 0-1033-15,128-86-720 0,-57 80-192 16,0 6-96-16,6 6-128 0,2 17-96 15,-15-1-480-15,4 6-400 16,-8 4 152-16,-4-3-72 16,-13 2 167-1,-7-2-183-15,-8 0 104 16,-4-10 456-16,-9-3 344 16,-6-7-8-16,-5-6 16 0,-4 0 856 0,0-3 640 31,0 0-303-31,0 0-601 15,-4 0-592-15,-5 0-2297 0</inkml:trace>
  <inkml:trace contextRef="#ctx0" brushRef="#br0" timeOffset="-80802.63">17742 15122 5265 0,'0'0'5537'16,"0"0"-3481"-16,0 0-863 0,163 0 127 0,-27 16 64 15,34 7-168 1,18 11-271 0,11 8-185-16,-8 5-416 15,9 4-64-15,-5 0-224 16,-12-4-56-16,-16-5-32 0,-31-8-352 16,-36-8-448-16,-33-13-1497 15,-27-10-2688-15,-24-3-968 0</inkml:trace>
  <inkml:trace contextRef="#ctx0" brushRef="#br0" timeOffset="-80533.22">17877 15354 6553 0,'0'0'2208'0,"0"0"-1327"15,123 19 943-15,33-3 913 16,47 3-977-16,33 10-664 0,-2-1-312 31,-27-2-192-31,-27 5-215 16,-49-9-177-16,-47-3-200 16,-41-6-152-16,-15-3-1089 0,-7-4-551 15,-10 0-161-15,-7-2 417 16,-15-4 560-16,-14 0-536 0,-3-7-1633 0</inkml:trace>
  <inkml:trace contextRef="#ctx0" brushRef="#br0" timeOffset="-77039.47">28248 6874 4865 0,'0'0'2192'0,"0"0"-1192"16,0 0-584-16,0 0 240 16,0 0 657-16,0 0 79 15,0 0 48-15,0 0-303 0,0 0-345 16,0 0-168-16,0 0-112 31,0 0-112-31,0 0-24 0,20 3 112 16,32 6-208-16,35 11 168 15,42 2-312-15,10 9 72 16,-20-2-95-16,-31-7-113 0,-45-6 72 0,-11-7-64 16,-4 1 16-1,-4-1-24 1,-8-2-56-16,-8-7-353 16,-8 3-263-16,0-3-216 0,-12 0 144 0,-7 0-152 15,-9 3-1017-15,4 1-791 16,7-4-2593-16</inkml:trace>
  <inkml:trace contextRef="#ctx0" brushRef="#br0" timeOffset="-76749.33">29021 6911 6729 0,'0'0'1976'0,"0"0"-159"31,0 0-745-31,0 0 112 15,0 0 473-15,0 0-345 0,0 0-552 16,0 0-432-16,-12-34-280 16,12 34-48-16,8 16-136 0,5 2 136 15,6 8 24-15,9 6 40 32,-4 3 0-32,4 0-56 0,-9-3-8 0,-6-7 0 0,-13-3-8 31,-4-3-464-31,-40-3 208 0,-28 0 168 15,-27-3-120-15,-13-7-672 16,9-3-985 0,35 1-391-16,24-4-2617 15</inkml:trace>
  <inkml:trace contextRef="#ctx0" brushRef="#br0" timeOffset="-76379.19">28480 6613 6361 0,'0'0'2008'0,"0"0"145"31,0 0-513-31,0 0-8 16,0 0-415-16,0 0-529 0,0 0-456 15,-17-13-232-15,-11 26-56 16,-11 6 56-16,-10 3 8 0,-9 1-8 31,-2 5 64-31,4-5-56 16,4 2 0-16,12-6 32 16,12-3-24-16,8 0-8 0,12-3 48 15,8 2-56-15,4 5 8 0,28 5 320 16,24 9 104-16,28 14-160 15,-1 0-272 1,17 9-408-16,-29-15-944 16,-31-14-2513-16</inkml:trace>
  <inkml:trace contextRef="#ctx0" brushRef="#br0" timeOffset="-73184.66">26423 13954 3872 0,'0'0'2993'0,"0"0"-857"15,0 0 105-15,49-73-209 0,-38 54 169 16,1 6-521-16,-3 4-528 16,-6 2-143-16,-3 4-249 15,4 3-328-15,-4 0-192 16,0 0-240-16,0 0-8 15,-4 6-80-15,-20 16-168 16,-28 17 240-16,-31 8 8 0,-25 1-40 31,5-7-216-31,23-15-8 16,20-17 104 0,20-9 112-16,1 0 48 15,-6 0 0-15,10-6-32 16,11-13 40-16,12-6 0 0,12-11-8 15,19-8-208-15,18-4-80 16,31-12 104-16,19 0-161 0,0 15-215 16,-7 17 344-16,-12 28 24 15,-12 9 200-15,15 32 32 16,5 33 72-16,-8 27 64 0,-16 13-80 16,-24 1-88-16,-24-4 0 15,-8-7 0-15,-33 1 0 0,-18 3-48 16,-21-3 48-1,-12-16-128-15,-15-13-392 16,0-25 304-16,3-22 216 16,8-17 56-16,20-12-48 0,25-9 320 15,11-14 280 1,4-11-32 0,9-23-39-16,23-20-257 0,7 4-160 0,57-12-120 15,35 14-80-15,-11 30-160 16,4 13-64-16,-29 25 63 15,-19 6 89-15,8 19 144 0,4 13 8 32,4 13 72-32,0 18 88 15,-4 17 49-15,-9 18-153 0,-11 4-56 16,-12-22 0-16,-17-20-80 16,-7-28-561-16,0-12-1119 0,-3 2-520 15,-1-9-393-15,-4-7-2704 0</inkml:trace>
  <inkml:trace contextRef="#ctx0" brushRef="#br0" timeOffset="-72873.16">27280 14100 11122 0,'0'0'2945'0,"0"0"-1"16,0 0-1231-16,0 0-905 0,0 0-456 16,0 0-352-16,0 0 64 15,0 76-56 1,-12 10 184 0,0 35 0-16,8 15-64 0,4 4-72 0,0-10-56 15,0-22 0-15,0-22 0 16,0-23-8-16,-4-22-440 0,-8-9-432 15,0-7-457-15,-16-6-639 32,4-3-1249-32,1-16-3016 15</inkml:trace>
  <inkml:trace contextRef="#ctx0" brushRef="#br0" timeOffset="-72576.29">27200 14023 9233 0,'0'0'1697'16,"0"0"-433"-16,0 0-104 0,124-53-359 15,-57 53 527-15,21 22-472 16,36 35-208-16,8 19-184 31,-14 13 16-31,-21 6-192 0,-46-9-40 0,-27 3-240 16,-24-7-8-16,-16-12-152 15,-20-9 152-15,0-17 0 0,-23 4 112 16,-29 12-56 0,-43 4 193-16,-17 2 39 15,-4-15-96 1,13-16-192-16,20-13-64 0,16 0-1001 16,26-6-1815-16,34-6-4306 15</inkml:trace>
  <inkml:trace contextRef="#ctx0" brushRef="#br0" timeOffset="-72109.79">25359 15341 11178 0,'0'0'4441'0,"0"0"-3361"0,0 0-352 0,0 0 136 15,0 0 49-15,120-6-417 16,16 12-264 0,39 14 72-1,36 8 56-15,20 1 40 0,4 3 48 16,4-1-104-16,-16 1-200 16,-27-1-40-16,-41-2-96 0,-48-10 8 0,-39-6-16 15,-28-7 0 1,-15-2-168-1,-6-4 104-15,-3 3-16 16,-8-3 8-16,-8 0-384 0,0 0-456 16,0 0-632-16,-16 0-729 15,0 0-2352-15,-4 0-3697 0</inkml:trace>
  <inkml:trace contextRef="#ctx0" brushRef="#br0" timeOffset="-71103.11">25531 15620 8993 0,'0'0'2881'0,"0"0"-985"31,0 0-983-31,0 0 55 16,99 0 40-16,-35 0-16 0,32 7-200 15,40 6-279-15,23 6 23 16,8 0-96-16,1 6-192 16,-9 4-128-16,0 0-120 0,0-1 96 15,-3-2-96-15,-24-1-328 16,-37-6 56-1,-31-6 80-15,-28-1-8 16,-20-5-577 0,-8-4-647-16,-8 6-784 0,-36-3-849 15,-8 1 2265 1,-12-4-2025-16</inkml:trace>
  <inkml:trace contextRef="#ctx0" brushRef="#br0" timeOffset="-70755.61">25587 15856 11706 0,'0'0'3817'15,"0"0"-3313"-15,0 0-248 0,0 0 208 16,0 0 384-16,0 0-128 31,95 31-183-31,5-5-113 0,59 12-136 16,28 0-280-16,17 3 128 15,-13-9-40-15,-32-7 24 16,-23-3 104-16,-40-12-152 0,-37-3 0 16,-23-4 16-16,-19-3-80 31,-2 0 120-31,-7 0-40 0,0 0-88 0,-8 0-48 15,0 0-632-15,0 0-448 16,-20 6-1241-16,0-6-2584 16,4 6-3257-16</inkml:trace>
  <inkml:trace contextRef="#ctx0" brushRef="#br0" timeOffset="-60152.69">7856 7871 9217 0,'0'0'1881'0,"0"0"-345"16,0 0-400-16,0 0-583 0,12-76 351 15,-7 69 120-15,-5 4 272 16,0 0-168-16,0 3-535 0,0 0-377 31,4 0-112-31,-4 0-104 16,0 13-128-16,0 12 16 16,0 19 112-16,0 10 80 0,0 13-80 15,-4-3 0-15,-1-5 8 16,5-7-8-16,0-11 0 0,0-16-16 15,16-12 8 1,12-10 0-16,28-9 8 16,36-35 0-16,23-26-8 15,21-19-88-15,-13-6 48 0,-23 16-56 16,-37 22-48 0,-18 22 144-16,-26 13-72 15,1 3 24-15,-8 6 56 0,-8 10-537 16,-4 0-1647-16,-8 29-1817 15,-11 6 2593-15,-5-3-2817 16</inkml:trace>
  <inkml:trace contextRef="#ctx0" brushRef="#br0" timeOffset="-59175.48">6844 13966 9337 0,'0'0'2009'0,"0"0"119"16,0 0-783-16,0 0-689 0,0 0-184 31,0 0 16-31,0 0 192 16,0 0-208-16,0-15-232 0,0 21-240 15,0 13-16-15,0 13 16 16,-4 6 72-16,1 6-16 0,-1 7 152 16,0-9-200-16,4-1-8 15,0-10 80-15,0-9-72 31,11-9 8-31,25-13 48 0,24 0 144 16,35-35 49-16,42-28-169 16,18-17-40-16,-12 4-48 0,-35 13-8 15,-45 22-48-15,-23 18-145 16,-24 11-111-16,-4 5-8 16,-4 4-608-1,-3 3-1064-15,-5 3-2113 0,0 10 1136 16,-9 0-2744-16</inkml:trace>
  <inkml:trace contextRef="#ctx0" brushRef="#br0" timeOffset="-51047.64">8240 8493 4456 0,'0'0'1881'16,"0"-3"-521"-16,0-4-904 15,0 1-8-15,0 3 409 0,0 0-25 32,0-1 144-32,0 4-160 15,0 0-304-15,0 0-384 0,0 0-48 16,0 0-32-16,0 0-40 16,0 0-8-16,0 0-24 15,0 0-48-15,0 7 64 0,0 5 16 0,0 8-8 16,7 2 0-1,1 6 8 1,0 7 160-16,0 0-120 0,4 3-48 16,-1-3 96-16,6 0-88 15,-6-9 0-15,2-1-8 16,-5-13 8-16,-1-2 120 0,10-10-80 16,2 0 568-1,9-10 337-15,8-15-617 16,12-9-192-16,4-8-104 0,3-9-32 15,5 1 88-15,4-7-96 16,-8-1-72-16,3 1 64 16,-6 3 8-1,-10 6 0-15,-7 10 0 16,-8 10 0-16,-8 12 0 0,-12 13-48 16,-8 3-1176-16,0 6-601 15,-4 19 1097-15,-36 29-192 16,8-6-1001-16,-3-10-2776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4:21:21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13438 3857 8481 0,'0'0'2185'0,"0"0"-441"16,0 0-856-16,0 0-272 0,0 0 553 15,0 0-209-15,0 0-408 32,0 0-232-32,0 0-312 15,0 0 160-15,0 0-16 0,0 0-8 16,0 0 16-16,0 0-24 0,0 0 0 16,0 0-40-16,0 0-80 0,0 0 160 15,4 0-96 1,-4 0 40-1,0 0 0-15,5 0-120 16,-5 0 8-16,11 0 48 0,1 0 112 16,4 0 1-16,12 0-41 15,0 0-64-15,4 0-56 0,4 3 0 0,4 1-8 32,0-4 64-32,3 3 8 15,1 3-72-15,4 1 64 16,-4-4 24-16,0 3-88 0,-4-3-48 15,-5 4 48-15,1-1 112 16,1-3-112-16,-6 1 8 0,-4-2 0 31,6 2-8-31,-6 2 8 16,5-3 8-16,0 0-16 0,1 4 56 16,-1-4-48-16,-1 3 0 15,1 1-8-15,-4-4 0 0,-1 3 0 16,5-3-40-16,-4 3 40 31,9 1 40-31,2-1-40 16,1 1-8-16,8-1-112 0,3 0 120 15,-3-3 24-15,-4 1-16 16,0-1-8-16,-8 0 0 0,-4-3-24 16,0 0 16-16,-4 0 16 15,0 0 96 1,3 0-104-16,1 0 32 15,4 0-32-15,4 0 0 0,4 0-80 16,-1 0-32-16,2 0 48 16,-6 0 56-1,1 3 8-15,-8 3 0 16,-4-2 8-16,-8-4 40 0,-5 3-40 16,2 0-16-16,2 0-40 15,5-3 8-15,4 4-96 0,8-1 176 16,-4-3-48-16,8 0 8 15,-4 0-216-15,4 0 112 16,-5 0 88 0,-7 0-32-16,4 0 64 15,-8 0-16-15,0 0 8 0,0 0 40 16,-4 0 96-16,8 0-136 16,-4 0-8-16,8 0 0 15,0-3 40-15,3-1-32 0,1 1-16 31,0 0-184-31,0 0 192 0,-4 3 24 16,-4-4 24-16,4 4-48 16,-9 0 128-16,1-2-72 15,4 2-56-15,0 0 24 32,8 0-104-32,-4 0 64 0,7 0 8 0,-2 0-120 15,-1 0 128-15,-5 0 80 16,-3 2-80-16,-4-2 56 0,-4 0-56 15,0 0 0-15,-1 0 0 16,6 0 32-16,-1 0-32 16,8 0-16-16,3 0-80 15,5 0 88 1,0 4-48-16,4-1 56 0,-9 0-80 16,6 0 72-16,-9 1 8 0,0-4 0 15,-1 3 64-15,-3-3-64 16,0 0 0-16,-4 0 8 15,4 0 64 1,0 0-72-16,0 0-48 16,-4 0 48-16,4 0 0 0,-4 0-32 15,3 0-64-15,-3 0 79 16,0 0 34-16,0 0-34 16,-1 0-167-16,1 0 184 0,1 0 80 31,3 0-80-31,-4 0-56 15,4 0 56-15,0 3 0 0,3-3 160 16,1 3-160-16,0-3 0 16,0 3 81-16,-4-3-17 15,4 3-64-15,-9-3 0 0,1 0 56 16,0 0-56 0,-4 0 48-16,4 0-96 15,0 0 112-15,0 0 56 0,4 0-120 16,0 0-104-16,4 0 104 15,0 3 88 1,-5-3-40 0,1 0 8-16,0 4-56 0,-8-4 72 0,0 0-48 15,-8 0-24-15,4 0 0 16,-1 0 56-16,2 0-48 0,2 0-8 16,1 0 56-16,8 0-56 15,-3 0 0-15,2 0-128 16,-3 0 128-1,4 0 56-15,-4 0-48 16,-4 0 88-16,-1 0-80 0,-2 0 40 16,-6 0-56-16,2 0-8 31,-2 0 8-31,6 0 0 16,-6 0 0-16,10 0 0 0,-2 0-16 15,1-4 16-15,8 4 48 16,-4-3 0-16,4 3-96 0,-5 0 0 15,2 0 48-15,-1 0-16 16,0 0 32-16,-1 0-16 16,1 0 0-16,-4 0 32 0,4 0-32 31,-4 0 0-31,4 0 0 0,4 0 0 16,0 0-176-16,8 3-160 0,-1 4-193 15,5-4-151-15,0-3-640 16,16 0-752-16,-12-10-2033 15,-12-8-2145-15</inkml:trace>
  <inkml:trace contextRef="#ctx0" brushRef="#br0" timeOffset="21210.53">3940 5470 2968 0,'4'-6'7330'32,"-4"3"-5890"-32,4-4-848 15,0 4 24-15,-1-3 705 0,6 3-553 16,-5-4-264-16,4 1-360 15,-1 3-24-15,-3 0 216 0,-4 0 224 16,5-1-72-16,-5 1-40 16,0-3-152-16,0-4-24 0,0 1-144 31,0-7-56-31,0 0-72 16,-9 0-40-16,-6 3 40 15,-1-3-8-15,-4 4-16 0,0-1 24 16,0 4 8-16,1-1 8 15,-2 7 232-15,10 0-240 0,-6-1 48 32,6 4-48-32,-2 0 57 15,2 4-17-15,-6 5-48 16,2 7 0-16,-6 7 128 0,2 8-120 0,-1 1 112 16,0 9 40-16,4 0 0 15,5 1 88-15,2 2-80 16,5-3 48-1,4 4 32-15,0-1-248 16,0 1 224-16,0-1-176 16,4 4-32-16,5-4-8 0,-2 7 56 0,-3 3 32 15,0 6 32-15,-4 1-80 16,0-1 0 0,0 0 8-16,0 0-48 31,0-6 112-31,0 4-104 15,0-7 32-15,0-4-40 16,-4-3 40-16,0 1-48 0,-3-7 16 16,-2-6 40-16,5-4-16 0,-4-5-40 15,-4-7-120-15,4 0-336 16,-3-7-472-16,-14-9-521 16,5 0-2367-16,5-9-4202 0</inkml:trace>
  <inkml:trace contextRef="#ctx0" brushRef="#br0" timeOffset="21555.12">3219 6267 3528 0,'0'0'10835'15,"0"0"-8539"-15,0 0-1400 16,0 0 64-16,0 0 249 0,0 0-625 16,23-13-312-16,5 13-128 0,8 0-72 15,12 0 160 1,4 3-232-16,8 1 152 16,-1-4 88-16,10 3-232 15,-6-3 8-15,1 0 56 16,-4 0-64-16,-9 0-8 0,-3 0-232 15,-8 0-144-15,-5 0-488 0,2 0-1089 32,-18 0-2520-32,-2 3-2288 0</inkml:trace>
  <inkml:trace contextRef="#ctx0" brushRef="#br0" timeOffset="22263.62">4047 6521 7721 0,'0'0'5769'0,"0"0"-4696"15,0 0-521-15,0 0 480 16,0 0 352 0,0 0-528-16,0 0-503 0,0 0-129 15,13 7 136-15,2-4 160 16,13 0 184-16,4 0-416 0,8 0 88 15,4-3-144-15,-8 3-24 16,-5-3-128 0,-3 0-72-16,-11 3 72 15,-6-3-48-15,-3 0 32 0,-8 0-8 16,0 0 8-16,0 0 8 16,0 0-72-16,0 0 0 0,0 0-16 15,0 0-152-15,4 0-584 31,9 0-400-31,-2 0-1561 0,6 0-4472 16</inkml:trace>
  <inkml:trace contextRef="#ctx0" brushRef="#br0" timeOffset="23027.75">4980 5934 9874 0,'0'0'2224'0,"0"0"-944"16,0 0-527-1,0 0 543 1,0 0 216-16,0 0-720 0,-60-32-304 16,25 39 17-16,-10 11 63 0,-7 8 64 15,-3 12-200 1,-5 10-112-16,4 2 24 16,0 7-176-16,13 1 72 15,11-5-144-15,12 1-88 16,12-2 40-16,8-5-48 0,19-3-200 15,22-5-232-15,27-8-552 16,42-18-505-16,-13-10-2976 0,-5-3-4600 16</inkml:trace>
  <inkml:trace contextRef="#ctx0" brushRef="#br0" timeOffset="23364.79">5187 6286 13514 0,'0'0'3041'0,"0"0"-1233"15,0 0-679-15,0 0-369 32,0 0-552-32,0 0-192 0,-87 64 136 15,59-23-136-15,4 3 16 0,12 7 16 16,7-3-32-16,5-4-16 16,5-5-64-16,14-14-104 0,9-9 32 15,8-13-144 1,9-3 272-1,-6-26-32-15,4-12-64 0,-6-13 104 16,-10-2 192-16,-10-5 104 16,-14 8 296-16,-3 2-96 0,-11 13 248 15,-13 10-336-15,-8 9-120 0,-4 9-176 32,0 7-112-32,-8 7-256 0,5 18-496 15,-1 29-656-15,16-3-1369 16,7-7-4160-16</inkml:trace>
  <inkml:trace contextRef="#ctx0" brushRef="#br0" timeOffset="23869.32">5581 6229 13362 0,'0'0'2977'16,"0"0"-1801"-16,0 0-576 15,0 0-160-15,0 0-199 0,0 0-241 16,21 28 8-16,-14 1 88 0,6 6 0 16,-9 3-40-1,0 7 0 1,-4 3-48-16,0-4-8 0,-8-3 48 15,-9-3 56-15,6-6-104 16,-6-13 80-16,10-3-16 16,-6-10-8-16,13-6 120 0,-4 0 160 0,4-13 224 31,0-15-552-31,17-10-8 16,7-10-48-16,8-6-96 0,3-3 40 15,5 6 104-15,-8 13 24 16,-8 10 352-16,-13 12-136 0,2 9 80 15,-9 7-320-15,4 0-24 32,-1 16-32-32,6 13-128 0,-2 2 184 15,2 14 16-15,-5-1-16 16,-1 7 0-16,-7 0-184 16,0 0-512-16,0-4-488 0,0-5-977 15,-3-10-1656-15,-1-13-416 0</inkml:trace>
  <inkml:trace contextRef="#ctx0" brushRef="#br0" timeOffset="24251.98">6068 6267 13450 0,'0'0'3857'0,"0"0"-2016"0,0 0-617 16,0 0-360-16,0 0-336 15,0 0-480-15,0 0-48 16,7 10-136-16,2 15-24 0,-1 10 160 16,-4 9 0-1,3 10 0-15,-7 4 0 16,0-5-104-16,0 1 32 0,0-2-40 16,0-15-88-16,0-2-16 15,4-13-56-15,5-9 72 16,-5-13 112-16,7 0 88 0,1-16 456 31,12-18-248-31,8-23 184 0,8-26 80 16,4 3-328-16,-9 8 0 15,-7 11 104-15,-11 20-104 16,2 6 168-16,-6 3-72 0,-6 13-96 16,-3 6-144-16,0 13-416 31,0 10-888-31,-4 9-2905 0,0 6-1048 0</inkml:trace>
  <inkml:trace contextRef="#ctx0" brushRef="#br0" timeOffset="25158.22">6769 6280 7089 0,'0'0'5233'0,"0"0"-3529"0,0 0-711 15,0 0 55-15,0 0-168 16,0 0-552-16,0 0-224 0,-24 13 344 16,0 3 88-16,-4-1 65 31,0 1-289-31,5-6 32 0,-1-1 0 16,7-5-128-16,6-4-40 0,3 0 0 15,4 0 152-15,4-17-120 16,0-5-208-16,8-6-56 0,16-7-240 15,8 0-88 1,0 0 160 0,3 3-40-16,-3 10 264 0,0 9 24 15,-4 10-8-15,0 3-32 0,-4 13 16 16,-1 16-120-16,1 5 120 16,-3 11-120-16,-6 2 120 0,-2 7 0 31,-10-3-56-31,-3 0-208 15,0 3 64-15,-16-7 104 0,-12-2 88 16,-4-7-144-16,-11-3 152 16,-6-10 80-16,-7-5-80 0,5-8 144 15,-1-5 16-15,13-7-16 32,3 0 152-32,12-4-160 15,11-9 336-15,13-5-176 0,0-8-296 16,24-6-48-16,12-3-184 15,9 0 136-15,2 7 96 0,-3 6-16 16,-4 6 16-16,-5 10 144 16,-7 6 72-16,0 0-120 15,-3 9-96 1,-5 10 0-16,-5 10-8 0,6 9 56 16,-6 3 48-16,1 7-40 15,-4-4-8-15,4 0 32 16,0-5-80-1,4-1-152-15,-1-13-136 16,2-3-840-16,10-9-673 16,-3-9-2648-16,-3-4-4016 0</inkml:trace>
  <inkml:trace contextRef="#ctx0" brushRef="#br0" timeOffset="25772.6">7733 6518 11506 0,'0'0'4161'0,"0"0"-2865"16,0 0-280-16,0 0 217 0,0 0-121 15,39-92-488-15,-39 76-608 16,0-3 248-16,-11 0-128 0,-9 6-32 15,-8 4-104-15,-8 5-48 32,-11 4 48-32,-2 0 16 15,-7 20 80-15,5 8-96 0,-1 7 0 16,17 6-112-16,3 0 112 0,11 7-176 16,10-3 176-16,11-1 0 0,0-6-352 15,24-6 56 1,3-10-48-1,10-9 48-15,6-13 288 16,5 0-104-16,3-25 112 0,2-10 176 16,-5-10 40-16,-1-25-56 15,1-15 72-15,-4-14-16 0,-9-12 56 0,-3 9-176 32,-11 20 136-32,-10 22 88 15,-2 28 176-15,-5 13-216 16,0 3-16-16,-1 3 48 0,-3 4 17 15,0 2-217-15,0 7-112 0,0 0-40 32,0 10-161-32,-7 15 17 15,-10 13 16-15,2 10 168 16,-5 9 0-16,3 3-64 0,6 1 64 16,3 2 0-16,0 1 0 15,8 2-48-15,0 1-432 16,0 3-96-16,-5-3-288 0,-6 12-912 31,3-15-3730-31,-8-17-3896 0</inkml:trace>
  <inkml:trace contextRef="#ctx0" brushRef="#br0" timeOffset="26507.45">8674 5635 8729 0,'0'0'2665'0,"0"0"-585"0,0 0-1015 16,0 0 223-1,0 0 40-15,0 0-816 16,0 0-400-16,-13 0-64 16,-11 19-48-16,-12 7 496 0,-7 9-280 15,-9 6 161-15,-8 19 15 16,-8 23-80-16,-7 28-136 0,7 10-40 31,17 5-128-31,15-5 0 16,19-13 64-16,17-3-72 0,12-3 104 31,16-20-96-31,4-18-8 16,0-20 0-16,4-3-224 15,8 0 0-15,12 1-440 0,4-4-1 16,-4-9-199-16,-9-17-128 15,-8-12-1240-15,-7 0-1017 0,-12-9-6129 0</inkml:trace>
  <inkml:trace contextRef="#ctx0" brushRef="#br0" timeOffset="27857.95">9091 6128 5777 0,'0'0'6041'15,"0"0"-3961"-15,0 0-647 0,0 0-145 16,0 0-88-16,0 0-608 0,-3 0-207 16,3 12-305-16,-4 11 72 15,-4 8 256-15,-1 4-128 16,2 6 112-1,-1 7 64-15,4-3-288 16,-4 2 136-16,4 1-64 16,4-1-128-16,0 1-80 0,0-4 40 15,0-6-56-15,4 1-16 0,4-8-184 16,0-2-312 0,-1-7-720-16,6-6-1001 15,-5-10-2520-15,3-6-2488 16</inkml:trace>
  <inkml:trace contextRef="#ctx0" brushRef="#br0" timeOffset="28757.55">9327 6524 8385 0,'0'0'3017'16,"0"0"-553"-16,0 0-423 0,0 0-505 15,0 0 25 1,0 0-1049-16,0 0-144 15,0 0 8-15,28-66-368 0,-13 50 152 16,6 6-16-16,-6 0-144 16,5 5 0-16,1 5-24 0,-2 0 16 15,-7 3 0 1,4 12-216-16,-4 8 176 16,-8 8 32-16,0 4-128 15,-4 4 32-15,0 2 0 16,-11 0 112-16,-2-6-48 0,-2-4-24 31,-2-2 64-31,2-6 8 16,6-11-72-16,1-5-32 0,1-4 24 15,7-3 80-15,0-3 272 16,0-16-264-16,7-10-8 0,14-9-208 16,10-6-24-16,9-4 96 0,0 3-184 15,0 4 320-15,-8 9 56 31,-9 13 128-31,-7 6 96 16,-4 7-160-16,-3 6 32 16,-5 0-152-16,3 10-224 0,-3 9 144 15,0 9 72-15,-4 7 16 16,0 3 40-16,0 4-32 16,-8-4-16-1,-8-3 0-15,4-7-32 0,-3-3 32 16,2-8-16-16,6-5-88 15,-1-9 24-15,4-3-64 0,4 0 144 16,0-15 0-16,4-14-345 16,11-6-111-1,13-10-112-15,8-5 232 16,5-4-224-16,2 6 264 0,-4 10 296 16,-3 9 288-16,-12 14-56 15,-3 5 160-15,-6 10-72 0,-2 0-264 31,-6 16-48-31,1 10 176 16,-4 5 208-16,1 4-72 0,-5 6-239 16,0 0 135-16,0-2-144 15,-5 2-72-15,1-3 0 0,4-3-64 16,0-6-377-16,4-7-159 16,16-6-288-16,12-10-136 31,8-3-800-31,12-3-241 0,28-29-687 15,-13 1-1905-15,-7-1 304 0</inkml:trace>
  <inkml:trace contextRef="#ctx0" brushRef="#br0" timeOffset="29120.08">10446 6610 656 0,'0'0'5249'0,"0"0"-2161"15,28-95-279-15,-24 63-352 16,-4 3-161 0,0 7-640-16,-4 10-415 0,-11 2-553 0,-13 10-344 15,-4 0-248 1,-9 10-96-16,-6 12 24 0,3 6-24 15,0 11 8 1,9-2 40 0,7 5-48-16,11-8-120 0,9-4 48 15,8-5 64-15,0-6-424 0,17-13-48 16,11-3 240-16,8-3 64 16,7-16-281-16,5-12 113 0,-1-11 184 15,-6 2 24-15,-5-5-64 31,-17 10 200-31,-3 10 704 0,-12 10 361 16,-4 9-337-16,0 3-528 16,-11 6-192-16,-10 13 0 0,-3 6-8 15,5 7-8-15,3 0 8 16,8 0-216-16,8 0-568 31,4-7-481-31,28-3-767 0,39-12-1033 16,-7-8-864-16,8-2 641 0</inkml:trace>
  <inkml:trace contextRef="#ctx0" brushRef="#br0" timeOffset="29730.66">11060 6483 208 0,'0'0'10578'0,"0"0"-6545"0,0 0-1945 0,0 0-392 16,0 0-839-16,-84-63-241 15,44 63-312-15,-7 2-176 0,-1 15-120 16,0 2 0-16,8 6-8 15,4 3 0 1,12-2-288 0,13 0-104-16,7-4-440 0,4-3-457 15,28-3 273-15,11-10 232 0,9-3-48 16,8-3-104-16,-1-9 15 0,-2-11 921 16,-6-5 608-16,-15 0 689 31,-8 6 503-31,-4 3-432 15,-16 3 137-15,0 10-417 0,-4 3-472 16,0 0-536-16,0 0-80 0,0 12-248 16,-4 17 240-16,0 9-96 15,-8 10 104-15,4 9 0 32,4 3-72-32,4 7 64 0,0 9-80 15,0 13 88-15,0 19 0 16,0 0-88-16,0-16 88 0,-16-25 0 15,0-22-16-15,0-4-48 16,0 0-32-16,-8 10 96 16,0-4 0-1,1-9 0-15,6-6 0 16,2-13 0-16,6-6 0 0,2-7 32 16,-1-6-16-16,0 0 312 0,-8-6 224 15,-8-13-240-15,0-10 224 16,-8-9 224-1,0-10-335-15,4-9-129 0,-4-16-112 16,13-12 144 0,15 2-64-16,4 10 0 0,28 13-264 15,23 15 0-15,37 1-456 0,24 3-344 32,11 15-385-32,-12 20 41 15,-35 3-704-15,-28 3-3866 16</inkml:trace>
  <inkml:trace contextRef="#ctx0" brushRef="#br0" timeOffset="30181.27">11578 6664 432 0,'0'0'11962'0,"0"0"-9017"15,0 0-1081-15,0 0-608 32,0 0-519-32,0 0-513 0,0 0-224 15,0-12-400-15,20 14 128 0,3 2 272 16,14 2 72-16,6-6-72 16,1 0-96-16,0 0-97 0,0-16-127 15,-9-3-144 1,-11-6 16-1,-7-4 168-15,-9 0-64 0,-8-2 344 16,-8 2 1128-16,-16 10-712 16,-12 10-232-16,-16 9-176 0,0 0 200 15,-3 25-31-15,3 3-1 0,7 11 96 32,14 5-176-32,4 1 16 15,18 2-40-15,9-2-24 0,4-1-48 16,24-6 16-16,16-6 80 15,7-10 48-15,13-6-144 0,4-6-104 16,4-10-376-16,16-23-913 31,-17-5-1711-31,-19-7-5658 0</inkml:trace>
  <inkml:trace contextRef="#ctx0" brushRef="#br0" timeOffset="35298.83">12637 6810 2984 0,'0'0'10738'0,"0"0"-8401"16,0 0-1089-16,4-3-104 15,-4 3 65-15,0 0-313 31,5 0-256-31,-5 0-448 0,0 0-48 16,4 0 8-16,0 0-152 16,0 0 0-16,7 6-8 0,6 10-64 15,-2 0 72-15,1 6-208 0,-4 4 200 16,-8-1 0 0,1 4-80-1,-5-1 88-15,-9 1-8 16,-10-4 8-1,-9 4 80-15,-13-7-64 16,-6 0 80-16,-5-3-96 0,1-3-64 16,-1-10-456-16,16-6-1160 0,12 0-4538 15</inkml:trace>
  <inkml:trace contextRef="#ctx0" brushRef="#br0" timeOffset="36844.92">13419 6820 9161 0,'0'0'3105'16,"0"0"-1969"-16,0 0-712 0,0 0 1001 31,0 0 143-31,0 0-704 16,0 0-248-16,-9 0 1 0,9 0 95 15,0 0 16-15,0-10-520 16,5-3-48-16,7-6-56 0,3 0-96 16,5-6 0-16,4 0 80 15,4-1-88-15,0 4 0 32,0 0-48-32,0 9 48 0,-1 4 0 15,-2 9-56-15,3 0 40 16,-4 0-56-16,-4 9 16 0,-5 13-40 15,-7 4-264-15,-4 5 112 16,-4 7 144-16,0 7 104 31,-8 2-64-31,-7-2-88 0,-9-1 56 16,0-5 40-16,-1-8-176 0,-3-5 96 16,9-7 128-16,3-10 0 0,8-5 8 15,0-4 0-15,8 0 72 16,0-17 128-1,0-11-200 1,20-7-160-16,11-9 24 0,14-10-48 16,7-3-217-16,3 3 25 0,5-4 200 15,-8 14 176-15,-4 5 64 0,-12 14 200 16,-4 9-24-16,-8 10 89 31,-9 6-89-31,2 0-240 16,-10 13-224-16,1 12-9 0,-4 10-71 15,-4 3 136-15,-4 7 168 16,-16 6 48-16,-3-4 56 0,-14 4-56 16,1-3-24-16,4-7 112 31,-3-10-136-31,11-5 0 0,4-10 0 16,4-6 0-16,12-10 128 15,0 0-72-15,4-17 233 16,4-11-289-16,20-10-168 0,12-13 23 15,7-6-39-15,13-4-152 32,4-2 112-32,0 3-152 0,-4 5 376 15,-4 8 280-15,-5 15 136 0,-11 10-96 16,0 12-151-16,-8 10 55 16,-8 0-224-16,-9 20-273 0,-2 8 257 15,-9 13 16 1,0 4 97-1,-12 6 71-15,-16 3-160 0,0 0-8 16,-8-6 120-16,4 2-112 0,4-5-8 16,5-4-192-16,7-9-465 15,12-7-359-15,4-6-680 0,35-9-129 32,5-7 1-32,4-3-2689 15</inkml:trace>
  <inkml:trace contextRef="#ctx0" brushRef="#br0" timeOffset="37591.36">14781 6880 5721 0,'0'0'2472'31,"0"0"-791"-31,0 0-777 0,28-89-8 16,-28 63 312-16,0 1 217 16,0 6-473-16,-16 3 96 15,-3 10-576-15,-9 3-176 0,-4 3-64 31,-4 9-64-31,-4 14 248 16,0 2-96-16,0 13-192 0,9 3-16 16,3 1-104-16,7-1 48 15,14-6-56-15,7-7-184 16,0-9-224-16,7-6-152 0,17-10 456 16,8-3-40-1,4-6-192-15,8-19 72 16,-4-4 144-16,0-9-40 0,-5-3 8 15,-3-1 152-15,-4 10 336 16,-12 7 600-16,-8 6-216 16,-4 16 225-16,-4 3-457 0,0 0-488 0,-4 22-120 31,-12 7 120-31,-4 9 40 16,0 6-40-16,1-2 56 0,3-1-56 15,4-3 0-15,3-6-88 16,9-7-312-16,4-9-337 0,20-10 209 15,12-6 288-15,12-3-360 32,12-19-224-32,15-22 16 0,-2-1 128 15,2-9-409-15,-4 0 641 16,-19 7 448-16,-3 2 1225 16,-18 10 727-16,-11 9 176 0,-12 11-679 15,-4 5-521-15,-4 10-200 31,0 0-656-31,-7 0-72 0,-14 7-104 16,-11 9 24-16,-3 6 80 16,-1 3 0-16,8 1-64 15,8 2 64-15,3 1-296 0,14-4 104 16,3 4-80-16,0-1-192 16,8 1 144-1,12-7 0-15,4 0 160 0,-4 1 0 16,-1-8-24-16,-2 1 184 15,-10-3 0-15,-7 0-64 16,0-4 64-16,-3 4 0 0,-22 0 168 16,-6-1 168-1,-9-2-288-15,-4-4 8 16,0 4-56-16,5-7-720 0,11 3-1065 16,7-6-1440-16,18 0-1672 15</inkml:trace>
  <inkml:trace contextRef="#ctx0" brushRef="#br0" timeOffset="37887.85">15698 6521 10458 0,'0'0'2984'0,"0"0"-375"16,0 0-737-16,0 0-199 0,0 0-961 15,4-19-472-15,-4 26-240 16,-17 8-80-16,2 14 80 16,-1 6 48-16,-9 9-40 0,10 4 160 15,3 3-96-15,-4 3-64 16,8 3-8 0,-4-6 0-16,0-1-8 15,1-5-32-15,2-7-176 0,1-10-408 16,0-8-400-16,5-8-513 15,3-12-943-15,0 0-745 0,0-3 464 16</inkml:trace>
  <inkml:trace contextRef="#ctx0" brushRef="#br0" timeOffset="38347.18">15936 6711 9722 0,'0'0'4361'31,"0"0"-2745"-31,0 0-256 16,0 0-296-16,0 0-768 0,0 0-216 16,0 0-40-16,0 0 24 15,-115 93 105-15,63-55-81 0,-4-6-32 16,9 0-8-16,3-7-48 31,4-6 0-31,16-6 0 16,9-4-289-16,11-9 113 0,4 0 176 15,4-3-8-15,19-13-104 16,13-3 80-16,-4-4 32 0,4 5 401 16,-8-1-41-16,-9 9 520 31,-6 4-280-31,-5 6-96 0,-5 0-504 16,-3 3-176-16,4 13 128 0,0 13-24 15,5 2 144-15,-1 7-48 16,3 4 24-16,2-1 32 0,-2 0-72 15,1 0 56 1,0-9-56 0,-4-4-8-1,0-8-344-15,-3-8 168 16,-2-5-440-16,-3-7-408 0,4-7-881 16,-4-12-3360-16</inkml:trace>
  <inkml:trace contextRef="#ctx0" brushRef="#br0" timeOffset="40892.11">15973 6051 80 0,'0'0'7417'0,"0"0"-4744"16,0 0-1369 0,0 0-560-16,0 0 544 0,0 0 25 31,0 0-537-31,0 0-368 16,4 0-408-16,0 0 0 0,3 3 48 15,1 4 208-15,9 6 120 16,3-1 72-16,3 7-96 0,5 4 16 15,4 5-216-15,0 4 240 16,3 2-72-16,6 5-23 0,-2 2 7 16,-3 0-184-16,5 4 144 15,-6-1-144-15,-3 4-72 0,-4 3 24 32,-5-4-16-32,1 7-40 15,-3 0 192-15,-6 3 64 16,-2 4-128-16,-9 5-120 0,-4 1 72 15,0 0-72-15,-4 0 32 16,-17 2-48-16,-3 1 56 0,-8-6-64 31,1-1 120-31,-5-9-40 0,-4-6 8 16,8-7-80-16,1-9 56 16,3-4-64-16,7-5 0 0,6-8 0 15,6-5 0 1,2-7 0-1,3 1-672-15,4-4-360 0,0 0-985 16,0-4-1968-16</inkml:trace>
  <inkml:trace contextRef="#ctx0" brushRef="#br0" timeOffset="44151.62">1214 6257 776 0,'0'0'10570'31,"0"0"-8906"-31,0 0-1256 0,0 0 48 16,-32-72 441-16,21 50-73 15,-1-1 40-15,-4 4-280 0,-4 3 136 16,0 7-128-16,0 5-304 0,-4 4-63 16,-4 4-9-1,-8 21-216 1,1 10 96-16,-1 9-8 0,4 8-24 15,12-2-64-15,8-2-72 16,8-4 72-16,4-9-8 16,16-10-104-16,19-9 112 15,14-16 112-15,31-18 168 16,23-43 160-16,9-25-360 16,-13-25 40-16,-15-6-48 0,-25-1 8 15,-7 1-80-15,-16-4-144 16,-16 7 72-16,-16 25 72 0,-4 25 112 31,0 33-8-31,0 18 376 16,-4 3 280-16,0 10-320 0,-12 3-440 15,-16 48-72-15,-15 38 72 16,-9 45-24-16,8 21 24 16,12 1 64-16,28-26-64 0,8-38-96 15,8-28-208-15,8-27-280 31,12-8-64-31,4-6-616 0,40-17-1097 16,-13-6-584-16,1-3-2808 0</inkml:trace>
  <inkml:trace contextRef="#ctx0" brushRef="#br0" timeOffset="44496.47">1800 6077 11402 0,'0'0'1816'16,"0"0"-1480"-16,0 0-208 15,0 0-48-15,0 0 32 16,0 0-48-16,-8 57-64 0,21-57-136 0,6 0 32 31,1-10-176-31,1-15 136 16,-2-7-40-16,-7-6-200 0,-8 0 0 16,0 0 384-16,-4 6 72 15,-4 10 736-15,-8 9 449 16,0 13-441-16,-8 3-392 0,-3 23-88 31,2 9 144-31,-3 9-112 0,9 4-248 16,6 2 56-16,9-5-120 15,0-7-48-15,21-9-8 16,10-7-296-16,13-13 56 0,28-9-8 31,16-6-400-31,-1-19-856 16,13-29-441-16,-25 3-1280 0,-23 0-1808 0</inkml:trace>
  <inkml:trace contextRef="#ctx0" brushRef="#br0" timeOffset="44711.97">2473 5759 3136 0,'0'0'4769'0,"0"0"-1664"0,-23-82 16 15,3 59-905 1,-4 11-808-16,4 9-159 16,-7 3-577-16,-1 22-504 15,0 16 8-15,-8 22-112 0,-5 23 40 16,2 28-8-16,7 13-32 15,4-10-40-15,4-6 88 0,12-13-96 0,-4-3 32 32,4-3-40-17,-8-6-8-15,5-13-248 0,-2-20-504 16,2-11-201-16,-2-8-1471 0,2-9-2393 16,-1-3-5089-16</inkml:trace>
  <inkml:trace contextRef="#ctx0" brushRef="#br0" timeOffset="44892.25">1940 6452 9418 0,'0'0'2992'31,"0"0"-2000"-31,112-30-231 16,-45 18 223-16,5 6-176 0,-1-1-256 15,21 4-552-15,-20 3-1216 16,-16 0-4866-16</inkml:trace>
  <inkml:trace contextRef="#ctx0" brushRef="#br0" timeOffset="47447.52">8988 13951 5601 0,'0'0'9482'0,"0"0"-7882"0,0 0-1224 0,0 0-328 16,-7 13 248-16,-10 15 696 16,-11 10-279-16,-4 9-57 0,-11 23-144 15,-9 19-304-15,-8 16 24 16,8-13-176-1,16-16 16-15,12-25-72 16,12-19 72-16,5 0-72 16,3-4 0-16,0-5-80 0,4-11-88 15,4-9-176-15,15-3 344 16,9-18 80-16,4-18-80 0,9-27 88 16,-2-16-24-16,-15-23 128 15,-8 7 88 1,-16 25 352-16,-8 22 48 15,-12 16-104-15,-8 4-192 16,-8-1-15-16,-4 4-185 0,5 9-184 16,7 10-168-16,4 6-881 15,24 22-615-15,0 7-1465 0,16-4-3640 16</inkml:trace>
  <inkml:trace contextRef="#ctx0" brushRef="#br0" timeOffset="47777.03">8908 14398 1216 0,'0'0'8578'0,"0"0"-7314"0,0 0-384 16,0 0 1265-16,0 0-281 16,116 0-952-16,-60-12-536 0,8-8-208 15,-5-2-168-15,5-6-120 16,-12-7-96-16,-16-3-120 15,-8 0 264 1,-17-1 72-16,-11 11 1016 16,-3 2 321-16,-29 17-585 0,-8 6-136 15,-4 3-152-15,-3 22-216 0,-2 10-16 16,10 12-104-16,7 10-112 16,12 1 8-1,12 2-16-15,8-3-16 16,24-1-80-16,19-8-200 15,25-4-152-15,27-15-472 0,21-23-585 16,-16-3-743-16,-20-13-3249 0</inkml:trace>
  <inkml:trace contextRef="#ctx0" brushRef="#br0" timeOffset="48013">10028 13732 14371 0,'0'0'3832'15,"0"0"-2711"-15,0 0-81 0,0 0-136 32,0 0-824-32,0 0 16 15,-52 98-96-15,24 13 152 0,-4 16 56 0,8 0-200 16,5-13 40-16,-1-15-48 16,3-20-24-1,-2-18-392 1,3-17-216-16,0-9-816 0,-8 6-977 15,4-6-2520-15,1-9-3449 16</inkml:trace>
  <inkml:trace contextRef="#ctx0" brushRef="#br0" timeOffset="48446.65">9621 14164 11898 0,'0'0'2785'0,"0"0"-1905"15,124-20-504-15,-33 20-128 0,29 3-168 16,4 16-80-16,-20 1-912 0,-37-8-1041 31,-19 1-1031-31,-24-10-2489 16,0 1 1040-16,-9-2 4433 16,-15-2 2872-16,0 0 2849 0,0 0-1224 15,0 0-1656-15,0 0-577 16,0 7-1239-16,-8 6-609 0,-3 12-320 31,-5 10 200-31,-4 9-96 0,-4 7-200 16,4 3 56-1,8-3 8-15,0-3-64 0,8-13-136 0,4-10-40 16,9-6-120 0,14-13 232-1,9-6 64-15,8-13 16 0,3-18 88 16,6-23-56-16,-2-4 0 15,-11-5-32-15,-4 0 40 16,-12 12 112-16,-4 3-48 0,-8 10 128 16,0 16-248-16,-5 9-120 0,18 13-856 15,-6 0-4649 1,9 0-7138-16</inkml:trace>
  <inkml:trace contextRef="#ctx0" brushRef="#br0" timeOffset="48762.13">11136 14230 12738 0,'0'0'4601'0,"0"0"-3833"15,0 0-23-15,0 0-257 16,-84 25 32-16,40 4-112 0,-7 16-400 16,2 5 112-16,2 7-48 15,3 4-72-15,8-4-304 31,8-6-528-31,13-7-145 0,15-9-199 16,0-10-472-16,15-9-57 16,13-16 1041-16,4 0 192 0,0-18 472 15,-1-17 0-15,-6-10 888 0,-10-9 537 16,-6-3 151 0,-9-4-296-1,-4 7-103-15,-20 7-241 0,-4 12-232 16,0 6-600-16,0 14-104 15,-4 11-376-15,12 4-1481 0,8 4-3352 16</inkml:trace>
  <inkml:trace contextRef="#ctx0" brushRef="#br0" timeOffset="49195.27">11299 14354 9842 0,'0'0'6817'16,"0"0"-5473"-16,0 0-1168 15,0 0-112-15,0 0-64 0,64 73 0 16,-64-25 200-16,0 9-192 16,0 3 128-16,-8 0-40 31,-8-5-96-31,0-11-8 0,0-6-40 15,4-13-72-15,0-12 112 16,8-13-48-16,4 0 56 0,0-29 0 16,16-12-288-16,24-26-56 31,27-25 208-31,25-16-104 0,-4 10 40 16,-17 28 200-16,-30 32 440 0,-26 25 721 15,2 7-289-15,-2 6-392 16,-2 0-328-16,-2 19-144 0,-7 16 384 15,-4 6-120-15,0 13 64 16,0 3-168 0,-8-3-40-16,-8 4-128 15,0-8-112-15,-12 4-416 0,4-16-784 16,0-9-4001-16</inkml:trace>
  <inkml:trace contextRef="#ctx0" brushRef="#br0" timeOffset="50965.05">13048 14249 9089 0,'0'0'2177'15,"0"0"616"-15,0 0-785 16,0 0 136-16,0 0-727 16,0 0-417-16,0-19-328 0,0 19-272 15,0 0-136-15,0 10-248 31,-3 12-8-31,-6 13 360 0,-3 12-72 16,-8 10-16-16,8 7-200 16,0-4 0-16,4 1-80 15,0-7-200-15,8 0-392 0,0-10-360 16,0-3-1000-16,8-12-3393 16,5-17-4234-1</inkml:trace>
  <inkml:trace contextRef="#ctx0" brushRef="#br0" timeOffset="51691.96">13283 14525 7921 0,'0'0'4009'15,"0"0"-2273"-15,0 0-47 16,36-76-473-16,-16 54-216 0,0-4-408 31,-1 8-320-31,2 1 49 0,-1 5-9 16,-8 6-168-16,4 6 16 15,-5 0-104-15,1 3-56 16,1 19-8-16,-6 10-8 0,-3 6 16 31,-4 13 96-31,0 3-24 16,-15-4-72-16,-6 1 16 0,5-13-16 15,-3-3 0-15,11-13-72 16,-1-9 72-16,6-6 0 16,-1-7 8-16,4 0 8 0,0-16 184 31,7-13-200-31,10-9-120 0,15-7-80 16,7-8 88-16,9 2-48 15,0 3-136-15,-4 7 232 0,-8 16 16 16,-8 8 48-16,-4 14 0 15,-13 3-49-15,-3 16 49 0,-4 10 0 16,-4 9 233 0,0 2-1-16,0 5-104 15,-8-4-128-15,-3-3 0 0,-2-3-8 16,2-7 8-16,-1-6-56 16,7-6-104-1,1-7 8-15,1-6-41 16,3 0 193-16,0-22-8 15,20-10-328-15,8-9 88 16,11-10-32-16,10-6 88 0,-2 3 88 16,-8 9 104-16,-2 11 120 15,-14 12 552-15,-6 12-223 0,-10 10 119 16,-3 0-472-16,-4 19-96 31,0 13 184-31,0 6-40 16,0 3 64-16,-8 0-152 0,-3 4 48 15,2-4-112-15,2-3 8 16,3 0-224-16,4-6-424 0,0-7-785 16,11-3-551-16,37-5-601 31,-4-11-599-31,4-3-2594 0</inkml:trace>
  <inkml:trace contextRef="#ctx0" brushRef="#br0" timeOffset="52585.38">14280 14722 1632 0,'0'0'2856'0,"0"0"-95"16,0 0-632-16,79-104-353 0,-63 69-512 15,0-4 160 1,-8 2 9-16,-4-2-233 16,-4 4-32-16,-4 10-112 15,-8 3-295-15,-9 12-265 0,-2 7-272 32,-9 3-104-32,1 13-72 15,-10 12 80-15,2 13-104 0,3 3 16 16,8 4-40-16,4-1 0 15,12-3-8-15,8-6 0 0,4-6-120 16,8-10-384-16,20-6 256 16,12-13 128-16,12 0-136 0,7-16-216 15,1-12-337-15,0-11 97 32,-5 1 408-32,-11 3-136 15,-16 7 448-15,-12 12 464 0,-12 9 616 16,-4 7-760-16,-12 20-248 15,-8 8-72-15,1 10 0 0,-2 3-24 16,14 0 16-16,7-2-128 16,4-4-704-1,23-13-64 1,17-3-128-16,8-13-88 0,16-6-457 0,4-6 97 16,-1-20 800-16,1-8-272 15,-5-14-385-15,-7-3 689 0,-12-6 648 16,-12 0 1240-1,-16 9 4090 1,-12 13-4138-16,-8 10 696 0,-16 12-1072 16,-16 7-400-16,-12 6 145 0,-4 0-313 15,-7 16 0-15,-1 9-56 16,4 4-144 0,12 3-40-16,5-4 0 15,11 1-8-15,11-7 0 16,13-3-496-16,9-3 56 15,19-10 71-15,11-2 217 0,13-4-160 16,3-7-96-16,-2-9 192 0,-9 0 208 16,-12 1 16-16,-13 5 464 31,-6 4 312-31,-10 6-143 16,-3 0-641-16,0 18 32 0,0 14-32 15,-16 22 16-15,1 32 64 16,-6 28-80-16,1 13 0 0,12 1-48 15,1-11-48-15,-5-22-216 32,-4-3 312-32,-5-16-8 15,-2-19-200-15,-1-18-81 0,4-7 185 16,-12-1 104 0,-4-2 280-16,-12-7 65 15,-3-13 215-15,-1-9 144 0,-4-6-144 16,0-26-40-16,5-6 112 15,6-16-168-15,14-15-64 16,27-20-232-16,28-13 209 0,47-6-233 0,37 7-144 16,20 8-345-16,-1 20-503 15,-3 13-408-15,-13 19-688 0,-31 19-2185 32,-24 12-824-32</inkml:trace>
  <inkml:trace contextRef="#ctx0" brushRef="#br0" timeOffset="53036.35">15307 14795 6489 0,'0'0'3913'0,"0"0"-2425"0,0 0 392 16,0 0-191-16,0 0-433 15,0 0-432-15,0 0-472 31,4 3 232-31,9-3-31 0,10-6-481 16,5-7-72-16,0-6-144 16,4-3-80-16,-4-7 47 0,0-3-391 15,-12-5 488-15,-5-2 72 0,-7 4 8 16,-4 4 792-16,-4 12-279 16,-20 6-225-16,-7 13-40 15,-5 4-176 1,-9 18 304-16,6 9-136 15,3 4-64-15,4 10-8 0,12-1-72 16,12 1-48-16,8 2-48 16,0 1 96-16,28-4-96 0,4-5 0 15,12-8-40 1,8-12 40-16,4-10-56 16,0-9 56-16,-9-5-8 15,1-18-296-15,-16 1 224 0,-4 0-160 16,-16 3 136-16,-12 9-208 31,0 4-304-31,-16 6-1233 0,-4 0-1960 0,3 0-808 16</inkml:trace>
  <inkml:trace contextRef="#ctx0" brushRef="#br0" timeOffset="53581.97">16013 14551 4705 0,'0'0'6377'16,"0"0"-3681"-16,0 0-527 0,0 0-513 16,0 0-447-1,0 0-153-15,0 0-592 16,39-48-224-16,-7 48-192 16,8 0-48-16,-4 6 8 0,4 10-8 15,-5 7 8-15,-3 2-8 31,-15 7-64-31,-14 6 64 0,-3 3 8 16,-20 4 0-16,-15-1 64 16,-9 3-72-16,0-2 104 0,0-3-16 15,12-11-16-15,4-8-56 16,16-5-16-16,12-5 0 16,9-3 48-16,30-4 64 0,36-6 200 31,34 0-136-31,14-16-128 15,-16-3 32-15,-27 3-80 0,-32 10 0 16,-28 3-8-16,-4-1-176 0,-4 4 184 0,-8-3 0 31,-4 3-376-15,-4 0-360-16,-24 10-728 0,4 2-1433 16,0-5-4193-16</inkml:trace>
  <inkml:trace contextRef="#ctx0" brushRef="#br0" timeOffset="56099.28">9346 7017 7009 0,'0'0'3993'16,"0"0"-2785"-16,0 0-640 0,0 0-136 15,0 0 384-15,0 0-103 16,0 0-89-16,0 0-288 0,0 0-136 15,5 0-200-15,27 6 168 16,51 3 472 0,72 11 680-16,53 2-511 15,39 3 23-15,12 4-264 0,-20 2-200 16,-12 1 0-16,-40 0-256 16,-31-3 56-16,-49-7-168 15,-31-10-8-15,-32-5 8 0,-13-4 48 31,-3 0 16-31,-4-3 8 0,-3 0-72 16,-14 0 0-16,-3 0 48 16,0 0-48-16,-4 0 0 0,0 0-168 15,0 0-168-15,0 0-80 32,0 3-544-32,12 7-489 15,0-4-823-15,0 0-2617 0</inkml:trace>
  <inkml:trace contextRef="#ctx0" brushRef="#br0" timeOffset="56868.46">13698 7417 10178 0,'0'0'1912'15,"0"0"-616"-15,0 0-912 16,0 0-184-16,0 0 465 0,91-4 199 31,-27 4-136-31,24 10-320 16,35 6-24-16,16 9 120 0,5-3-88 15,-13 4-40-15,-19-4-72 16,-20-6-135-16,-25-3-41 0,-23-4 32 31,-7-6 88-31,-2 0-24 16,-3 1-216-16,-9-1 136 0,-6-3-72 16,-13 3-72-16,-4-3 0 15,0 0-536-15,0 7-753 16,-32 2-527-16,4 4-96 0,-8-7-2817 0</inkml:trace>
  <inkml:trace contextRef="#ctx0" brushRef="#br0" timeOffset="65849.45">9677 8236 1112 0,'0'0'5825'16,"0"0"-4505"-16,0 0-199 16,0 0-217-1,0 0 376-15,4-67 24 16,-12 54-47-16,1 4-217 0,-6-1-336 16,-2 1 80-16,-2-1 48 15,2 4-336-15,-6 2 8 0,-3 4-63 16,1 0-297-1,-5 0 128-15,-4 4 128 16,1 12-128-16,3 3-16 16,-4 6-248-16,0 4 184 0,4 9 48 15,4 9-192-15,8 5 56 16,0 5 24 0,12 6-56-16,4 17 136 15,16 14-88-15,15 18 152 16,6 8-24-16,-5-24-136 0,-9-23-32 15,-7-26 8-15,-8-6-88 16,0 7 0-16,-3 3-80 16,-1 6 80-16,-4-13 0 0,0-2-128 31,-9-7-280-31,-7 0-176 16,-8-10-368-16,-19-6-1113 0,7-6-3032 15,-4-13-3745-15</inkml:trace>
  <inkml:trace contextRef="#ctx0" brushRef="#br0" timeOffset="66059.17">8956 8988 10986 0,'0'0'4009'16,"0"0"-3137"-16,0 0-392 15,107-22 248-15,-38 19 344 16,30 3-263-16,33 0-513 0,3 3-80 0,-23 6-216 16,-28-2-144-16,-13-1-993 15,-23-2-1839-15,-8-4-1929 16</inkml:trace>
  <inkml:trace contextRef="#ctx0" brushRef="#br0" timeOffset="66445.95">10088 8775 5697 0,'0'0'6305'0,"0"0"-3704"16,0 0-1145-16,0 0-672 0,0 0 16 16,0 0 8-16,-88 35-95 15,44-3-265-15,1 9-152 16,3 4-280-16,8 6 72 0,8-1-72 31,12 1-16-31,8-3-240 16,4-7-400-16,20-9 39 0,12-7 9 15,11-12-72-15,5-13 160 0,5 0 120 16,-10-25 24-16,-7-7 360 16,-8-12 360-16,-12-1 216 15,-12-6 224 1,-4 6 201-16,-13 4-65 15,-15 6-416-15,-7 7-88 0,-5 9-112 0,4 9-224 16,1 7-96 0,7 3-72-16,7 7-952 0,18 24-1089 15,3-2-1896 1,0-4-1600-16</inkml:trace>
  <inkml:trace contextRef="#ctx0" brushRef="#br0" timeOffset="66811.32">10654 8851 9113 0,'0'0'5114'0,"0"0"-4090"0,0 0-520 16,0 0 456-16,0 0-112 16,0 0-24-16,-116 29-287 15,72 3-385-15,0 9-80 0,8 10-56 31,4 3-8-31,12 0-8 16,9-3-280-16,7-4-169 0,4-8-215 0,7-5 16 16,14-11-64-16,11-14 200 15,-1-6 512 1,-3-3 512-16,-3-25 264 0,-14-10 408 16,-3-9-119-1,-8-10-41-15,-12-7-120 16,-20-2-328-16,-7 2 80 0,-6 1-24 15,2 9-287-15,11 13-113 16,4 13-232-16,12 12-192 0,12 13-937 16,4 13-775-1,0 9-4658-15,0 4-2335 16</inkml:trace>
  <inkml:trace contextRef="#ctx0" brushRef="#br0" timeOffset="67749.84">11275 9118 14387 0,'0'0'2472'0,"0"0"-1640"0,0 0-584 16,0 0-72-16,0 0 561 15,0 0 31-15,64 0-504 0,-20-3-232 16,11 3 72-16,5 0-80 15,8 0-24-15,-4 0-48 16,0 0 32-16,-13 0-16 16,1 0 32-16,-16 0 0 15,-4 0 64-15,-8 0-64 16,4 0 8-16,3 3 0 0,9 7-8 16,8 0 48-16,12-1-16 15,15 4-32 1,21-4 72-16,-1-3-144 15,-15-2 72-15,-8-4 0 0,-24 0 0 16,4-7 0-16,-4-2 24 16,-9-1 128-16,-7 4-16 15,-12-1 96-15,-3 1-24 0,-10 3-104 32,1 0-104-32,-4 3-96 15,-4 0-344-15,0 0-1072 16,-4 3-3802-16,-8 4-1535 0</inkml:trace>
  <inkml:trace contextRef="#ctx0" brushRef="#br0" timeOffset="68456">11470 9874 12346 0,'0'0'1913'0,"0"0"-961"0,0 0-720 16,52-95-216-16,-52 66 800 15,0 1 584-15,-12-4-119 16,-16-3-377-1,-3 6-280-15,-1 7-72 16,-9 6-144-16,6 10-136 0,-5 6-48 16,-3 0-224-16,2 16 64 0,1 15-64 15,-3 30-16-15,3 21 8 16,15 23 8 0,10 12 120-16,15-2 48 15,4-13-160-15,16-10 168 16,-4 3-104-16,0-6 64 0,-1-13-56 15,-6-15-80-15,-9-17 0 32,4-9-288-32,-4-1-440 0,0 1 56 15,0 0-312-15,-9-16-665 16,-18-19-967-16,7 0-1273 16,-4-15-4833-16</inkml:trace>
  <inkml:trace contextRef="#ctx0" brushRef="#br0" timeOffset="68639.38">10880 10198 12002 0,'0'0'2849'0,"0"0"-1665"16,152-19-776-16,-48 16 160 0,20 3 88 16,3 0-240-16,0 0-288 15,-11 6-128 1,-5 0-696-16,-19-2-864 15,-8-4-1673-15,-28 0-1912 16,-21-7-2168-16</inkml:trace>
  <inkml:trace contextRef="#ctx0" brushRef="#br0" timeOffset="68913.09">12060 10135 6001 0,'0'0'4561'0,"0"0"-1817"15,0 0-423 1,0 0-681-16,-100-32-552 16,64 32-391-16,-7 15-209 15,-5 14-216-15,8 9-104 0,1 10-96 16,11 0-72-16,15 2 0 15,9-2-176-15,4-3-264 32,17-11-192-32,11-9-233 0,11-8 465 15,5-14 72-15,-4-3-56 16,0-23 384-16,-12-15 0 0,-13-10 448 16,-6-5 264-16,-9-5-112 0,-9 1 193 15,-14 10-105 16,-5 8-336-31,-4 14-120 0,8 9-232 16,8 13-48-16,8 3-1360 16,24 16-1585-16,16 7-2232 0,8-8-4081 0</inkml:trace>
  <inkml:trace contextRef="#ctx0" brushRef="#br0" timeOffset="69234.13">12454 10160 12706 0,'0'0'3017'0,"0"0"-1321"16,0 0-1072-16,0 0 0 16,0 0 177-16,0 0-529 15,-67 12-272-15,27 17-8 16,0 12 8-16,0 7-64 0,8 3-48 16,9 2-464-16,6-1-129 15,10-8-199-15,7-9 120 0,0-7-96 16,7-15-72-16,10-13 952 15,-6 0 432 1,1-29 344-16,-3-8 776 16,-9-14-135-16,0-6-537 15,-17-4-168-15,-11 1-200 0,-4 12 16 16,8 10-288-16,1 13-240 31,11 22-480-31,12 3-1256 16,0 3-5226-16</inkml:trace>
  <inkml:trace contextRef="#ctx0" brushRef="#br0" timeOffset="69598.78">12745 10439 12658 0,'0'0'2961'0,"0"0"-1345"0,0 0-944 15,0 0-448-15,0 0-32 16,111 0-192 0,-66 3-144-16,7 7-328 15,3 3-24-15,13 2 104 0,-4-2-48 16,11 3 160-16,-3-7 280 16,4 4 8-16,-1-3 280 0,1-1 280 31,0-2-72-31,-4-1-32 15,-1-3 8-15,-3 3-119 0,0 1 87 16,-5-4-56-16,1 3-128 16,-4-2 128-16,0 5-264 0,-4-3 152 15,-4 4-224-15,-5-3-40 16,-3-2-8-16,-4-5-568 31,-12 4-1281-31,-8-4-3032 0</inkml:trace>
  <inkml:trace contextRef="#ctx0" brushRef="#br0" timeOffset="69777.39">14909 10401 13354 0,'0'0'4025'0,"0"0"-3465"16,0 0-560-1,0 0-944 1,0 0-2121-16,0 0-8609 16</inkml:trace>
  <inkml:trace contextRef="#ctx0" brushRef="#br0" timeOffset="91375.09">6462 7706 600 0,'0'0'2296'16,"0"0"-415"-1,0 0-1161-15,0 0-528 0,0 0 136 16,0 0 408-16,0 0-64 16,0 0-120-16,0 0-248 15,0 0-144-15,0 0-16 16,0 0-144-1,0 0 96-15,0 0-40 16,0 12 152-16,0 4 8 0,0 0 81 16,-4 3-65-16,1 0 88 0,-2 3-192 15,1 4 176-15,-4-4 64 16,0 3-136-16,1-2-8 0,2-4-40 31,-3 3-56-31,0 3 48 0,5 0-168 16,-5 10 168-16,-1 0 64 15,5 10-40-15,0 3 32 16,1-1 0-16,-1 7-40 0,0 0 64 16,-1 0-248-16,1 0 144 31,-4-3 56-31,5-4-96 0,-1 1 16 16,0-7-56-16,-5 0 25 15,1 1 31-15,1 3-128 16,-1-1 192-16,-1 3 56 0,-2 1 96 31,-1 3-144-31,0-4-88 16,-4 1 80-16,4-3-24 0,0 2-120 0,0-2 136 15,4 2-64-15,-4 1 0 16,5-4 0-16,-2 4-104 16,-3-1 160-16,5 1 32 15,-2-4-136 1,5 1 128-16,-4-1-72 15,4 1 16-15,1 3 128 0,-5 2-128 0,-1 4 56 16,1 0 120-16,-7 3-240 16,6 4 112-16,-2-1-72 15,-2 0 8-15,2-2-23 0,3-1-57 16,0 0-48 0,3-6 0-1,-2 6 8-15,-1-7-8 0,0 5 0 16,-1-1 0-16,2-4 0 15,3 1 16-15,0-3-16 0,-4 0 104 32,8-4-96-32,-4 4 40 15,4-1-48-15,0 1 88 0,0 6-40 16,0 3 8-16,0-3-40 16,0 3 48-16,0-3-64 15,0-3 16-15,-4-7-16 0,0 4 0 16,4-7 0-16,-4 1-24 31,0-5 24-31,0 2 0 0,4-4 0 16,0 2 8-16,0 5 0 15,0 2-8-15,-4-2 16 0,1 2-8 16,-1-3-8-16,-5 1 48 0,1-1-40 16,4-3 80-1,-3 3-16 1,7 1 64-16,-5-5-64 0,1 5 0 15,4-4-24-15,0-3 0 0,0 3-48 16,0 0 0-16,0 1 48 16,0 2 24-1,0 3-24-15,-4-3 32 16,0 3-56-16,-3-2-16 16,3-1 0-16,-5-3 16 0,5-3 24 15,0-3-48-15,0-3 8 16,4-4 0-16,0-3-8 0,0 1 8 15,0-4 0-15,-3-1 32 32,3-1-40-32,0 2 0 0,0-4 48 15,-4 1-32-15,0 0-32 16,4-6-56-16,-4-1-168 16,4-5-328-16,0-4-649 0,0 0-47 15,0-20-336-15,0 1-1537 31,4-9-2040-31</inkml:trace>
  <inkml:trace contextRef="#ctx0" brushRef="#br0" timeOffset="91779.78">5645 12417 696 0,'0'0'6305'0,"0"0"-4705"0,0 0-743 31,0 0-1-31,0 0-56 16,0 0 56-16,-8-6 120 0,8 6-48 16,0 0 25-16,0 0-97 15,0 0-160-15,0 0-120 16,0 6-192-16,0 7 504 0,4 3-175 31,0 0-345-31,5 6 104 16,-2 3-152-16,1 4-136 0,4-1 96 15,-4 7-264-15,4-3 112 16,-1 0-40-16,-2 0-80 0,3-4-8 31,0 1 8-31,-4-7-8 16,0-6-80-16,-1 0-480 15,2-7-216-15,-1-3-417 0,0-6-559 16,8-6-1161-16,-4-10 297 16,4-6-3009-16</inkml:trace>
  <inkml:trace contextRef="#ctx0" brushRef="#br0" timeOffset="92087.52">6187 12391 6305 0,'0'0'4817'0,"0"0"-3129"15,0 0-439-15,0 0-161 16,0 0-256-16,0 0-200 0,-4-2-456 31,-8 14-8-31,0 8 352 16,-8 5 160-16,-3 3 25 0,-1 7-161 15,-4-3 16-15,0 3-32 16,4 0-152-16,-1-3 24 0,2-1-80 16,3-5-320-16,5-4 0 15,6-3-224-15,1-6-456 0,8-13-888 16,0 0-2673-16,0-13-2737 0</inkml:trace>
  <inkml:trace contextRef="#ctx0" brushRef="#br0" timeOffset="106001.84">18125 8871 200 0,'0'0'10770'0,"0"0"-6905"15,0 0-2329-15,0 0-160 0,0 0-111 16,0-10-313-16,0 10-240 16,0 0-416-16,0 0-8 0,0 0-48 31,0 3-240-31,0 10 56 15,0 9-56-15,0 10 344 0,0 9-16 16,-5 4-200-16,5 2 48 16,-4 1-48-16,0 0-120 0,4-1-8 31,-4-5 72-31,4-1-64 16,-4-6-8-16,0-3-336 15,1-7-272-15,-2-6-144 0,1-6-592 16,4-13-945-16,0 0-2424 15,0-20 864-15</inkml:trace>
  <inkml:trace contextRef="#ctx0" brushRef="#br0" timeOffset="106513.23">18220 8845 4136 0,'0'0'3889'15,"0"0"-2200"-15,28-85-465 0,-16 56-312 16,-1 1 280-1,6 2 393 1,2 7-473-16,-3 0-184 0,5 6-456 16,-2 4-64-16,1 2 104 0,8 7-392 15,0 0-40-15,4 0-80 16,-4 16-48 0,-5 13 48-16,-6 6-152 15,-14 22 24-15,-3 0 128 16,-15 7 80-16,-22-1 48 0,-6-12-32 15,-13 3-40-15,-4-10 8 16,0-6 8-16,0-16-64 0,13-5 40 16,15-8-40-16,8-6 184 31,16-3 1-31,8 0-33 16,0-12 8-16,25-5-168 0,6-2-120 15,5 4 112-15,-4 5 16 16,0 4 48-16,-4 6 112 0,-9 0-160 15,1 16 40-15,1 6 88 32,-6 10-80-32,1 5 96 0,0 8-152 15,-4-1 88-15,4 8 0 0,0-2-80 16,-4-2-8-16,-1-7 8 16,2-9 0-1,-5-7-8 1,-1-9-56-16,-3-6-256 0,1-7-376 15,3-3-769-15,0-16-535 0,-5-3-4194 16</inkml:trace>
  <inkml:trace contextRef="#ctx0" brushRef="#br0" timeOffset="107170.99">19168 8797 1464 0,'0'0'9114'31,"0"0"-6594"-31,0 0-983 16,0 0 271-16,0 0-528 0,0 0-672 16,-51-50-376-16,10 63-216 15,-10 15 88-15,-9 13 1 16,0 10 63-16,0 9 56 0,4 1-32 31,13-7-72-31,11 0-120 0,20-6-32 16,8-4 32-16,4-6 8 0,20-6-8 15,16-10 0-15,3-3-128 16,13-13-144 0,-4-6-369-1,-4 0-167-15,-8-12 408 0,-12-8 192 16,-16 2 208-16,-8-5 152 15,-8 4 248-15,-20 0 48 0,-8 0-168 0,-4 3-48 16,0 1 97-16,8 5-89 31,12 3-136-31,8 5-104 16,12-2-32-16,0 4-545 0,25 0-303 16,14 0 384-16,9 4 200 15,8-4 24-15,-1 0-72 0,-3 0 296 16,-8 0 48-16,-8-4 448 31,-8-2 176-31,-12-1 16 0,-5 4 241 16,-6 3-33-16,-5 0-264 15,0 0-168-15,0 0-328 0,0 0-32 16,0 7-56-16,0 12-32 16,0 12 32-16,-8 8 96 15,-4 5-48-15,0 7 8 0,-4 0-40 31,1-4-32-31,-2-3-72 0,10-2-312 0,-2-7-224 16,9-6-721 0,0-14-1031-16,0-5-2361 0,12-10-2249 15</inkml:trace>
  <inkml:trace contextRef="#ctx0" brushRef="#br0" timeOffset="107424.6">19558 8966 6265 0,'0'0'7705'32,"0"0"-5408"-32,0 0-769 15,0 0-327-15,0 0-321 0,0 0-480 32,0-13-320-32,0 32-72 0,0 10 184 15,-11 12 72-15,2 7 16 16,-2 2-192-16,-1 4-8 15,3 3 8-15,2-5-80 0,-1-2-8 16,0-5-200-16,3-7-192 16,1-3-360-16,1-10-1017 0,3-9-2439 15,0-10-2130-15</inkml:trace>
  <inkml:trace contextRef="#ctx0" brushRef="#br0" timeOffset="107874.6">19530 8912 2536 0,'0'0'8586'16,"0"0"-6498"-16,13-76-879 15,2 50-225 1,10 1-144-16,6 0-184 0,13 5-456 16,8 1-200-16,8 10-128 15,0 3-216-15,-8 6-40 0,-9 0 56 16,-15 9 40-16,-16 10-208 15,-12 7-400-15,-4 2 896 0,-28 1 624 16,-4 3 88 0,-7-1-48-16,-5-2-200 15,4 0-32-15,7-4-112 16,9 0-248-16,13 4-72 0,7 3-32 16,8-4 16-16,12 7-200 15,16 0-192-15,4-3 40 16,7-1-40-1,-7-2-56-15,0 3 264 16,-12-7 56-16,-3 4 144 16,-17 3 80-16,0-4 64 0,-13 1 192 15,-11-4 392-15,-12 0-88 32,1-6 192-32,-9-3-240 0,0-3-79 15,0-3-105-15,5-7-408 16,-6-3-168-16,14-13-1809 15,10-3-4752-15</inkml:trace>
  <inkml:trace contextRef="#ctx0" brushRef="#br0" timeOffset="108684.92">21315 9093 10442 0,'0'0'2992'16,"0"0"-1319"-16,0 0-481 15,0 0 208-15,0 0-23 0,0 0-689 32,-31-16-592-32,3 22 64 15,-12 14-152-15,-4 8 64 0,4 7-24 16,1 6 16-16,3 3-64 15,4 4 0-15,12 0-40 0,8-7-64 16,8-6-408-16,4-3 112 31,12-13-41-31,16-7-23 0,8-12 264 16,7 0-128-16,5-18 280 16,-1-17 48-16,-6-10 384 15,-5-5 152-15,-12-5 153 0,-13 1-145 16,-7 10 184-16,-4 9-72 15,-11 10-344-15,-17 9-152 0,-4 10-160 16,-4 6-48 0,4 0-488-16,-3 31-856 15,14 1-1473-15,10-1-3456 16</inkml:trace>
  <inkml:trace contextRef="#ctx0" brushRef="#br0" timeOffset="109179.71">21499 9264 9313 0,'0'0'3233'31,"0"0"-1280"-31,0 0-849 16,0 0 112-16,0 0-552 0,80-85-112 15,-44 66-552-15,3-1-152 16,-3 5-760-16,-4-1 656 0,-8 6 248 15,-13 4 8-15,-6 6 112 16,-5-3 448-16,0 3-312 0,0 0-40 31,-12 0-136-31,-8 0 56 16,0 3 240-16,-8 7-176 16,8-1-72-16,-3 4-120 0,6 2-8 15,6-2 0-15,2 6 8 16,5 1-8-16,-4 2 0 0,8-3-176 31,0 6 88-31,0-3-40 16,0-3-72-16,0 0 152 0,-3 1-48 15,-5-1 104-15,-9-4 72 0,-3 5 176 16,5-2 289 0,-6-5-89-1,10 3-152-15,3-6-80 16,4 2-176-16,4-2-32 0,8 2 32 15,20 1-40-15,15-3 72 0,25-1-72 16,20-6-656-16,24-12-337 0,-17-14-1551 31,-16-12-5818-31</inkml:trace>
  <inkml:trace contextRef="#ctx0" brushRef="#br0" timeOffset="109951.71">23128 8836 11058 0,'0'0'2160'15,"0"0"-399"-15,0 0-401 0,0 0-24 16,0 0-416-16,0 0-527 0,0 0-121 31,-112 25-176-31,61 0 136 16,-1 10-24-16,0 4-104 0,5 2-56 16,11 3-32-16,8 4-16 15,16-1 0-15,12 5-40 0,4-2-112 16,32-6-160-16,8-2-152 31,4-10 111-31,7-17-263 0,-7-8 272 16,-8-7 296-16,-12-7 48 15,-12-15 592-15,-12-6 281 0,-4-4-265 16,-17-3-144-16,-11 3-264 31,-3 3 24-31,3 7-120 16,1 7-104-16,10 5 0 0,10 10-288 15,7 0-760-15,3 0 31 32,25 16 569-32,12 0 384 0,12-1-8 0,4-2-32 15,4-3 24-15,-9-7 80 16,-3-3 0-16,-16 0 520 16,-8 0 273-16,-12 0 215 0,-8-3-128 15,-4 3-232-15,0 0-256 16,0 0-392-16,-4 6-64 0,-13 13 8 15,-6 13 16-15,-5 6 40 16,0 7 0 0,0 5 0-16,4-2-112 15,9 3-448-15,2-7-200 0,5 4-1057 16,5-13-2592-16,3-10-2216 16</inkml:trace>
  <inkml:trace contextRef="#ctx0" brushRef="#br0" timeOffset="110325.19">23821 9201 11042 0,'0'0'3985'0,"0"0"-2713"15,0 0-632-15,0 0 480 0,0 0-55 16,17-19-505-16,-38 19-416 15,-11 15-136-15,-7 8 40 0,-8 8-40 16,-2 4-8-16,6 10 0 16,2 3-32-16,10-1 16 15,7 1-184 1,12-4-753-16,8-5-111 0,4-11-328 16,0-9-176-16,16-9 287 15,4-10 801-15,-4 0 480 0,0-26 744 16,-5-12 465-1,-2-16 71 1,-9-6-312-16,0-4-152 0,-4 4 25 16,-12 9-41-16,-5 7-232 0,6 9-296 15,-5 19-272-15,4 10-24 16,4 6-928-16,12 22-1033 0,0 10-2304 16,5-1 144-16</inkml:trace>
  <inkml:trace contextRef="#ctx0" brushRef="#br0" timeOffset="110747.5">24029 9340 4544 0,'0'0'5498'0,"0"0"-3722"0,12-89-136 15,-12 58 409-15,0 5-65 16,0 11-727-16,-16 8-641 15,-8 7-608-15,-4 10 80 0,-16 15-88 32,1 7 8-32,-2 12-8 0,6 4 8 15,11 0 8-15,8-4-16 0,8-3-272 16,12-9-40-16,0-10 15 16,20-9-47-16,7-13 344 15,18 0 168-15,2-19-168 16,13-12-8-1,0-14-208-15,3 1 104 16,-11-1 112-16,-12 4 48 0,-12 12 593 0,-15 13 423 16,-13 13-288-16,0 3-768 15,-17 13 0-15,-11 15-8 16,-4 11 0-16,4 5-8 0,0 3-384 31,13-2-728-31,7-4-761 0,12-9-863 16,15-13-1161-16,5-13-768 0</inkml:trace>
  <inkml:trace contextRef="#ctx0" brushRef="#br0" timeOffset="111158.05">24571 9153 10866 0,'0'0'5009'16,"0"0"-2521"-16,0 0-1631 15,0 0-801-15,0 0-112 16,-44 76 120-16,24-31-24 0,0 2-40 31,12 1-152-31,4-13-393 16,4-6-71-16,0-17-80 0,8-12 48 0,16-3 600 15,4-25-272-15,4-14 112 16,4-9 208-16,7-6 216 16,2 0 224-16,-2 0 136 0,-3 13 488 15,-9 6 25 1,-10 15 39-1,-10 11-152-15,-6 12-560 0,-5 0-416 0,0 22-408 16,0 16 408-16,-5 22 16 16,-3 29 56-16,-7 22-72 15,-9 4 0 1,-16-8-16-16,-4-27-144 16,-3-26-296-16,-22 3 120 15,-14-6 216-15,-16-4-56 0,7-5 96 16,24-30-136-16,32-12-368 15,12 0-208-15,16-31-417 0,0-1-1143 32,8-9-5106-32</inkml:trace>
  <inkml:trace contextRef="#ctx0" brushRef="#br0" timeOffset="111314.68">25602 8877 12378 0,'0'0'4713'0,"0"0"-3969"16,0 0-744-16,0 0-104 0,0 0-344 15,0 0-32-15,-86 51-1712 16,45-29-5618-16</inkml:trace>
  <inkml:trace contextRef="#ctx0" brushRef="#br0" timeOffset="111857.14">23048 10300 936 0,'0'0'10826'16,"0"0"-8545"-1,92-23-985-15,-40 17 128 0,16 3-144 16,31-1-391-16,29 1-89 15,19 0-256-15,4-3-184 0,-7 0-144 16,-16-4-168 0,-29 7 16-16,-30 3 32 15,-26 0-96-15,-15 0 0 16,-4 0 72-16,-5 0-72 16,-6 0-144-16,-13 3-912 0,-9-3-1033 15,-58 3 561-15,-1 0-1689 0,-7 1-7161 16</inkml:trace>
  <inkml:trace contextRef="#ctx0" brushRef="#br0" timeOffset="112125.26">23037 10471 3872 0,'0'0'4489'0,"0"0"-2312"31,0 0-1425-31,95 3 600 15,-23-3 793-15,32 0-433 0,31 6-488 16,9 1-536-16,-5 2 25 0,-16 1-137 16,-35-4-88-16,-24 0-120 15,-20-2-152 1,-12-1-48-16,0 3-96 16,-4-2-64-16,0-2-16 15,-13-2-96-15,-11 0-232 0,-4 0-376 16,-8 0-777-16,-12-2-1543 0,-3-8-3474 15</inkml:trace>
  <inkml:trace contextRef="#ctx0" brushRef="#br0" timeOffset="118441.28">19360 10074 7057 0,'0'0'1472'0,"0"0"-1088"16,-13-3-384-16,-2-4 8 0,-2 1 280 15,2 0 673-15,-5-4-113 16,-5 7-352-16,1-3-144 0,-3 2 72 16,-5 4 128-1,1 0-56 1,-2 0 88-16,1 0-103 0,-4 7-9 15,1 9-32-15,-1 3-96 0,-4 9 0 16,0 4-96-16,0 9-104 16,5 4 104-1,3 9-16-15,4 19-64 16,4 19 232-16,12 16-8 16,8 3 0-16,4-6-8 0,8-7-143 15,7-12 55-15,-2 6 72 16,-2-6-144-16,2-4 184 0,2 1-160 15,-3-4-48-15,1 1-40 32,2-1-40-32,-2-12-8 0,2-13-16 15,-6-16-24-15,-2-7-8 16,1 4-16-16,4 0-16 16,-4-3 32-16,0-3-64 0,-4-4 8 15,4-6 0-15,-8 0-8 31,3-3 0-31,2 0 0 0,-5-3 0 16,4-1-176-16,0 1-168 0,0-7-208 16,0 0-352-16,0-6-745 15,4 0-2136-15,-4 0-1224 0</inkml:trace>
  <inkml:trace contextRef="#ctx0" brushRef="#br0" timeOffset="118742.47">18499 11744 11162 0,'0'0'4745'0,"0"0"-3953"0,0 0-664 15,0 0 144-15,0 0 720 16,0 0-263-16,88 57-249 16,-56-38-272-16,3 7 0 0,5-1-64 15,-1 0-128-15,2 1 32 16,-1-4 8-16,-1 0-56 0,1-6-320 31,0 0-576-31,7-10-713 16,-11 1-1479-16,-3-7-2058 0</inkml:trace>
  <inkml:trace contextRef="#ctx0" brushRef="#br0" timeOffset="118963.68">19319 11620 11706 0,'0'0'3233'0,"0"0"-1745"16,0 0-672-16,0 0 208 15,0 0-279-15,0 0-425 0,0 0-32 0,-56 67 344 32,24-29-312-32,0 0-120 15,-3 3-8-15,-1 1-184 0,0-1 80 16,-3-3-88-16,-9 10-584 16,12-13-1032-16,0-10-4090 15</inkml:trace>
  <inkml:trace contextRef="#ctx0" brushRef="#br0" timeOffset="123461.09">20395 12436 12522 0,'0'0'4353'15,"0"0"-2809"1,0 0-783-16,0 0-369 16,0 0 48-16,0-15 8 0,0 17-216 15,0 21-224-15,-4 5 136 16,-4 20-48-16,-4 19 128 0,-4 15-64 15,5 1-112-15,2-14-48 16,1 5 8 0,-3-2 64-16,-2-1-64 15,2-2-8-15,-2-15-248 0,5-16-208 16,1 1-272-16,-5 2-881 16,3-16-1215-16,6-12-3097 0</inkml:trace>
  <inkml:trace contextRef="#ctx0" brushRef="#br0" timeOffset="123976.06">20487 12325 8057 0,'0'0'2257'15,"0"0"159"-15,7-99-1192 0,2 64-631 16,-1 7 287-16,-1 6-72 15,10 6-112-15,-2 10-392 0,9 2-232 16,4 4-72-16,8 7 0 0,0 15-72 16,4 7 64-1,-4 12-56 1,-4 7-56-16,-8 9 0 0,-16 3-136 16,-8 4-8-16,-13-1 104 15,-19-9-168-15,-11 0 320 0,-9-16 8 16,-8-6 0-16,-4-10 80 15,1-9-64 1,-1-7 200-16,8-6 32 16,13 0-152-16,11 0 184 0,11 0-112 15,14 0-64-15,7 0-104 16,0 3-16-16,15 16-8 0,18 10 24 31,7 6 64-31,12 6 72 16,-1 0-88-16,1 4-32 0,-16-4 64 15,-5 1-80-15,-10-5 64 16,-10 5 24-16,-3-1-88 31,-4-3 0-31,1 0 8 0,2 0 0 16,-3-6 8-16,0 0-16 16,4-7-8-16,1-3-392 0,2-9-1104 15,-3-3-1385-15,4-10-2552 0</inkml:trace>
  <inkml:trace contextRef="#ctx0" brushRef="#br0" timeOffset="124277.86">21710 12782 8849 0,'0'0'6650'0,"0"0"-4690"0,0 0-944 16,0 0-231-16,0 0-105 15,0 0-576-15,0 0 24 16,-84 48 32 0,45-7-88-16,-6 4-8 15,2-1-56-15,3 4 8 0,1-4-16 0,2 1-24 16,5-10-216-1,4-7-376-15,9-6-721 16,2-18-543-16,14-4-2065 0,3 0 1049 16</inkml:trace>
  <inkml:trace contextRef="#ctx0" brushRef="#br0" timeOffset="124464.45">21499 12808 3040 0,'0'0'7226'0,"0"0"-4098"16,0 0-647-16,0 0-1497 0,0 0-888 31,0 0 576-31,0 0-104 0,-16 111-352 16,11-64-64-16,2 1 0 0,3-4-152 15,0-2-16-15,0-10-512 16,0-4-912-16,0-15-1313 16,0-13-415-16,0-10-921 0,-8-12-1288 15</inkml:trace>
  <inkml:trace contextRef="#ctx0" brushRef="#br0" timeOffset="124661.66">21236 12823 4961 0,'0'0'2656'15,"0"0"-879"-15,0 0-433 16,0 0-600-16,0 0-344 0,-40 26 920 16,68 5-239-16,4 5-273 15,12 2-248-15,3-3-304 0,5-3-64 16,-4-7-112-16,-4 0 8 15,-4-6-88-15,-1-3-1136 0,-11-6-1281 32,-8-4-2064-32</inkml:trace>
  <inkml:trace contextRef="#ctx0" brushRef="#br0" timeOffset="126009.34">21890 12947 3624 0,'0'0'8154'0,"0"0"-5873"0,0 0-1281 15,0 0 8 1,0 0 432-16,0 0-256 0,91-60-615 16,-72 60-409-1,6 3-80-15,-5 19-80 16,-1 10-48-16,-6 6 48 16,-6 3 16-16,-7 7-8 0,0-3-8 15,-3-4-144-15,-14-9 88 16,-2-4 40-16,-5-12-88 0,3-6 96 15,6-7 8-15,-1-3 0 32,4-13 40-32,12-12-32 0,0-7-8 15,16-10 0-15,20-5-80 16,8-4 72-16,12 1-40 16,0 2 40-16,0 10 8 0,-5 9-16 31,-7 16 16-31,-12 13 0 31,-13 0-48-31,-6 26-64 0,-13 9 72 0,0 9 40 16,-4 1 40-16,-13 2 24 15,-3-5-64-15,5-11 0 16,-6-5-112-16,6-7 104 0,6-13-137 16,5-6 145-16,4-6 153 15,0-16-113-15,17-17-40 0,15-8-64 0,11-10-65 16,13-4 41-1,8 1-24-15,3 3 16 0,-11 13 96 16,-16 15 0 0,-7 19 208-16,-22 10-23 15,-3 26-113-15,-8 18-8 16,0 10 144-16,-15 3-104 16,-2 4-32-16,-3-7 8 0,4 0-80 15,5-13 0-15,2-6-512 16,9-10-249-16,0-12-559 0,24-10-232 31,8-3-449-31,16-13-575 16,20-22 439-16,20-19 281 0,-9 0-617 15,-3 0 545-15,-20 4 1432 16,-16 5 496-16,-5-6 3265 0,-3-3 975 16,-12 10 1106-16,-12 9-4130 31,-8 16 728-31,-16 10-1056 15,-16 9-607-15,-15 15-73 0,-9 17 112 16,0 10-312-16,5 5 208 0,14 0-160 0,9 1-48 0,12-10-8 31,13-3-8-15,3-9-112-16,7-10-8 16,21-13-176-16,8-3 304 15,8-16-88-15,0-13-216 0,4-9 87 16,-5-3-7-16,-7 3 224 15,-12 6 56-15,-8 10 208 0,-16 15 473 0,0 7-689 32,-4 13-40-32,-19 19-8 15,-1 6 8-15,-4 3 64 16,3 4-72-16,10-4 0 0,6-6-16 16,9-10-80-16,0-6-296 15,28-12-25-15,13-7 137 0,23-10-64 31,35-28-8-31,28-19-384 16,1-19-472-16,-13-4-384 0,-35 11 295 16,-36 21 1297-16,-25 16 456 15,-10 16 1801-15,-5 3 143 0,0 7-575 16,-4 3-641-16,0 3-744 31,-17 0-440-31,-6 19 0 16,-5 6-8-16,4 7 8 0,9 7 0 15,6 2-32-15,9 3-16 16,0-3-48-16,20 4-64 0,4-7 48 16,-5 0-96-16,-6-3 208 15,-5-3-8 1,-8-10-128-16,-8 0 128 16,-20-3 8-16,-8-3 128 0,-12-6 72 15,1-1-192-15,-1-9 104 16,-16-3-112-16,12-13-576 15,8-3-2457-15</inkml:trace>
  <inkml:trace contextRef="#ctx0" brushRef="#br0" timeOffset="126587.59">24109 12623 14067 0,'0'0'2728'31,"0"0"-1120"-31,0 0-799 16,0 0-209-16,0 0-592 0,0 83-8 15,0 12 288-15,0 16-280 16,-8 4 136-16,-8-14-96 0,-5-31-48 31,6-16-112-31,-1-16-896 16,0-12-297-16,0-1-199 16,-7-12-945-16,6-3-519 0,6-10-3065 0</inkml:trace>
  <inkml:trace contextRef="#ctx0" brushRef="#br0" timeOffset="126879.28">24495 12868 3776 0,'0'0'7858'0,"0"0"-3449"0,0 0-3329 16,0 0-784-16,0 0-192 16,0 0-104-16,-55 22 536 15,6 0-160-15,-10 0-328 16,-1 1 152-1,4-7 25-15,12 0-153 16,9-4 0-16,14 8-72 0,10-1 0 0,11 9 0 16,8 4 32-16,16 6-32 31,11 3 72-31,9 3-72 16,0 1 0-16,7-4 0 0,-6 1-216 15,-2-7-89-15,-2-7-327 0,-14-6 72 16,-11-6-840-16,-12-3-1817 15,-4-13-1776-15</inkml:trace>
  <inkml:trace contextRef="#ctx0" brushRef="#br0" timeOffset="129414.33">20494 14119 4729 0,'0'0'8009'0,"0"0"-5080"16,0 0-881-16,0 0-1039 0,0 0 215 16,5-32-368-1,-5 32-368 1,-5 0-320-16,-18 7-168 0,-17 15 0 15,-11 9 32-15,-9 11-16 16,4 5-16-16,0 7 8 0,12 7 8 16,13-4-16-16,6 0 0 0,18-3-48 15,7-3-96-15,15-10-208 16,21-3 72 0,24-10 16-16,3-8-152 15,10-14-264-15,-2-6-193 16,-19-9 257-16,-1-17 368 0,-14-6 152 15,-22-9 96-15,-11-3 552 16,-4 2 129-16,-24 4-65 0,-12 7-168 31,1 5-16-31,3 10-56 16,4 10-328-16,13 6-48 16,11 0-56-16,4 6-576 0,0 14 320 15,19-2-104-15,20 5 64 31,10-5-89-31,11-5-111 0,-1-6 136 16,-3-7 120-16,-5 0 296 16,-10-13 0-16,-9 0 592 0,-13 4 232 15,-6 2 249-15,-9 4-417 0,-1 3-88 16,-3 0-568-16,0 10-8 16,0 15-104-1,0 13 88 1,-7 10 24-16,-2 6 0 0,1 3-152 15,-3-3 16-15,-2 3-344 0,2-3-464 16,-1-6-393-16,3 3-335 0,5-16-1113 16,4-10-4672-16</inkml:trace>
  <inkml:trace contextRef="#ctx0" brushRef="#br0" timeOffset="129731.55">21706 14411 10658 0,'0'0'3881'0,"0"0"-2129"16,0 0-264-16,0 0-367 31,0 0-361-31,0 0-520 15,0 0-120-15,0 0 0 0,-116 70-40 16,68-32-80-16,5 7 64 0,7-1-64 16,0 3 0-16,8-2-24 0,12-7-248 15,1-3-312-15,2-7-441 16,9-11-247 0,0-5-1008-1,4-12 15-15,0-10-623 0,4-9-3442 16</inkml:trace>
  <inkml:trace contextRef="#ctx0" brushRef="#br0" timeOffset="129998.24">21347 14462 3144 0,'0'0'6169'0,"0"0"-4608"15,0 0 311 1,0 0 689-16,0 0-425 15,0 0-679-15,0 0-673 16,0 0-632-16,-7-22-152 0,7 41-72 16,3 12 72-16,9 11 16 15,4 5-16-15,5 1 48 0,2 0-48 16,1-7-128-16,0-6-256 31,-9-7-385-31,2-6-367 16,-6-9-680-16,-7-13-897 0,-4 0-1208 15,0-13-504-15</inkml:trace>
  <inkml:trace contextRef="#ctx0" brushRef="#br0" timeOffset="130202.58">21168 14532 9458 0,'0'0'2136'15,"0"0"-872"1,0 0 81-16,0 0-225 0,108 9-64 0,-56 1-400 15,7 5-168-15,1 2-112 32,3-5 112-32,-3 1-232 15,-8-1-31-15,-7 1-225 0,-13-6-1257 16,-9 2-823-16,-7-3-849 16,-8-2-3016-16</inkml:trace>
  <inkml:trace contextRef="#ctx0" brushRef="#br0" timeOffset="131724.41">22161 14548 12514 0,'0'0'3137'16,"0"0"-1817"-16,0 0-520 16,0 0-208-16,0 0 177 0,95-77-185 15,-59 65-320-15,0 5-56 32,-1 4-16-32,-3 3-176 0,-4 3 88 15,-4 16-104-15,-8 13-120 16,-4 13-72-16,-12 5 88 15,0 11 104-15,-20-4-8 0,-4 0-248 16,1-6 72-16,-1-13-16 16,7-13 0-1,6-5 48-15,7-18-104 0,0-2 256 16,4-6 344-16,4-22-192 16,15-14-152-16,13-8-56 15,8-8 56-15,11-5-8 16,5 6 72-16,0 3-56 15,-3 10 208-15,-10 12-72 16,-15 12 104-16,-8 20-248 0,-12 10-32 16,-8 25-152-16,0 13 64 15,-16 9 120-15,-4 3 16 16,-4-3 32-16,0-9-48 0,5-13 0 31,6-7-120-31,5-15 16 16,5-10-16-16,3-3 120 0,3-12 104 15,22-20-104-15,6-9-224 16,9-10 128-16,3-3-56 0,6 0-72 31,-1 3 7-31,-5 9 217 32,-11 14 585-32,-12 15-145 0,-8 13-408 15,-12 13-32-15,0 25 0 16,0 13 0-16,-4 3 0 15,-7 6 96-15,2 1-16 0,1-8-80 16,8-8 0-16,0-7 0 16,0-13-160-16,17-9 48 0,6-12-104 0,17-4 208 15,11-16-120-15,5-13-224 16,4-9-65-16,4-13-303 16,-8-6 208-16,-13 3 512 15,-15 6 216 1,-8 10 480-16,-16 16 249 15,-4 12-121-15,-20 10-648 0,-20 10-168 0,-7 12 16 16,-1 10-24-16,0 3-24 16,12 3 24-16,8-6 0 15,13-3-24 1,11-4 16-16,4-9-312 16,0-7-240-16,24-5 416 0,8-4-8 15,7-13 144-15,5-13-337 16,4-5-191-16,-5-4 168 15,-11-1 88-15,-8 14 280 0,-12 10 416 32,-12 12-416-32,0 6-176 15,-19 20 176-15,-9 8 360 0,3 1-184 16,5 0-176-16,5-6 48 16,7-7-48-16,8-9-160 15,4-7 16-15,20-6 144 0,19-6 0 16,25-17-296-16,20-18-200 31,0 0-8-31,-13 0 80 0,-11 3-488 16,-24 3 912-16,-8 6 528 0,-4 0 784 15,-13 14 200-15,-11 12-583 16,-4 3-689-16,-4 3-240 16,-11 22-176-1,-5 7 176-15,-5 9 8 16,10 7 8-16,2 3-16 0,10 2-56 0,3-2-192 15,0-3-120-15,0-10-105 16,-12-3 305-16,-12-13 72 16,-8-6 96-1,-11-13 80-15,2-3 0 16,2 0-80-16,7-12-32 16,15-11-952-16,17-24-1136 0,24 5-2545 15,12 1-3801-15</inkml:trace>
  <inkml:trace contextRef="#ctx0" brushRef="#br0" timeOffset="131931.6">24232 14354 12410 0,'0'0'5913'15,"0"0"-4600"-15,0 0-897 16,0 0-368-16,-39 76 48 16,15-12 72-16,-4 21-48 0,7 17-120 31,6-7 0-31,6-19-152 15,5-25-528-15,4-29-497 0,0 1-959 16,0-10 408-16,9-11 279 0,6-8 921 16,10-26-1408-16,-1-9-25 15,31-32-591-15,-7 10 263 0,-5 5-311 16</inkml:trace>
  <inkml:trace contextRef="#ctx0" brushRef="#br0" timeOffset="132165.91">24479 14560 2696 0,'0'0'4273'16,"0"0"-1440"-16,0 0-665 0,0 0-696 0,0 0-127 15,0 0-537-15,0 0-48 16,0 0 112 0,12 48 248-16,-56-32-263 15,-8 3-73-15,-4-3-280 16,5-3-248-16,7 2 24 16,12 1-208-16,17 6-72 0,11 1-8 15,4 2-96-15,19 10 104 0,21 3 0 31,12 3 0-31,11-3-248 16,1 0-384-16,20-3-296 16,-17-9-1057-16,-11-10-3312 0</inkml:trace>
  <inkml:trace contextRef="#ctx0" brushRef="#br0" timeOffset="134566.31">22376 16037 3752 0,'0'0'8986'16,"0"0"-6321"-16,0 0-681 16,0 0-760-1,0 0-95 1,-9-76-425-16,22 59-200 0,6 2-8 15,5-5-344-15,4 5-40 0,8 2-104 16,-4 4 64-16,-4 5-64 0,0 4-8 16,-8 7-96-16,-1 15 32 31,-10 13-184-31,-5 13 152 16,-4 5 88-16,-4 5-64 0,-13-4 72 15,-3-4-8-15,-8-5-112 0,5-7 120 16,-1-10-288-16,4-8 176 15,8-11 104-15,4-6 16 16,8-3 64-16,0-16 120 0,16-12-192 31,12-14 0-31,20-8-96 16,12-7 24-16,4-4 0 0,3 7 32 16,-7 7 40-16,-13 18 0 15,-11 19 40-15,-12 10-40 16,-11 19-296-1,-10 20 104-15,-3 11 96 16,0 4 32-16,-7 1 56 0,-6-11 8 16,-2-3-64-16,6-12 56 0,-3-7-200 15,9-13 40-15,3-9 88 16,0 0 80-16,15-19 24 16,13-12-24-16,13-14-112 15,17-18 104 1,2-1-80-16,9-2 40 0,-6 2 0 15,-15 23 24-15,-4 12 24 0,-12 17 16 16,-13 12-16-16,-10 41-64 16,-9 7 56-16,0 9 8 15,0 6 8 1,0-9 0-16,0 6 56 16,0-9-64-16,0-6-120 15,19-7-96-15,13-10-785 0,4-9-231 16,16-6-608-16,0-13-513 31,8-13 553-31,0-15 303 0,-1-16 561 16,-8-10 936-16,-6-4 24 15,-17 4 1769-15,-13 10 799 0,-15 12 393 16,-4 20-793-16,-24 8-1320 16,-11 8-535-16,-5 18-113 15,-4 10-216-15,9 2 112 0,2 4-40 31,10-3-72-31,11-6 8 16,8-7-16-16,8-6-48 0,8-7-48 0,20-9-48 16,7 0 136-16,5-9-248 15,8-13-289-15,-8-4 73 16,-5 7 272-16,-14 3 200 16,-18 10 472-1,-3 6-472-15,-20 16 8 16,-12 16 256-16,-3 3-56 0,7 3-95 0,5 0-65 15,14-10-96-15,9-6-137 32,16-5-311-32,24-17 224 15,23 0-376-15,25-29-488 0,16-25 360 16,7-13-136-16,-19 4 551 16,-28 9 81-16,-25 12 8 0,-11 8 272 15,-7 5 1121-15,-1 4 847 16,-12 9 16-16,-5 12-1351 0,-3 4-633 31,0 20-24-31,-11 8 24 16,-2 7 0-16,2 6 48 0,3 0 8 15,8 1-24-15,0-1 32 16,19-3-64-16,2 0 0 16,-1-6-40-16,-5-3-8 0,-11-4-64 31,-4-6 40-31,-19-9 72 15,-18-4 176-15,-14-6 248 0,-9 0-56 16,4-10-232-16,4-5-136 0,16-1-200 16,21-3-480-1,27-10-1041 1,19 7-3256-16,13 0-2977 0</inkml:trace>
  <inkml:trace contextRef="#ctx0" brushRef="#br0" timeOffset="134761.72">24670 16104 3064 0,'0'0'12675'15,"0"0"-9642"1,0 0-1609-16,0 0-880 16,0 0-528-16,0 0 32 0,-28 22-96 15,4 13 72-15,-4 9-24 16,5 3 8-16,-5 11 0 16,8-1-8-16,1-3-240 0,6-3-360 15,1-7-520-15,9-9-857 0,3-23-695 31,11-8 575-31,13-4-303 0</inkml:trace>
  <inkml:trace contextRef="#ctx0" brushRef="#br0" timeOffset="134993.16">24973 16161 1216 0,'0'0'8242'0,"0"0"-3698"15,0 0-1783-15,0 0-1225 16,0 0-1160-16,0 0-368 15,-16 2 0-15,-20 24 161 0,-3 0 111 16,-6-4-80-16,2 0 64 16,3-3 0-1,12-3-208-15,8-4 40 0,12 4-96 16,8 7-136-16,8 2 128 16,16 7-144-16,16 6-104 15,8 0-128-15,-1 3-537 0,22 10-607 16,-14-13-1441-16,-11-9-3992 0</inkml:trace>
  <inkml:trace contextRef="#ctx0" brushRef="#br0" timeOffset="135925.57">21706 15970 8209 0,'0'0'3025'15,"0"0"-441"-15,0 0-247 16,0 0-697-16,0 0-1032 15,0 0-384-15,-44 38 25 0,12-3-1 16,4 6-72-16,-4-3-88 31,4 1-40-31,9-8 32 0,-1-2-32 16,8-10-96-16,4-7-104 16,3-5-416-16,5-7 183 15,0 0 129-15,0-13 208 0,17-15-536 16,3-14-696-16,3-2 520 31,5-7 312-31,-4 3 448 0,-3 10 0 0,-6 13 808 16,-11 16 240-16,0 9-520 15,1 9-528-15,-5 23 0 16,0 9 344-16,0 3-160 0,0 4-72 16,4-3-104-1,-1-4 0 1,1-10-8-16,4-5-176 0,-4-7-120 0,1-10-208 15,-1-9 376-15,-1 0 80 32,-3-19 48-32,0-12-120 15,-3-7 112-15,-10-7-56 0,-2-6 64 16,2 1 0-16,-2 5 8 16,7 13 80-16,3 10 232 0,5 16-296 15,0 6-24-15,20 13-600 16,8 15 600-16,12 7 176 0,8 6-8 15,-5-3-40-15,6-3-128 16,-6-3 0-16,-2 0-8 0,-14-7-1720 31,-7-9-3145-31</inkml:trace>
  <inkml:trace contextRef="#ctx0" brushRef="#br0" timeOffset="136474.81">20443 15852 6993 0,'0'0'8290'31,"0"0"-5738"-31,0 0-1712 15,0 0-607-15,0 0-145 0,0 0 240 16,-8 96 304-16,4-46-360 0,-4 11-136 16,8-1-48-16,-4-3-24 0,4-3-64 15,0 0-488-15,0-9-1129 16,0-4 977 0,0-9-1040-1,12-16-2249-15,-4-10-2192 16</inkml:trace>
  <inkml:trace contextRef="#ctx0" brushRef="#br0" timeOffset="136896.53">20503 15776 5033 0,'0'0'5265'0,"0"0"-4105"0,4-95-56 16,0 73 344-16,3 9 353 0,6 7-625 15,15 6-1176-15,8 0-96 31,15 0-296-31,5 6 0 16,0 7-224-16,-8 6 312 0,-12 0 24 16,-12 0-8-16,-20-3 24 15,-4 3 264-15,-13-3 424 0,-15 3 640 16,-11 0-80-16,-1 0-152 31,-4-3-256-31,4 3-136 16,8 3-335-16,12 0-105 0,8 7-193 15,12 9-823-15,8 3-16 0,24 4-72 16,8 3-240-16,0-1 167 16,0-3 161-16,-9-2 352 15,-10-4-224 1,-21-7 120-16,0 1 768 16,-24-7 136-16,-16-5 1168 0,-8-1 480 15,-8-3 65-15,-4-4-641 16,5 1-296-16,3-10-440 0,4-3-472 0,21-9-1104 31,6-10-4641-31</inkml:trace>
  <inkml:trace contextRef="#ctx0" brushRef="#br0" timeOffset="137929.34">19136 12957 3896 0,'0'0'7082'16,"0"0"-4538"-16,0 0-415 16,0 0-305-16,0 0-559 0,0 0-305 31,0 0-400-31,-8-16-200 0,8 16-120 16,0 0-136-16,13 0 168 0,10 0 48 0,12-3-320 31,10-1 48-31,-2 4-48 0,6 0-384 15,-6 0-136 1,-7 0-520-16,-8 0-377 16,-12 0-751-16,-12 0-1817 0,-4 0-576 15,-52 13 1977-15,5-3-2217 16</inkml:trace>
  <inkml:trace contextRef="#ctx0" brushRef="#br0" timeOffset="138089">19061 13090 1608 0,'0'0'3897'15,"0"0"-2721"-15,0 0 176 0,0 0 65 0,0 0 607 16,35 79 609-16,5-75-817 31,8-1-560-31,8-3-464 16,8 0-440-16,-1 0-352 0,9-7-296 16,-20-5-2496-16,-24-4-5178 15</inkml:trace>
  <inkml:trace contextRef="#ctx0" brushRef="#br0" timeOffset="139375.04">17650 12573 2960 0,'0'0'10178'0,"0"0"-8121"32,0 0-1185-32,0 0-680 0,0 0-120 15,-12 41 496-15,0 7 112 16,0 9-168-16,1 10-456 0,-2-1 64 16,9 1-24-16,-3 0-96 0,3-10-728 15,-5-3 16 1,5-13-1224-16,-7-10-745 0,3-11-1472 15,-1-17-2736-15</inkml:trace>
  <inkml:trace contextRef="#ctx0" brushRef="#br0" timeOffset="139758.2">17638 12544 8433 0,'0'0'1833'0,"40"-108"-705"16,-24 80 488-16,4-1-31 15,-4 4-305 1,3 3-312-16,-2 9-352 0,-2 9-152 16,9 4-240-16,0 0-224 0,8 17-72 15,4 8 72-15,-4 4 0 16,-4 8-40-16,-8 5-80 16,-12 5 16-1,-8-2 104-15,0-1 0 16,-17-6-96-16,-6-3 96 15,-9-6 8-15,-4-10 48 0,-8-3 200 0,5-7 88 16,3-2 97 0,8-1-73-16,8-3-352 0,8-3 120 31,8 3-136-31,4 4-96 16,0 2-168-16,4 10 112 15,19 3 152-15,5 10-8 0,9 3-433 16,3 0-79-16,-1 3-768 15,4 7-144-15,-10-10-1633 0,-6-7-4224 0</inkml:trace>
  <inkml:trace contextRef="#ctx0" brushRef="#br0" timeOffset="140042.23">18451 12208 10186 0,'0'0'4177'0,"0"0"-2465"16,0 0-384-16,0 0 89 16,0 0-625-16,7-26-360 0,-7 26-376 15,0 0-56-15,-15 9 0 16,-9 8 0-16,-8 5 8 0,-7 10-8 15,-6 3-512-15,-19 25-849 16,13-9-1735-16,7-7-4146 0</inkml:trace>
  <inkml:trace contextRef="#ctx0" brushRef="#br0" timeOffset="141447.46">17964 14275 10098 0,'0'0'4641'0,"0"0"-2673"0,0 0-416 32,0 0-391-32,0 0-281 0,0 0-360 15,0 0-344-15,0 0-176 16,-87 19 0-16,43 19 32 16,1 9 32-16,2 4 16 0,9 6-80 31,9 0 16-31,11 0-16 15,12 1-16-15,0-8-288 0,24-8-8 16,12-7 40-16,16-10-264 16,4-12-120-16,-1-10-353 0,1-3-15 15,-12-13 272-15,-12-6 504 16,-17-3 248-16,-11-3 944 31,-4-1 24-31,-15 1-103 0,-17 5-313 16,0 5-216-16,-4 2-16 15,12 4-320-15,8 5 112 0,8 4-112 16,8 0-640-16,4 0-553 0,16 0 73 16,20 4 752-16,8-1-264 15,3-3-336-15,-3 0 88 16,-8 0 856 0,-12-3 24-16,-8-4 1584 0,-8 4-24 15,-8 0-320 1,-4 3-455-16,0 0-617 0,0 13-160 0,-12 9 24 15,-4 3-24-15,-4 13-16 16,4-3-64 0,-8 6-304-16,1-2-617 15,-9 2-935-15,8-9-2145 16,0-10-1920-16</inkml:trace>
  <inkml:trace contextRef="#ctx0" brushRef="#br0" timeOffset="141655.31">18885 13795 13826 0,'0'0'3817'0,"0"0"-3121"31,0 0-600-31,0 0 80 16,0 0 241-16,-116 76 119 15,80-31-312-15,1-1-176 0,3 1-48 16,-15 21-640-16,10-15-1481 0,1-7-3520 16</inkml:trace>
  <inkml:trace contextRef="#ctx0" brushRef="#br0" timeOffset="142367.54">17558 16015 8041 0,'0'0'5441'0,"0"0"-2608"0,0 0-769 16,0 0-855-16,0 0-585 31,0 0-424-31,0 15-128 0,0 30-64 16,0 25 184-16,0 18-64 16,-7 20-56-16,-1-9-144 15,-1-20-144-15,1-28-1192 0,-3 0-409 16,-2-13-3168-16,2-6-5233 0</inkml:trace>
  <inkml:trace contextRef="#ctx0" brushRef="#br0" timeOffset="142802.07">17638 16097 7921 0,'0'0'5353'0,"0"0"-3024"15,12-102-689-15,-4 68-848 0,8 5 1 16,8 10-345-16,4 9-400 16,12 7-48-16,-5 3-697 0,5 16-95 15,-4 6 0-15,-12 7-168 16,-12-1 384 0,-12-2 200-16,-8-1 376 15,-16-3 728-15,-7 1 328 16,-6-5 112-16,5-1-263 0,0-5-409 15,9 4-224-15,11 0-272 32,4 6-8-32,8 4 0 0,15 8-216 15,13 8-200-15,9 2-457 16,-1-2-543-16,-1 2-464 16,-11-6-337-16,-8-3 401 0,-16-6 704 15,-8-4 663-15,-24-6 457 31,-7-3 1521-31,-13-7 199 16,0-2 345-16,-1-1-713 0,6-6-520 0,12 0-320 16,7 0-512-16,24-10-1280 15,4-12-1609-15,4-3-3592 0</inkml:trace>
  <inkml:trace contextRef="#ctx0" brushRef="#br0" timeOffset="143039.01">18705 15611 11082 0,'0'0'4481'0,"0"0"-2769"16,0 0-280-16,0 0-407 0,0 0-577 15,0 0-104-15,-95 4-208 0,52 14-88 16,-2 8 24-16,-2 2-72 15,2 4-392-15,-10 16-624 32,15-7-1929-32,4-6-3208 0</inkml:trace>
  <inkml:trace contextRef="#ctx0" brushRef="#br0" timeOffset="147564.56">17519 12547 1240 0,'0'0'120'15,"0"0"840"-15,0 0 184 0,0 0 337 32,0 0 119-32,0 0 232 15,7-41-495-15,-7 35-81 0,4 3-280 16,-4-4 104-16,0 4 89 15,4-4-945-15,-4 5 112 16,0-2-56-16,0 4-40 0,0 0-80 31,0-3-104-31,-15 3-40 16,-13 0-32-16,-8-3 16 0,-12 3 0 16,0-3 16-16,-4 0-8 31,9 3 0-31,6-4 0 15,14 1 0-15,7 3 64 0,12-3 8 0,0 3-64 0,4 0-16 16,0 0-40 0,0 0-80-16,0 0-16 0,0 0 40 15,0 10 96-15,0 2 0 16,0 7 72-16,-4 7 16 16,-5 2-40-16,2 11 104 15,-1 2-40 1,8 10 120-16,-4 5 48 0,4 5-280 15,0 6 184-15,4 12-96 0,0 13-80 16,-4 22 96-16,0 1-96 16,-4-11 144-16,-8-8-104 15,-4-17 16 1,4 7-64-16,0 3 8 16,0 0-8-16,0-4 0 0,0-2-48 15,5-7 48-15,3 0 16 16,-5-3 56-16,5-9-72 15,0-10 0-15,0-13 8 0,1 0-8 32,-9 7 8-32,3 6 24 15,-2 19-32-15,-6 13 96 0,2 15-80 16,-2 7 120-16,10-10-88 16,-5-5-32-16,8-11 32 15,4-3-40-15,0 1-8 0,0-1 40 31,0-12-40-31,0-10 0 16,0-9-40-16,0-7 32 0,-8 10-48 0,-4 9 48 16,-4 4 0-16,-8 2-104 15,4-2 112-15,-4 0 8 16,9-4-8-16,-6-6 0 16,10-7 8-1,-2-2-8-15,6-7 0 16,3 0 64-16,4-3-112 0,0 0 48 15,0 6 0-15,0-2 0 0,4-2-48 16,3 7 40-16,6 1-80 16,-5-3-144-16,-1 5 184 0,-3 1 48 31,0 6 0-31,-4-3-8 16,0 3-24-1,-4-4 32-15,-4-2 0 16,1 0 0-16,-1-7 0 15,-1-3 0-15,5 0-72 0,1-3 24 16,-1-3-144-16,-4-4 192 16,3 1 0-16,1-7-24 0,0-3 16 15,4-6 8-15,0-4-16 16,0-2-720-16,4-1 680 16,17-3 56-16,3 0 352 0,11 1-208 0,9-4-144 15,4 3-200 16,4-3-192-31,8 6 80 16,-1-3 72-16,1 3 240 0,3 1 40 16,6-1-32-16,-6-2 96 0,9-1 24 15,-5-3-32-15,-3 0 112 16,5 0-160 0,-6 0-24-16,-3 0 72 15,4 0-48-15,-9 0 64 16,5 0 80-16,3 0-8 0,-3-3 88 0,9-1-208 15,2 4 72-15,-7-6-56 16,-1-1-72 0,-10 1-16-16,-10-6-80 15,-4-4-8-15,-11 0 96 16,0 0 0-16,-7-3 280 16,-1 0-8-16,-1 0-104 0,2 0 88 15,3-4-64-15,-5 8 8 0,-3-5 80 16,4 5 8-16,-8 2 129 15,0-3-89 1,0 1-136 0,4-5 48-16,-4-2-96 0,4-3-72 15,0-4 8-15,0 1-72 16,4-8-8-16,-5-2 88 0,6 0-80 31,-6 0-8-31,-2-3 72 16,-2-4 96-16,-3 1 56 15,1-1-176-15,-2 1 168 0,1 0 56 16,4-1-200-16,0 4 24 0,8 0-88 16,-4-1-8-16,8 1 8 31,-9 0 40-15,2 3-48-16,-2 0 72 15,-6 3-72-15,-5-4 8 16,0-2-8-16,-1 0 72 0,-3 0-64 0,4 3 8 15,5-7-16-15,-1 4 104 16,3-3-104-16,6 2 0 0,2 1 8 16,1 0-8-16,-3 3 8 15,-6 2 0-15,1 5-8 16,-8-1 0-16,0 4 0 0,0-1 0 16,0 4 8-16,0-4-8 15,0 1 0 1,0-1-32-16,3 1 24 15,6-7 8-15,-1-1-80 16,4-2 64-16,-4-3-112 0,-1 0 0 16,2 0 64-16,-9-4-128 15,-1 1 192-15,1-4 8 0,-4 4-8 32,0-1 16-32,4 1-8 15,1 3-8-15,3 2 0 16,-4 1 96-16,3 6-104 0,1-2 8 15,1 2-64-15,2 0 56 16,-3-3-64-16,5 0 72 0,-10-3-8 16,5 0-136-1,-4 0 144-15,5 0-8 16,-6 0-72-16,1-4 72 0,0 1-88 16,-4 3 96-16,4-3 0 15,0-1-48-15,-4 1 48 16,0 0 0-16,0-1 0 15,0 1 0-15,0 0-64 16,0 0 64 0,4 6 0-16,0 0-152 0,0 3 32 15,4 4 0-15,-4 2 64 0,0-2 56 16,0-1-88-16,-4 0 80 16,0 1 8-1,0-1-192-15,-4-2 184 16,-8 2-40-16,0-3-72 15,-4 4 48-15,0-1 16 0,1 7 56 16,-2-3 0-16,2 2-96 16,2 5 96-16,-2-2-16 0,2 4-64 15,-2 4 8-15,-2-1-8 32,-2 3 80-32,-9-2 0 15,4 2-136-15,-4 1 136 0,0 2 0 16,0 1 0-16,0 3-16 15,-4 0-104-15,0 3 120 0,0-3 0 16,1-1-96 0,3 4 88-16,-4-6 8 15,0-1-72-15,4-5 7 16,0 2-39-16,5-2 104 0,3-1 0 16,4 0-264-16,0 1 264 15,8-5-8-15,4 2-96 0,0-4-40 16,4 3-144-1,0-6 168-15,4 0 112 16,8-1-120-16,8-2 72 16,-5-1 56-16,6 1 0 0,-2 0 0 15,-3 2 56-15,1 8-56 16,-2-5 0 0,-3 5 24-16,0-5-24 15,0-2 16-15,0 3 64 16,0-3 64-16,0 0-96 0,4-1 0 15,-1-2-48-15,2 0 96 16,-2-4-96-16,-2 1 56 31,-2-4 48-31,6 0-56 0,-9-3 0 16,3 0-48-16,-2 4 0 16,2-1 96-16,1 3-96 0,-3 1 0 15,-2 2 0-15,-3 1 0 16,4 2 72-16,-4 1-72 31,1 3 48-31,2 1-40 0,-7-2-8 0,4-2 8 16,-4 0 0-16,0-3-8 15,4 2-24-15,-4-2 24 0,4 2 0 0,0 1-104 16,-4 3 24 0,0 0 64-16,0 3 16 15,0 0-8-15,0 4-72 16,-8-1 80-16,0 1 0 15,-4 2-32-15,4 0 16 16,-3 1 16-16,-2-1 0 0,-2 1 0 16,-6-1-136-16,2-3 136 31,-5 1 0-31,-4-1-72 16,-4 0 72-16,0 4 8 0,8-4-8 15,0 7 0-15,-4 0-64 0,5-1 64 16,-5 1 0-16,-4 3 0 15,0-1 0-15,-8 2 0 16,-8-2 0-16,-4 1-8 0,-11 0-32 31,-5 0 40-31,-3-4 64 16,-2 4-64-16,2-4-8 0,-1 5 8 16,4 2 0-16,0 0-8 15,9 0-16-15,-1 0 24 31,0 0 40-31,-4 0-40 0,8 0 0 16,1 0 0-16,7 0 0 0,5 0 0 16,-2 0-40-16,2 2 40 0,2-2 48 15,6 7-48-15,3-4 0 16,-4 4-8 0,0-1 8-16,5 3 0 15,-1-2-24-15,4 2 24 16,7 1 0-16,2-1-144 15,7 4-64-15,4 3 120 0,0 0 88 0,4 3-8 16,0 3-16-16,-4 0 24 31,0 3 72-31,0 4-64 16,-8 6 104-16,0 3 0 0,-4 3-8 16,-4 7 88-16,-4 6-184 15,5 3 112-15,-5 7 80 0,4-1-152 16,0 7 32-16,4-3-80 31,4 3 0-31,4-4 0 0,4 1-64 16,0-7-40-16,8-5-200 15,-4-8-680-15,-4-3-936 0,-4-9-2249 16,0-16-5249-16</inkml:trace>
  <inkml:trace contextRef="#ctx0" brushRef="#br0" timeOffset="148479.29">13889 15872 5921 0,'0'0'7025'0,"0"0"-4792"15,0 0-953-15,0 0-480 32,0 0-480-32,64-7-120 0,-5 7 128 15,41 0-112-15,40 3-24 16,30 7-40-16,14-1-144 15,15 1 105-15,-15-1-105 0,-10 4-8 16,-26 3 0-16,-49-3 8 16,-30-4-8-1,-33-3 0-15,-8-2 0 0,-5-1-56 16,-7-3-105-16,4 0-175 16,-16 0-224-16,-4 0-456 15,-24 0-848-15,-12-9-2401 0,-3-1-4977 16</inkml:trace>
  <inkml:trace contextRef="#ctx0" brushRef="#br0" timeOffset="148809.87">14188 16186 2936 0,'0'0'2385'0,"0"0"-313"16,0 0-824-16,99 12 209 0,-27-8 79 16,32-4 368-16,39 0-167 31,8 0-241-31,-3 6-208 0,-36 1-375 16,-41-1-497-16,-24-3-184 15,-15 3-160-15,5 1-56 16,-5-7-16-16,0 3 8 0,-8-3 0 15,-1 0 40-15,1 0-40 16,0 0-16 0,0 0 8-16,4 0-592 0,4 3-537 15,-5 4-1159-15,-7-5-2785 16</inkml:trace>
  <inkml:trace contextRef="#ctx0" brushRef="#br0" timeOffset="153520.26">19188 6346 1488 0,'0'0'8650'32,"0"0"-6026"-32,0 0-407 15,0 0-857-15,0 0 208 0,0-63-335 16,-4 63-545-16,-8 0-616 15,-8 3-72-15,-12 16 0 0,-16 10 0 16,-8 9 8-16,-3 12 48 16,3 14-56-1,12 0 0-15,8 3-8 16,16 2 0-16,12-5 0 0,8-4 0 16,17-9 0-16,15-6-224 15,11-14-64-15,13-9 152 16,4-16 16-1,11-6 128-15,-2-15 64 0,2-24-56 32,-3-18 280-32,-12-22-184 15,-25-19-104-15,-15-4-104 0,-16 16 104 16,-19 23 232-16,-6 28 8 16,-3 3-40-16,-7 7 16 0,-10 0-216 15,-2 9 0-15,-9 9 0 16,4 10-272-16,-3 23-344 0,3 28-713 15,16 29-1063-15,16-14-2241 16,12-2-2593-16</inkml:trace>
  <inkml:trace contextRef="#ctx0" brushRef="#br0" timeOffset="154629.84">19742 6699 6665 0,'0'0'7930'0,"0"0"-5258"0,0 0-1480 16,0 0-399-16,-4 0-89 0,4 0 32 15,0 0-152-15,4 0-224 32,24 0-256-32,39 0 328 15,29 0-360-15,3 6 32 0,-15 4-104 16,-36-4-176-16,-20-6-400 16,-5 0-288-16,2 0-136 0,-9-3-281 15,-8-16-1631-15,-8-3-2289 31,0-1-3321-31</inkml:trace>
  <inkml:trace contextRef="#ctx0" brushRef="#br0" timeOffset="154868.91">20714 6496 12066 0,'0'0'3145'15,"0"0"-681"-15,0 0-1055 0,0 0-721 0,0 0-440 16,0 0-200-16,23 73 136 16,-14 6 264-1,-5 29-152 1,-4 13-184-16,0 2-48 0,-9-8-64 16,-6-20-88-16,-2-19 40 15,6-19-464-15,-5-15-456 16,-4-4-817-16,4-3-2648 0,-3-10-2640 0</inkml:trace>
  <inkml:trace contextRef="#ctx0" brushRef="#br0" timeOffset="155160.72">20750 6293 9522 0,'0'0'3104'31,"0"0"-615"-31,60-83-993 16,-28 61-8-16,0 9-319 16,7 13-489-16,4 6-456 0,6 23-176 15,3 13-48-15,-13 8-48 32,-11 7-48-32,-12 6 96 0,-16 4-224 15,-27 0 0-15,-33 3-48 16,-37 0-88-16,-21-10-209 15,2-12-71-15,28-17-344 0,21-12-488 0,35-9-1353 16,12 0-2096-16</inkml:trace>
  <inkml:trace contextRef="#ctx0" brushRef="#br0" timeOffset="155595.93">21471 6585 8057 0,'0'0'2673'16,"0"0"-713"-16,39-80-840 15,-26 49 249-15,-13 5-9 16,0 7-176-16,0 10-560 0,-20 9-568 31,-12 0-48-31,-12 22-8 0,-4 13 56 16,1 12-48-16,2 4 80 15,10 3-88-15,14-3 16 16,6-3-16-16,11-11 8 0,4-8 8 16,0-10-16-16,19-9 8 31,6-10 113-31,10-3 319 0,6-17-368 16,-2-11 80-16,1-4-152 15,-8-3-104-15,-8 0 8 16,-8 9 96-16,-8 10 0 0,-8 9 16 15,0 10-16-15,0 7-360 16,-4 18 240 0,-8 10 120-16,8 7 0 0,4 2-201 15,0-6-367-15,24 3-296 16,15-9-368-16,25 0-496 16,28-10 7-16,20-16-831 0,-17-6-2201 15,-15 0 1520-15</inkml:trace>
  <inkml:trace contextRef="#ctx0" brushRef="#br0" timeOffset="156001.17">22272 6632 3616 0,'0'0'2009'16,"16"-92"207"-1,-16 48 297-15,0 9-297 0,-16 13-255 0,-16 12-961 16,-12 10-624-16,-12 3-128 16,-3 23 72-1,-5 12-48-15,4 6 80 16,8 10-80-16,9 4-200 15,7-1 32-15,16-1-96 0,8-4-8 16,12-8-216-16,8-6-416 31,16-16 104-31,8-9 528 0,11-13 128 16,5-13 320-16,3-19-24 16,13-28 200-16,5-26-128 31,-6-35 73-31,-3-8-233 0,-20-5-136 15,-16 4-200-15,-9 25 200 16,-6 20-32-16,-1 24 232 0,-8 33-40 0,0 18-16 16,0 10 40-16,0 10-384 15,-24 34-456-15,-8 42 440 16,-8 28 8-16,8 16 0 0,16 0-160 16,12-9-400-16,4-16-456 15,4-20-537-15,28-5-3376 16,0-29 1744-16,3-23-3296 15</inkml:trace>
  <inkml:trace contextRef="#ctx0" brushRef="#br0" timeOffset="156472.97">23085 6363 8769 0,'0'0'2457'0,"0"0"-153"16,-28-80-983-16,0 61-441 0,-8 7-344 15,-12 12-280-15,-4 0-112 32,-8 25 56-32,-4 9 0 15,10 14-200-15,-2 10 144 0,11 2 8 16,9 6-104-16,12 1-16 16,9 0-24-16,15-4-16 0,0-9-136 15,15-9-504-15,17-17 576 16,9-15 72-16,2-13 280 15,17-6 160 1,-4-26-208-16,11-25 304 0,1-32 361 16,4-32-441-1,-12-12-104-15,-9-10-232 0,-6 7-104 0,-17 18 160 16,-5 23-168 0,-3 28 264-1,-12 29 72-15,-4 15-72 16,1 8-16-16,-5 5-16 0,0 10-240 15,-5 13-240-15,-18 41-96 0,-14 41 336 16,-3 38-8-16,1 17-56 0,11 8 64 31,4-8 0-31,8-17-336 16,0-9-656-16,4-25-1721 16,4-33-3184-1,4-25-2169-15</inkml:trace>
  <inkml:trace contextRef="#ctx0" brushRef="#br0" timeOffset="157629.41">18677 7197 6433 0,'0'0'2880'15,"0"0"-1495"-15,0 0-753 0,0 0-80 16,0 0 688-16,45 3 441 16,30 1-241-16,52-1-424 15,38 0-376-15,33 0-24 0,17 4-135 0,17-1-73 31,27 3-56-31,23-2-32 16,21-4-160-16,4-3-152 16,-15-10-8-16,-34-2-192 0,-39-1-304 15,-43 10 352-15,-37 3 96 16,-44 0-72-16,-39 0-56 16,-24 6-168-1,-19-2 127-15,-13 2-679 16,-9 3-3193-16,-66 4 3321 0,-9-4-776 15,-8-2-5394-15</inkml:trace>
  <inkml:trace contextRef="#ctx0" brushRef="#br0" timeOffset="158002.97">19085 7382 9097 0,'0'0'2449'15,"0"0"-1113"-15,0 0-696 0,0 0 729 16,127 0-161-16,8 3-360 16,33 3-224-16,31 7-176 15,16 3-96-15,8 0 33 16,29 2-113-16,14-1-48 15,5-8-56-15,-9-9-160 16,-10 0-8-16,-21-9 0 0,-24-10-336 16,-27-1 8-16,-29 1 7 15,-40 6 1-15,-34 4 80 16,-30 6-80 0,-15 3 232-16,-1 0 88 15,1 0-16-15,-4 0 8 0,-7 0-248 16,10 0-1112-16,1 9-1265 15,-4-2-2264-15</inkml:trace>
  <inkml:trace contextRef="#ctx0" brushRef="#br0" timeOffset="158236.96">23291 7229 13898 0,'0'0'1793'16,"0"0"-721"-16,0 0-1072 16,0 0 0-16,0 0-1072 15,0 0-3145 1,0 0-464-16</inkml:trace>
  <inkml:trace contextRef="#ctx0" brushRef="#br0" timeOffset="158400.78">22941 7604 10762 0,'0'0'2648'0,"0"0"-647"0,0 0-785 16,0 0-80-16,0 0-352 15,0 0-784-15,68-48-1208 0,-84 29-7538 16</inkml:trace>
  <inkml:trace contextRef="#ctx0" brushRef="#br0" timeOffset="172756.87">8545 8880 6753 0,'5'0'4865'0,"-1"-3"-3065"15,-4-3-655-15,0 3-649 16,0 3-272 0,4 0-48-16,0 3-16 15,3 12-160-15,10 14 312 0,2 16 264 16,13 21-128-16,9 23-96 0,10 22-152 15,12 13-120-15,6-3 32 16,-2-4-24 0,5-12 0-16,8 0 16 15,-1 6 16-15,5-3-64 16,4 3 40-16,-4 3-40 16,-1-3 112-16,4 4-168 0,-3-11 8 15,-8-11 40-15,-13-21 24 0,-11-15-64 31,-16-15 0-31,-8-4-8 16,4 3 64-16,-4 4-64 16,0-1-8-16,-8-12 0 0,-8-3-152 15,-4-14 72-15,-4-8 16 16,-4-1-8-16,4-6 32 0,0 0-184 16,0 0-208-16,4 0 112 31,-1 0-168-31,2 0-888 15,-9-19-777-15,0 0-807 0,0-6-2938 0</inkml:trace>
  <inkml:trace contextRef="#ctx0" brushRef="#br0" timeOffset="173043.01">9430 10941 9514 0,'0'0'4040'0,"0"0"-3183"15,0 0-569-15,80 48 488 16,-40-30 216-16,4 11-152 0,0 0-288 16,-1-1-216-16,-2 4-200 0,-2-3-88 31,-3-1-48-31,-4-3-472 15,-4-2-168-15,0-7-288 16,-8-7-192-16,3-3-753 0,5-9-247 16,-4-9-1145-16,-4-11-4695 0</inkml:trace>
  <inkml:trace contextRef="#ctx0" brushRef="#br0" timeOffset="173258.73">10115 10776 9482 0,'0'0'4833'0,"0"0"-3609"16,0 0-848-1,0 0-312-15,0 0 800 16,0 0 64-16,-51 92-296 16,39-51-215-16,0 0-209 0,8 4-40 15,0 2-168-15,0-2-352 0,1 9-849 16,-2-13-1311-1,1-6-3410-15</inkml:trace>
  <inkml:trace contextRef="#ctx0" brushRef="#br0" timeOffset="179820.45">18080 9718 6969 0,'0'0'3993'0,"0"0"-2841"15,0-6-640-15,0 3-352 16,0 3-8-16,0-3 504 15,8 0 185-15,4-1-49 0,8 1-392 0,8 0-248 16,4 0 24-16,8 3-56 16,11 0 64-16,13 0-48 15,12 0-48 1,27 0-8-16,33 6 136 16,15 7-112-16,-3 3-48 15,-8-1 64-15,-17-2-72 0,-3 0 24 16,-9-4-64-16,-24-2-8 0,-14-1 88 15,-22-2-88-15,-12-2 0 0,2 2 8 32,-1-4-8-32,-5 0 88 15,-11 3-40-15,-12-3 8 16,-3 0 184-16,-9 0-128 0,0 0 0 16,0 0-64-16,0 0-48 0,0 0 72 31,0 0-72-31,0 0-16 15,0 0 16-15,0 0-216 16,0 0-40-16,0 0-208 0,-4 0-216 16,-9 0-360-16,-2 6-64 15,-33 4-505-15,8-4-599 0,-1-3-2633 16</inkml:trace>
  <inkml:trace contextRef="#ctx0" brushRef="#br0" timeOffset="183735.23">20969 12068 1144 0,'0'0'6993'0,"0"0"-5568"0,0 0 15 16,0 0-760-16,0 0-152 15,8-38 136 1,-8 38 8 0,0 0-31-16,4 0-273 0,-4 0-168 15,0 0-80-15,0 0-120 0,0 9-48 16,0 4 40-16,0 3 8 31,0 6 0-31,0-3-8 16,0 0 0-16,0-6-16 0,0-4-48 15,3-5 72-15,2-1 32 16,3-3-24-16,7 0 48 0,17 0 112 16,9 0 8-16,6-3-16 31,13-13-88-31,4-3 120 15,-1-7 8-15,5-2-72 0,-3-4-56 16,-11 0-16-16,-1 4 16 0,-10-1-8 16,-6 7-64-16,-14 0 0 0,-3 12 72 15,-12 0-72 1,1 8-384 0,-9 2-856-16,0 0-945 15,0 6 457-15,0 19 632 0,0-6-1033 16,-9 3-455-16</inkml:trace>
  <inkml:trace contextRef="#ctx0" brushRef="#br0" timeOffset="188160.47">23072 10036 1824 0,'0'0'5993'0,"0"0"-3944"15,0 0-1321-15,0 0-528 0,-7 0-192 16,7 0 152-16,0 0 352 31,0 0 224-31,0 0-144 16,0 0-256-16,0 0-104 0,0 0-64 16,0 0 88-16,0 0 137 0,0 0-145 15,11 0-16-15,10 0-56 16,3 0-88-16,15 0 216 31,10 0 48-31,6 0-72 0,8 6 24 16,17 1-72-16,20 2-40 15,12 4-64-15,3-3-48 0,-11-4 16 16,-20-3-88-16,-25 0-8 16,-15-3 104-16,-5 0-96 31,2 0 48-31,-2 3-56 0,-7-3-56 15,-11 0 8-15,-10 0-176 0,-7 3-560 16,-4-3-824-16,-15 13-1145 0,-6-3 1385 16,-3-1-1409-16</inkml:trace>
  <inkml:trace contextRef="#ctx0" brushRef="#br0" timeOffset="188552.02">23244 10258 4608 0,'0'0'4281'0,"0"0"-2832"31,0 0-921-31,96-12-336 0,-57 8-48 16,1 4 152-16,8 0 584 16,8 0 56-16,0 0-376 0,8 0-279 15,3 0-129-15,5 10-64 16,4-4 80-16,-5 0-96 31,-3 1-72-31,-5-4 56 0,-7 0 8 16,-11 1-56-16,-13-4 0 15,-13 0 0-15,-11 0-16 0,-8 0-40 16,0 0-817-16,-4 0-799 0,-8 0-1329 16,-4 0-2712-16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7T09:59:12.48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9913 10626 7161 0,'0'0'1376'0,"0"0"-704"16,0 0-207-16,0 0 71 0,-25-12 312 0,25 12-528 15,0 0-144 1,0 0 1008-16,0 0-248 31,0 0-543-31,0 0-201 16,-3 0-184-16,3 0 40 0,0 0-40 15,0 0 72-15,0 0 56 16,0 0-8-16,0 0 24 0,15 0 120 16,13 0 784-16,16 0 224 15,16 0-608 1,4 0-288-16,-4-3-200 15,-9-1-168-15,-14 1-16 0,-14 3 16 16,-7 0-8-16,-12 0-16 16,-4 0-224-16,0 0-1112 15,0 0-1608-15,0 0-4618 0</inkml:trace>
  <inkml:trace contextRef="#ctx0" brushRef="#br0" timeOffset="794.45">14203 10281 6057 0,'0'0'4225'15,"0"0"-2561"-15,0 0-920 0,0 0-288 32,0 0 408-32,0 0 681 15,0 0-353-15,0 0-480 0,0 0-152 0,0 0-224 16,0 0-88-16,0 0 177 15,17 0 31-15,11 0 40 16,15 0 48-16,9-7-256 16,4 1-88-1,-1-1-136-15,-10 4-56 16,-14 0-8-16,-6 3 0 0,-14 0-120 0,-3 0-384 16,-4 0-648-16,16 6-705 15,-4 4-1231-15,0-10-5418 16</inkml:trace>
  <inkml:trace contextRef="#ctx0" brushRef="#br0" timeOffset="1657.9">19630 9957 9450 0,'0'0'2848'0,"0"0"-895"16,0 0-713 0,0 0-400-16,0 0 0 15,0 0 56-15,-8 0-231 0,8 0-161 16,0 0-240-16,0 0-136 15,0 0-24-15,4 3-96 16,20 0 0-16,19 3 184 0,38 4 8 16,-1-4-80-16,-5 1-120 0,-8-5 0 31,-22-2-152-31,-6 0-392 16,-7 4-401-16,-20-4-967 15,-12 0-2345-15</inkml:trace>
  <inkml:trace contextRef="#ctx0" brushRef="#br0" timeOffset="4389.75">14335 10020 9033 0,'0'0'1393'0,"0"0"-273"16,0 0-232-16,0 0-352 15,16-54 665-15,-12 51 207 0,-4 0-360 16,0 3-536-16,0 0-384 15,0 0-72-15,0 3-56 16,0 16 0-16,0 10 56 0,4 9 232 31,0 12 16-31,4 20-56 0,-4 19 0 16,4 19 65-16,-4 9 39 16,0-8-56-16,-1-14-24 15,-3-16-8-15,0-3-120 0,0-9-24 16,0-13-72-16,5-10-40 31,-5-2 56-31,0 2-64 0,4 7 48 16,-4 6-48-16,4-6-8 15,-4-7-184-15,4-5-392 16,-4-5-385-16,0-2-687 0,0-7-872 16,-4-15-1745-16</inkml:trace>
  <inkml:trace contextRef="#ctx0" brushRef="#br0" timeOffset="4666.52">14020 11058 11378 0,'0'0'2689'0,"0"0"-409"0,0 0-664 0,0 0-1032 15,0 0-111-15,0 0-249 16,0 0-72-16,36 10 96 15,-4 25 64-15,8 12-120 0,-4 7-160 32,0 7-16-32,-1-1 8 15,-3 0-24-15,-4-2-120 0,-4-8-456 16,4-2-329-16,-4-13-599 16,16-13-584-16,-1-12-185 0,-7-10-1912 15</inkml:trace>
  <inkml:trace contextRef="#ctx0" brushRef="#br0" timeOffset="4860.39">14817 11176 12498 0,'0'0'3873'0,"0"0"-2153"16,0 0-495-16,0 0-689 31,0 0-336-31,0 0-96 0,0 0-104 0,-92 38 368 16,40 0-56-16,1 6-160 15,-5 7-56-15,8 3-96 16,5-3-8-16,-6 9-912 0,17-15-1897 16,13-17-5649-16</inkml:trace>
  <inkml:trace contextRef="#ctx0" brushRef="#br0" timeOffset="5865.77">13825 12449 10866 0,'0'0'1440'0,"0"0"-224"15,0 0-479-15,-103-51-121 16,62 44 344-16,-2 7 24 0,-5 0-16 16,-3 4-112-16,-2 18-135 15,-2 10-121-15,-5 25-104 0,0 28 48 32,9 21-216-32,19 5-136 15,19-19-88-15,13-26-8 0,17-28-40 16,15-2-8-16,27 5-40 15,33 0-8-15,39-16 0 0,13-15-120 16,-5-16-368-16,-19-36-704 31,-49 4-2777-31,-19 0-5249 0</inkml:trace>
  <inkml:trace contextRef="#ctx0" brushRef="#br0" timeOffset="6367.44">14335 12601 12042 0,'0'0'2481'0,"0"0"255"16,0 0-1304-16,0 0-943 0,0 0-353 15,0 0-136-15,0 0 240 16,-80 121 128-16,41-61-152 0,-5 10-168 16,4-16 0-16,0 6-40 15,0-5-8 1,12-14 0-16,5-13-8 15,10-12-104-15,9-16 40 0,4-19 72 16,32-41 0-16,32-48-144 16,8-13-72-16,-8 10 120 0,-17 32 88 31,-27 44 16-31,-12 19 80 16,0 9 176-16,1 7 56 0,2 4-320 15,1 37 0-15,8 29 0 16,4-1 112-16,0-2-104 0,-1-3 32 15,5-20-40-15,0 7 0 32,4 0 0-32,-4-10-376 15,0-9-296-15,4-16-57 0,-8-13 137 16,4-9 384-16,4-36 168 16,4-40 40-16,-1-36 320 0,-3-12 136 15,-12 19 81-15,-12 32 127 16,-8 41-56-1,4 12 120-15,-4 4-144 16,0 3-216-16,0 3-120 0,0 13-248 16,8 3-152-16,-3 16-1336 15,10 44 152-15,5-3-1545 0,-4-3-3584 16</inkml:trace>
  <inkml:trace contextRef="#ctx0" brushRef="#br0" timeOffset="6901">15287 12487 12882 0,'0'0'3217'0,"0"0"-953"16,0 0-1327-16,0 0-713 15,0 0-144-15,-96 95 256 0,40-3-24 16,-2 16-80-16,5-3-144 31,14-23 8-31,11-30-96 16,12-18 0-16,0-5 0 0,0-1 0 15,8-8 0-15,4-20-40 16,12-13 40-16,31-48 312 0,29-40-312 16,12-26-64-16,-9 0 56 15,-18 25 8 1,-22 42 48-16,-14 31-48 15,-13 17 8-15,3 12 256 0,-3 0-152 16,0 12-112-16,0 39-112 16,5 32 112-16,2 22 8 15,6-4-8-15,-6-21 0 16,5-30-8 0,-4-15 0-16,4-6-120 0,-4 0-184 15,12-11 40-15,-4-14 144 0,4-8 120 16,8-27 8-16,3-30 176 15,5-34-40-15,0-29 104 16,-4 10-112 0,-16 25-24-16,-12 42 256 15,-4 24-16-15,0 7-32 0,0 3-168 16,-1 7-144-16,10 16-840 16,-5 9-2281-16,-4 3-2120 0</inkml:trace>
  <inkml:trace contextRef="#ctx0" brushRef="#br0" timeOffset="9923.84">13068 12191 8969 0,'0'0'2321'16,"0"0"-1049"-16,0 0-888 15,0 0-216-15,0 0 288 0,0 0 41 16,35-2-81-16,-7 2 176 16,9 0 328-16,10-4-336 0,5 4-120 15,20 0-120-15,20-3 72 16,23 3-208-1,9 0-40-15,-5 0-40 16,-8-3-40-16,-15 3-80 0,-4 0 112 16,-5-3-120-16,-3 3 96 15,-12-3-96-15,-16-1 8 0,-12 4 8 32,0 0-16-32,-1-3 0 15,9 3 56-15,8 0-56 16,0 0 0-16,-1 0-8 0,1 0 0 15,0 0 0-15,0 3 8 16,0 1 0-16,0 2 0 0,-1-3 0 31,5-3 0-31,-4 3 0 16,7-3 0-16,-3 0 8 16,0 0-8-16,0 0 8 0,-5 0 25 15,-3 0-33-15,-5 0 0 16,-6 4-9-1,-2-2 9-15,-2-2 41 0,2 4-41 16,-3-1-57-16,0 3 49 16,0-2 8-16,-1 2-48 15,-3-3-88-15,-4 1 56 0,-4-2 72 16,-4 1 0-16,-4 1-32 16,-4-4 40-16,-4 0 0 15,-4 3 8-15,4-3-8 16,-5 0 8-16,6 0 112 15,2 0-112-15,-2 0 0 16,2 3 88-16,2-3-96 0,-6 3 0 16,2 1 0-16,-6 2 0 15,1 3 0 1,-4 7 0-16,-4 3 0 16,0 3 80-16,0 4 9 15,0 6-33-15,-8-1-40 0,1 4 40 16,-6 4-48-16,5-2-8 15,-3 8 0-15,-2-4 0 0,2 7 0 32,-1 0 48-32,-4-1-32 15,4 1 32-15,-4-1 8 16,4-6-48-16,-4 1 0 0,4-4 8 16,4 0 96-16,0 0-40 15,0-3-56-15,0 0-8 0,4-3 64 16,1 3-72-1,3 0 16-15,0 6-16 16,0-3 8-16,0 0 8 16,0 3-16-16,0 4 0 0,0-4 32 15,0-3-32-15,0-3-8 16,7-6-184-16,-7-1-144 16,4-5 7-16,-4-7-39 15,0-4-56-15,0-2 128 16,0-4-144-16,0 0-88 15,0-3 176-15,-8-3 200 0,-4 4 144 16,-4-4-8-16,-4 0 16 16,-4 0 16-1,1-4 104-15,-9-2 128 16,-5-3-32-16,-2 6 8 16,-5-4 48-16,-4 4 0 0,-4-4-16 15,-3 5 32-15,3-2-208 16,-8 1-8-16,8-3-64 0,-4 3 88 31,1-4 48-31,-1 4-104 16,4 0-32-16,-4 0 96 15,5 0-48-15,-5-1 72 0,0 4-15 16,-4-3 63-16,0 0 64 16,1 3-80-16,-1 0-96 0,-4-3 32 31,4 3-96-31,0-3 8 0,5-1 8 15,-1 4-8-15,4-2 56 16,0-2-64-16,5 4 0 0,-5 0-8 16,5 0 8-16,-6 0 0 15,5 4-8-15,-3-2 0 16,-1 5 8 0,0-4-56-16,-4 3 0 0,5-6 40 15,-5 4-136-15,0-4-88 16,0 0 16-16,-4 0 7 0,0 0 161 15,1 0-40-15,-5 0 88 16,0 0 8 0,4 0 0-16,0 0 8 15,2 0-8-15,-2 0 0 16,4 0 0-16,4 3 0 0,-4 0 0 16,5 0-8-16,2 0 0 31,2-3 8-31,-1 3 0 0,8-3 0 15,-4 0 0-15,8 0 0 16,4 0 0-16,4 0-8 16,4 0 8-16,9 0 0 0,-2 0 0 15,10 0 0-15,-1-3 56 16,4 0-48-16,0-3 96 0,-1-1-16 31,5-2 57-31,-3 0 55 0,-1-4-24 16,4-4-128-16,-4-1 152 15,4-1-72-15,0-1 16 0,0-2-96 16,0 0 24-16,0-3 40 16,0-1-112-16,4-5 8 15,0-1 48 1,-1-6-48-16,2 0-16 0,-1-7 8 16,0-2 0-16,0-1 8 15,0-3-8-15,0 0-72 0,-1 1 72 16,-3-4 0-16,0 0 0 31,0 6-8-31,0 4 8 16,-7 2 8-16,3 11-8 0,0 5 0 15,4 7 8-15,-4 3-8 0,4-3 0 16,-4 7 0-16,4-5 16 16,-5 2-8-16,5-1 0 31,0 0-8-31,0 0 8 0,-3 3-8 15,3 4 80-15,0-1-64 16,0 7 56-16,0 3-8 0,0 0-64 16,0-3 0-16,0 3-8 15,0-3 8-15,0-4 0 32,0-2-128-32,0-4 8 0,3 0 96 15,2-2-48-15,-5 2 72 16,4 7 32-16,-4 3-32 0,0-1 0 0,0 1-8 15,0 3 8-15,0 0-8 16,4-3 0 0,0 3 8-1,4-7 16-15,-1 4-16 0,6-3 0 16,-9 3-8-16,7 0 8 0,-2 3 0 16,2 0-56-16,6 0 40 0,2 0 8 15,5 0 0-15,12 0 8 31,12-4-8-31,3 1 8 16,9-3 8-16,9-3-8 0,2-4 0 16,-7 3 0-16,-8 4 0 15,-5 3 8-15,-14 3-8 0,-10 0-128 32,-3 0-320-32,-8 0-297 15,0 6-391-15,4 0-784 0,0 1-825 16,-4-1-7753-16</inkml:trace>
  <inkml:trace contextRef="#ctx0" brushRef="#br0" timeOffset="14892.99">21312 7083 9057 0,'0'0'2217'0,"0"0"-49"15,0-12-791-15,0 12 7 0,0-4-232 16,0 4-336-16,0 0-336 15,0 0-231-15,0 0-209 16,0 0-40 0,7 4-48-16,-3 8-32 15,5 7 80-15,-5 7 0 0,3 9 0 16,1-1 8-16,1 8-8 0,-1-1-8 16,-1 0-89-16,1-6-95 15,1-3 72 1,-5-7-80-16,-1-6 24 15,1-9 80-15,0 0 88 16,0-10 8-16,-4 0 48 0,9 0 392 16,2-10 473-16,10-12-641 15,2-10-152-15,17-19-16 0,15-22-8 32,21-22 32-32,16-10-8 15,11 6-112-15,5 14 0 16,-12 22-8-16,-17 9 0 0,-19 22 8 15,-20 10-8-15,-17 9-48 16,2 0 40-16,-9 7-32 0,-8 3-16 31,-8 3-704-31,0 0-993 16,-24 19 761-16,-27 19-48 0,2-4-1169 16,-3-2-3376-16</inkml:trace>
  <inkml:trace contextRef="#ctx0" brushRef="#br0" timeOffset="32542.81">12933 6410 3224 0,'0'-3'1224'15,"0"3"-655"-15,0-3-153 16,0-1-248-16,0 1 88 15,0 3 344-15,0-3 120 0,-4 3-120 32,4-3-368-32,0 3-120 0,0 0-64 15,0 0-32-15,0 0 0 16,0 0 168-16,0 0-48 16,0 0-64-16,0 0-64 0,0 0 48 15,0 0 240-15,0 0 161 31,0 0-9-31,0 0-8 0,0 0-88 16,0 0-64-16,0 0-88 16,0 0-96-16,0 0-16 15,0 0-80-15,0 0 0 0,0 0 104 32,0 0 32-32,0 0 8 15,0 0-48-15,0 0-16 0,0 0 8 0,-4 0-96 16,0 0 80-16,-5 3 376 15,2 0 0-15,-1 4-160 16,-1-1-72-16,2 4-104 0,-5-4 8 16,4 3-72-1,0 1 40 1,0-3 17-16,0-1 7 0,0 3-40 0,-4 1 48 16,0-1 0-16,0 4 120 15,0-3-40-15,1-1-16 16,-6 4-56-16,6-1 64 0,-6-2-48 31,6 0-104-31,3 2-48 0,-5-2 64 16,2-1-56-16,3 1 40 15,-4-1-40-15,0 0 0 16,-1 4 56-16,2-3-64 0,-1-1 0 31,0 1 40-31,0 0-40 16,0-1 16-16,0 1-16 0,0-1 8 15,-4 0 72-15,1 4-72 16,2 0-8-16,-6-4 112 16,2 4-112-16,-3 0 104 0,1 0-96 15,-2-1 0-15,1 1 56 32,1 3-64-32,-1 0 0 0,4-4-8 0,0 8 0 15,0-5 8-15,-4 5 0 16,4-1 0-16,-4-4 40 0,4 5-40 15,-3-1 0 1,2-4 16 0,-3 5-16-16,1-8 0 15,2 4 0-15,2 0 0 16,7-6 32-16,-4 2-32 0,4 1 0 0,-5 0-8 16,6-1 8-16,-1 1 0 15,-4 3 0-15,0-1 8 0,-4 5 0 31,0-5 56-31,4 5-56 16,0-5 40-16,0 2-48 16,5-5 8-16,-2 1 0 0,1-1-8 15,4 5 0-15,-3-8 0 0,3 4 0 16,0-1 0-16,-1-2 8 31,5-1 0-31,-4 1-8 16,4-1 8-16,0-2-8 0,0-1 0 15,0-2-16-15,0 1 8 16,0-1 8-16,0-4 0 0,0 3 0 31,0 0-8-31,4 0 0 16,-4 1 8-16,5-1 0 16,-1 0-48-16,0 3-48 0,3 1-704 15,5-4-200-15,-3 0-969 0,2-3-3528 16</inkml:trace>
  <inkml:trace contextRef="#ctx0" brushRef="#br0" timeOffset="33479.75">12156 7397 7345 0,'0'0'2361'16,"0"0"-1305"-16,0 0-704 0,0 0-272 16,0 0 80-16,0 0-152 0,0 0 120 31,0 13 272-31,0 0-64 16,0 6-128-16,0 3-56 15,0 0 48-15,-9 0 96 0,2 1-152 16,-1 2 88-16,4-3-56 15,-4 1-16-15,0-4 40 0,4 3-127 16,-4 0-73-16,4 0 48 31,-5 4-48-31,6-4 16 16,-1 0-8-16,0 4 72 0,0-4 48 16,0 0-16-16,-4-3 128 15,4 3 8-15,-4-3-24 0,0 3 8 0,0 1-32 16,0 2-80-1,4-3-48 1,-4 4-72-16,4 2 0 16,0 1 8-16,-3-4 16 0,2 1-16 15,1 2 0-15,0-5 104 16,-4 2-8-16,5 1-8 16,-1-1 16-16,-1 0-56 15,-3 4 48-15,4-1 16 16,0 1 48-16,-3 3-160 15,3 0 96-15,-1-4-88 0,-3 1 32 16,4-1-40-16,1 1 72 16,-1-1 24-16,4-2-56 0,-4 2-48 31,0-2 80-31,-1 5-72 16,1-2-8-16,4 0 0 0,-7-4 8 15,3 4 88-15,0-4-88 16,0 0 0-16,0 1 112 0,4-4-64 15,-5 0-48-15,5 0-8 32,-3 1 8-32,3-4 8 15,0 3-16-15,-4 0 0 0,4 0 40 16,-4 0-40-16,4 4 0 0,-4-4-8 16,0 4 8-16,0-1 0 15,-1 0 0-15,2-3 0 16,-1 4 8-1,4-4-8-15,0 1-8 16,0-1 0-16,0 0 8 0,0 0 0 16,0-3 0-16,0 0-8 15,0 1 0-15,-4-2 16 0,0 5-8 16,0 2 0 0,-4-2 0-16,0 2 40 15,4-3-40 1,-4 0-48-16,8-3 40 0,-4 0-224 0,4-6-288 15,0 0-584-15,0-7-216 16,16-6-665-16,0 0-623 0,-4-3-6306 16</inkml:trace>
  <inkml:trace contextRef="#ctx0" brushRef="#br0" timeOffset="34710.58">11849 9614 7329 0,'0'0'2217'0,"0"0"-1497"16,0 0-512-16,0 0-208 0,0 0 88 15,0 0 288 1,0 0 248-16,36 9-128 15,-21-9-240-15,5 3-104 0,1 0-56 16,-2 1-88-16,1-1 8 16,1 0 56-16,-2 0 56 15,1-3 136-15,0 4-40 16,0-1-88-16,4-3 40 16,0 0-56-16,8 0-16 15,3 0-48-15,5 0 48 0,1 0-7 16,2-3-89-16,0-1-8 31,-2 1 72-31,-5 0-72 0,-1 3 0 16,-7-3 0-16,0 3 8 15,-4 0 56-15,4-4 80 0,4 1-8 16,0 0 64-16,8 0-152 16,-1-3 24-16,9-1-64 15,0 1 0-15,-4-1 64 0,0 5 32 31,-5-2-96-31,-2 4 64 16,-5 0-72-16,-1 0 0 0,1 0 0 16,4 0 0-16,-4 0 8 15,7 0 0-15,6-3 0 16,2 0 184-16,1 0 120 0,3-1 128 16,-2 1-240-1,-6 3-144-15,1 0 0 16,-8 0-56-16,-4 0-48 0,-4 0 0 15,-4 0-72-15,-1 3 112 16,1-3-64-16,0 4 64 16,8-1 8-16,-4-3-16 15,8 0 8-15,4 0 8 16,-4 0-8-16,0 0 0 16,0 0 8-16,-1 0 0 0,1 0 0 15,-4 0 0-15,0 0 0 16,0 0 8-16,-4 0-8 15,3 0 0 1,-3 0-8-16,4 0 8 16,4 0 0-16,1 0-272 15,2 0 0-15,1 0 80 0,-1 0 72 16,-2 0 112-16,-1 0-88 31,-5 0 96-31,1 6-8 0,-4-2-48 16,0-2 56-16,4 2 8 15,4-1-8-15,3 0 0 0,-3 0 0 16,8 0 0-16,-4 1-8 16,3 2 8-16,-2 0-64 15,-1 1-24-15,-5-1 80 0,1 4-48 32,1-4 48-32,-2 0 0 0,9 1 8 15,0-1 0-15,7-3 0 0,5 1 0 16,4 2 0-16,-4 0 8 15,0 0-8-15,-5 1-40 16,-3-1 32-16,0-3 8 16,-4 4 0-16,-1-4 0 15,6 0 80-15,-6 0 144 16,9 0 0-16,0 0 0 0,-4 0-24 16,0 1-192-16,-1-1 48 31,-6 3-56-31,-6-6 0 15,-3 7 0-15,-4-1 16 0,-5-3 272 16,5 0 320-16,-4 0 32 16,4 1-184-16,-4-4-224 0,1 3-56 15,-10 0-80-15,1 0-96 16,0 1 0-16,-8-2-8 0,4 2 16 31,-4-1-8-31,3 0 0 16,2 0 0-16,2 1-16 0,-2 2-400 15,-1-6-488-15,-5 3-824 16,-3 0-457-16,-4 0-2504 0</inkml:trace>
  <inkml:trace contextRef="#ctx0" brushRef="#br0" timeOffset="35499.57">16454 9814 7273 0,'0'0'1776'16,"0"0"-751"-16,0 0-665 0,0 0 400 16,0 0-40-16,0 0 216 15,45-83 136 1,-37 64-567-16,-5-6-41 15,5-1-112-15,1-2-208 16,-5-1-88-16,3-3-48 0,1-2 0 16,1-5 56-16,-5-5-56 15,3-1-8-15,-3-8 0 0,4 2 8 32,-4-4 0-32,4 5-8 15,-4 2-64-15,0 1 64 16,0 2 0-16,0 4 0 0,-4 0 64 15,0 0 160-15,0-1 296 32,0 4-96-32,0 0-128 0,0 0-80 15,0 3-208-15,0 3 56 16,0 0-56-16,0 0-8 16,8 1 0-16,0-1 0 0,4 0 0 15,-4-3 8-15,0 4-8 0,-8-1 0 16,4-6 0-16,-4 0 0 15,4-4 48 1,-4 1-48-16,4 0 0 16,4 0 0-16,-5-1 0 15,6 4 0-15,-1 3 0 0,0 4 0 16,-1-1 48-16,-2 6-48 0,-1 1 0 16,4 0-8-1,-4 5 8-15,-1-2 0 16,1 0 0-16,5 0 0 15,-1-1 8-15,-1-2-8 16,-3 0-56-16,9-7 40 0,-9 3-112 31,3-2 120-31,-3-4 0 0,0 6 8 16,0-2 64-16,-4 5-56 16,0 0 48-16,0 4 16 15,0 0-24-15,0 3-40 0,0 0-8 16,0 0 16-16,0 0-8 15,0-3-8-15,0 3 0 0,0 3-72 32,-8 0-144-32,-3 9-192 15,-13 7-1152-15,-1 10-1521 16,-3 6-3800-16</inkml:trace>
  <inkml:trace contextRef="#ctx0" brushRef="#br0" timeOffset="36847.75">12195 7289 5473 0,'0'0'1744'0,"0"0"-320"15,0 0 257-15,0 0-745 16,0 0-120-16,21-22-472 16,-14 22-216-16,5 0-80 0,4 4-40 15,0 8-8-15,4 1 0 16,0-3 8-16,8 2-8 16,4-2 0-1,4-4 0-15,3 0 0 0,10 1 8 16,2-7-8-16,5 6 0 15,0-3-8-15,0 0-24 0,-5 1-352 16,1 2-208-16,-4-3 192 16,3 0 272-1,-2-3 64-15,7 0 56 16,3 0 8-16,5 0 8 0,0 0-8 16,7 0-8-16,-3 0 8 15,-1 0 8-15,2 0-8 0,-6 0 0 31,-3 0 0-31,0 0 0 16,0 0 0-16,-1 0 0 0,-3 0 16 16,4 0 152-16,-1 3-72 15,1-3-96-15,0 4 64 0,-4-1-64 16,4 0 8-16,-4 0-8 31,4 1 0-31,-5-2 8 16,1 1-8-16,3-3 8 0,1 4-8 15,-4-4 8-15,4 0 0 16,-9 0-8-16,5 0 64 0,0 0-16 16,-4 3 8-16,-1 0-48 15,5 0 0-15,-4 1 40 32,4-1-48-32,-5 0 0 0,9 3 0 0,4-3 16 15,4 1-16-15,0-4 0 16,0 0 24-16,-5 0-16 0,-3 0 208 15,-4 0 24 1,-9 0 88 0,-2 0-128-16,-10 0-56 15,5 0 128-15,0 0 56 0,0-4-88 0,3 1 0 16,10 0-152-16,-1 0-7 16,-1 0-33-16,-3 0-48 0,-5-1 0 15,-11 1 8-15,-11 3-8 31,-5 0-16-31,-8 0-321 16,-8 0-375-16,0 0-512 0,0 0-1265 16,-8-3-3096-16</inkml:trace>
  <inkml:trace contextRef="#ctx0" brushRef="#br0" timeOffset="38289.43">12873 6385 5513 0,'0'0'2440'0,"0"0"-1600"0,0 0-576 31,0 0 8-31,0 0 713 16,0 0-57-16,0 0-392 0,43 0 8 15,-19 0 24-15,4 0-160 16,4 3-152-16,8 0-48 0,8 3-112 31,4 4-40-31,3-4-56 16,10 3 48-16,18 4-32 0,21 0-16 16,19 0 8-16,12 3 89 15,-3-7-97-15,-16 4 0 16,-13-7-16-16,-3 4 16 0,-4-4 0 15,-9 4 0-15,0-1 16 32,5-3 16-32,4 4-24 0,-5-3 0 15,13-1-8-15,-4 0 40 16,-5 0-24-16,-15-2-32 16,-16-1-48-16,-12-3 64 0,-8 3 0 0,8 3 0 15,3-3 0 1,1 4 0-1,0-1 40-15,-4 3-40 0,-5-5-56 16,1 2 56-16,4 1-81 16,-1-4 81-16,5 3 0 15,4-2-16-15,4-2 8 16,0 2-8-16,-1-1 16 16,1 0-8-16,-4 0-32 15,-8-3 40-15,-5 3 0 0,-6 1 0 16,-2-1 16-16,1-3-16 15,4 0-40-15,-4 0 24 16,8 0-288 0,-5 0-64-16,-3 0 288 15,0 0 72-15,-8-7 8 0,-4 1-72 16,-1 3 72-16,-6 0 96 16,3-1-96-16,-4 2 8 15,-1 2-8-15,5 0-56 0,8-4-16 16,-4 4-192-16,12-3 88 31,-5 3 96-31,6-3-8 0,-5 0-128 16,-4 3-16-16,-1-4 232 15,-10 1 80-15,-6-3 184 16,1 2 32-16,-4-1-192 0,0-2-56 16,8 1-8-16,-5-1-40 15,9-2-16 1,1 2-64-16,-1 1 72 0,-5 0 0 0,-3 0 8 15,-4 2 48 1,-3-2 40-16,-6 3-24 16,1 3-56-16,-4 0 88 0,0-4-96 15,0 4-144 1,0 0-248-16,0-3-168 16,8 0-440-16,5-3-1225 0,-2 3-423 15,1-4-2905-15</inkml:trace>
  <inkml:trace contextRef="#ctx0" brushRef="#br0" timeOffset="38684.96">17543 6435 5129 0,'0'0'2376'16,"0"0"-1696"-16,0 0-552 15,0 0-64-15,0 0 0 0,-80 70 192 16,48-41 176-16,-8 6-31 31,0 3-145-31,-7 7-96 0,-2-4-160 0,2 3 48 16,-9 4-40-16,0-4 0 15,0 7 48-15,-4-3-56 16,5 6-8-16,3-4 0 16,0 4-56-1,9-3-16-15,-2-3-48 0,10-1 112 16,-1-8 8-16,4-4 0 0,4-7 8 16,4-9 0-16,5-7 0 15,-5-2 0-15,7 0-729 16,6-7-1647-16</inkml:trace>
  <inkml:trace contextRef="#ctx0" brushRef="#br0" timeOffset="39734.07">17391 6499 1408 0,'0'0'3305'0,"0"0"-1849"16,0 0-624-16,0 0-304 16,0 0-96-16,0 0-192 0,8-10 416 15,-4 10 321-15,-4 0-249 0,4 0-312 16,-4 0-216-16,4 0 184 31,-1 0-256-31,6 7-120 16,-5 2 64-16,4 4-64 0,-1 3 8 15,2 0-8-15,-1 3 0 16,-4 0 64-16,0 3-72 0,-4 3 0 16,0 1 8-16,-8 6 16 31,-5 3 56-31,-6 0 16 16,-1 6 16-16,-4-3 16 0,4 6-112 0,0-2 32 15,5-1 8-15,2 3-56 16,5 1 8-16,1 3-8 0,7-1 8 15,0 0 104 1,0 1 8 0,7 3 56-16,1-3-16 15,5-4-40-15,-6 4 8 0,1 2-64 16,5 1 48-16,-10 0 48 0,1 0-104 16,-4-4-8-16,4 1-48 0,-4-3 16 31,4-7 0-31,0 0-8 15,0 0-8-15,0-3 8 16,4 0-8-16,-4 3 0 0,-4-3 0 16,4 0 0-16,0-3 0 0,0 2 0 15,-4-5 0-15,0-1 8 32,0 1-8-32,0-4 0 15,0 7-8-15,0-3 8 0,0-1 8 16,0 1-8-16,0-1 0 15,0-2-8-15,0 0 16 0,0-4-16 16,0-3 8-16,0-3 0 31,0 6 0-31,0-3 0 16,0 0 0-16,0 0-8 0,-8 0-128 16,-4 0-104-16,-4 3-64 15,4 4 72-15,0-1-48 0,4 0-224 0,4-2-40 16,0 2 216-1,4-3 120 1,0-3 200-16,0 0-88 16,0 1-480-16,4-5-761 0,-4-2-1159 15,4-4-2065-15</inkml:trace>
  <inkml:trace contextRef="#ctx0" brushRef="#br0" timeOffset="40189.5">17487 8871 8057 0,'0'0'1905'0,"0"0"-1369"0,0 0-424 31,0 0-96-31,0 0 168 16,0 0 768-16,0 0-56 15,-88 47-176-15,52-25-264 0,-3-2-23 16,-6 5-185-16,2 7-144 16,-5 0-48-16,-4 2 72 0,-3 1-80 0,3 4 0 15,-1-2-48 1,2-2 8-1,3 7 72-15,8-7-72 16,5-1-8-16,3 1 40 0,-1 0-40 16,14 0-8-16,-5 1 0 15,3-5 8-15,-2 1 0 0,-5-1-8 16,4 1 8 0,-8-3 8-16,4-1-8 15,0-5-80-15,4-7-232 16,-4-4-489-16,9-5-1039 0,3-4-4281 15</inkml:trace>
  <inkml:trace contextRef="#ctx0" brushRef="#br0" timeOffset="47591.27">16056 11887 6785 0,'0'0'1856'16,"0"-3"-383"-16,0 3-777 0,0 0-264 0,0 0 120 16,0 0 112-16,0 0 72 0,0 0-248 15,0 0-168-15,4 0-135 16,1 6-177-16,-5 7 40 15,7 6 0-15,-3 9 8 16,-4 7-48 0,4 10 0-16,0-1 8 15,-4 7 40-15,0-7-48 0,4-2-8 16,1-10 0-16,-2-7 8 16,5-13 0-16,4-8-8 15,0-4 304-15,16-13 784 0,4-19-456 31,12-9-288-31,4-13 0 16,12-19 232-16,-5 3-128 0,8 1-88 16,6 2-87-16,-2 10-25 15,9-1-120-15,11 8 40 32,18 2-16-32,-15 13 24 0,-6 13 64 15,-16 6-120-15,-20 9-112 0,-5 4 96 16,-2 1-104-16,-18 2-96 0,-10 0-504 15,-13 0-337-15,0 0-591 16,-36 22-592-16,-1-3 303 0,-2 3-5696 16</inkml:trace>
  <inkml:trace contextRef="#ctx0" brushRef="#br0" timeOffset="64005.43">19176 9734 4048 0,'0'0'3033'16,"0"-3"-1665"-16,0 3-512 31,0 0-279-31,0 0-57 0,0 0 112 16,0 0-56-16,0 0 16 0,0 0-136 15,0 0-152-15,0-3-104 0,0 3 56 0,0 0-128 16,0 0-56-1,0 0-64-15,4 0-8 16,4 0 8 0,8 0 136-1,7 0-96-15,9 0 32 0,9 6-80 0,6 0 8 16,9 4-8-16,15 3 0 16,17-4 8-16,20 4-8 0,12-4 16 15,-9-2-32-15,-7-4 32 31,-12-3-16-31,3 0 0 16,-3 0 72-16,4 0 57 0,-5-3-73 16,1 0-56-16,-13-1 48 0,-15-2-48 15,-16 3 8-15,-5-3-8 32,2-1 0-32,2-2 104 15,1-1 72-15,-8-3 112 0,-5 1 104 16,-3-1-112-16,-8 4-176 15,1 2-96-15,-5-2 0 0,-9 6 48 16,-3-1-56-16,0 2-8 16,-8 2-376-16,0 0-600 31,0 0-1185-31,-4 9-119 0,-11-3-689 0</inkml:trace>
  <inkml:trace contextRef="#ctx0" brushRef="#br0" timeOffset="65033.3">9327 10268 11826 0,'0'0'1600'0,"0"0"-879"0,0 0-705 16,0 0-16-16,0 0 0 15,67-13 224-15,-31 7 112 16,24-7-64 0,32-9-40-16,23 0-56 15,9-4-104-15,-21 7-48 0,-35 9-24 16,-28 10-304-16,-16 0-648 16,-4 0-857-16,-8 3-919 15,-8 4-2001-15</inkml:trace>
  <inkml:trace contextRef="#ctx0" brushRef="#br0" timeOffset="65340.81">9538 10335 8145 0,'0'0'1761'16,"0"0"-1097"-16,0 0-528 15,0 0-136 1,0 0 152-16,0 0 576 0,0 0 56 15,0 0-56-15,16 2-248 16,15-2 57-16,10-2-105 0,6-5-128 16,2 1 248-1,-6-4-184-15,0 7-168 16,-2-3-192-16,-9 3 8 16,-4-1 32-16,-4 4-48 0,-9-3-8 15,-3 3-320-15,0 0-240 16,-8-3 200-16,4 3-240 15,5 0-385-15,-6 0-943 0,1 0-2745 16</inkml:trace>
  <inkml:trace contextRef="#ctx0" brushRef="#br0" timeOffset="66188.13">19921 9953 8089 0,'0'0'1985'0,"0"0"-561"15,0 0-912 1,0 0-432-16,0 0-64 15,0 0 1096-15,0 0 329 16,0 0-513-16,68-3-544 0,-20 3-280 16,3-3-8-16,9 3-88 15,0 0 16-15,3 0 80 0,1 0-104 16,-4 0 0-16,-4 0 8 31,-13 0-8-31,-10 0-112 16,-14 0-992-16,-26 3-833 0,-21 7-1920 0,-12-1 1897 15</inkml:trace>
  <inkml:trace contextRef="#ctx0" brushRef="#br0" timeOffset="66419.84">19749 10125 8465 0,'0'0'2001'16,"0"0"-1153"-16,0 0-536 15,0 0-160 1,0 0 488-16,88 0 56 16,-39 0-40-16,18-3-271 15,-3-1-217-15,3 4-64 0,1-3-104 0,-16 3 0 16,-13-3-80-16,-11 0-305 16,-28 3-223-16,-15 0-1240 0,-13 0-3121 15</inkml:trace>
  <inkml:trace contextRef="#ctx0" brushRef="#br0" timeOffset="67627.07">10064 10909 10418 0,'0'0'2064'16,"0"0"-640"-16,0 0-159 15,0 0-937-15,0 0-128 16,19-48-192-16,-2 48 80 0,-2 0-80 31,5 10 0-31,5 6-8 16,3 6 144-16,7 4 56 0,1-1 432 15,8 4-344-15,4 6 24 16,8 6 64-16,7 6-160 16,17 20-128-1,12 22 136-15,11 25-136 0,4 13-8 16,-10-3-80-16,-10-16 8 15,-11-19 40-15,3-10-48 0,-15-15-8 16,-4-11 0-16,-12-14-24 16,-5-1 32-16,9 3 8 0,8 6 0 0,4 5 56 31,-8-8-64-31,0-6 0 16,-9-3-8-16,-6-4 8 15,-6-5 0-15,-7-4-8 0,-5-6 8 16,-6-3 0-16,-2-3 0 15,-2-4-8-15,-6-3 8 16,1 0-8 0,-4 0-48-16,1-3-136 15,-5 0-184-15,8 0-336 0,3-13-1080 16,-3-2-2841-16</inkml:trace>
  <inkml:trace contextRef="#ctx0" brushRef="#br0" timeOffset="68620.98">16650 12919 5025 0,'0'0'1560'0,"0"0"-568"16,0 0-216-16,0 0 449 0,0 0 151 16,0 0-104-16,0 0-120 15,0 0-159-15,20-13-385 16,0 4-448-1,8-1 56-15,4-6-40 16,7-6-16-16,9-4-112 0,8-5 16 16,16-20-16-16,20-10-48 15,18-18 0-15,6-10 8 16,4 0-8-16,-8 1 48 0,-1 5 16 31,12-3-56-31,5 0 80 16,12 4-88-16,3 3 104 0,9 3 128 15,-6 6 0-15,-6 0-96 16,-8 6-128-16,-17 1 80 31,-11 6-32-31,-4 6-56 0,-13 0-8 16,1-3 8-16,-1 3 0 16,-10 4-8-16,-22 12-40 0,-15 6-32 15,-8 10 80-15,0-3-48 0,0 3 40 16,-8 0 0-16,-9 6 8 15,-7 7 72-15,-8 3 8 16,0 3-80 0,0 0 0-16,-8 0-960 15,-35 22-448-15,2 0-577 16,2-3-4256-16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7T09:40:34.2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24148 3708 1432 0,'0'0'1488'0,"0"0"-1184"15,0 0-200-15,0 0 784 16,4 0 425-16,-4 0-273 16,0 0-320-16,0 0-168 0,0 0-120 15,0 0-192-15,0 0-32 32,0 0 104-32,0 0-24 0,0 0 17 15,0 0-41-15,0 0 0 16,0 0-16-16,0 0 40 0,0 0 24 15,0 0 120-15,0 0-104 0,0 0 56 16,4 0-88 0,-4 0 8-1,0 0 32-15,0 0-208 0,0 0 0 16,0 0-56-16,5 0-24 0,-1 0-24 16,0 0 32-16,7 4 8 15,-3-2 152 1,8-2 41-16,0 4 63 15,0-1-8-15,4 0-16 16,-8 0-48-16,3-3-88 0,-2 3-152 16,-2-3 144-16,-2 4-40 15,-1-4-24-15,3 0-8 16,2 3 168-16,2-3-16 0,2 3-96 31,-2-3-88-31,6 0 176 0,-2 0-72 16,5 0-56-16,-4 0-16 15,4 3-8-15,-8-3 0 16,0 0-64-16,0 0 72 0,0 3 56 16,-1-3-56-16,2 0 0 31,2 0 8-31,1 3-40 0,-3-3 40 16,2 0-72-16,1 0-8 15,0 4 88-15,-4-4-96 0,4 3 16 16,-4-3 48-16,4 0-64 0,-4 3 64 15,0-3-64 1,-1 0 0 0,6 3 0-16,-1-3 40 0,-5 0-40 15,6 0 0-15,-2 3 8 16,5-3 40-16,0 3-48 16,-4 0-16-16,4-3 16 0,-4 4 8 0,4-4 0 31,4 3 0-31,-4 0-8 15,-1-3 8-15,1 3 8 0,0-3-16 16,-3 4 0-16,-2-4 0 16,1 0 8-16,0 3-8 0,0-3 0 31,0 0 48-31,-1 0-48 16,2 0-8-16,3 0 8 0,4 0 0 15,-4 0 8-15,3 0-8 16,5 0 0-16,1 0-8 15,-6 0 16-15,4 0 32 0,-3 0-32 16,0 0-8-16,0 0 0 31,-4 0-16-31,4 0-24 0,0 0 40 16,0 0 0-16,0 0 8 16,-4 0-8-16,4 0 0 15,-1 0 0-15,5 0 0 0,-4 0 0 0,0 0 0 16,-4 0 0-1,4 0 48 1,-4 0-48-16,-4 0 0 0,4 0-40 16,0 3 40-16,-1 0 0 15,1 0 16-15,4 0-8 16,0-3 0-16,0 0 40 0,4 0-48 0,-4 3 112 31,0-3-104-31,0 0 72 16,0 0-72-16,-1 0 8 0,-3 0-16 15,0 0 0-15,0 4 0 16,1-4 8-16,-6 0-8 16,1 0 48-16,4 0-48 0,-8 0 0 31,4 0 56-31,-5 0-56 16,6 0 0-16,-1 0 49 0,-1-4-41 15,5 1 112-15,0 0-120 16,4 0 80-16,4 0-80 0,0 0 0 15,0 0 0-15,4 3-8 32,-5 0 8-32,1 0 0 15,0 0-64-15,-4 0 64 0,0 0 16 16,0 0-16-16,4 0-16 16,0 0 16-16,0 0 56 0,3 0-56 15,1 0-8-15,0 0 8 16,-4 3-8-1,4 0 16-15,-4-3-16 16,0 6-48-16,-4-3 56 0,-1 0 8 16,-3 1-8-16,0-1-24 15,4 0 24-15,-4 0 8 0,4 1-8 16,8-4 8 0,-4 0-8-16,3 2 64 15,-3-2-64-15,0 0 8 16,-4 0 8-16,0 0-16 0,-4 0-8 15,-1 0-24-15,2 0 32 16,3 0 8 0,-4 0-8-16,0-2 48 15,-5-2-112-15,5 1 80 16,-4 0-16-16,0 0 0 0,4 3 8 16,0-4 24-16,4 1-32 15,4 0-48-15,0 3 40 0,-1-3 16 16,1 0 32-16,0 3-40 31,-4-3 0-31,-4 3-8 16,-1 0 16-16,2-3-8 0,-5 3 56 15,-5 0 32-15,6 0 40 16,-5 0-56-16,-1 0-64 0,2 0 88 31,-6 0-96-31,1 0 0 0,-7-4 0 16,2 4 8-16,-7 0 0 15,0 0-8-15,0 0-376 0,0 0-689 16,-7 0-1983-16,-6 0-4250 16</inkml:trace>
  <inkml:trace contextRef="#ctx0" brushRef="#br0" timeOffset="16087.72">2868 6896 4256 0,'0'0'256'0,"0"0"2841"0,0 0-1873 16,0 0-679-16,0 0 23 15,0 0 288-15,0 0-56 0,0 0-288 16,0 0-240-16,0 0-104 31,0 0-80-31,0 0 176 0,0 0-64 16,0 0-16-16,0 0-56 16,0 0-56-16,0 0 24 0,0 0-88 15,0 0 0-15,13 3 88 0,2-3 232 16,9 0 465-16,0 0-289 15,8 3 24 1,-4-3-96 0,4 0-232-16,4 0-64 0,-5 4 8 15,5-4-40-15,-4 3 8 0,8-1-56 16,-9 2-48-16,5-1 48 16,-4 3-48-16,5-2-8 0,-6-1 8 31,1 0 96-31,4 0-48 15,-4 0 16-15,4-3-56 0,-1 7 88 16,1-4-96-16,4 0 40 16,0 0-48-16,3 0 0 0,2 1 8 31,-2-2 0-31,6 2-8 16,-6-4 56-16,5 3-56 0,-4-3 0 15,0 3 8-15,-1 0-8 16,-3 1 8-16,4-1 0 0,4 3-8 15,-4-3 0-15,3 0 48 16,2 0-32-16,-6 1-8 31,1-4-8-31,-4 3 0 0,-4-3 0 16,-1 0 0-16,-3 3 0 16,-4-3 8-16,4 0-8 0,0 3 0 15,3-3 0-15,2 0 8 16,3 0-8-16,3 0 0 15,2 4 8 1,2-4-8-16,-7 0 0 0,4 0-8 16,-5 3 8-16,2 0 8 15,-2-3-8-15,-7 3 0 16,4-3-8-16,0 0 8 16,4 0 8-16,0 0-8 15,-1 0 0-15,6 0 72 16,-10 0-72-16,5 0-8 0,-8-6 0 15,0 3 8-15,-8-1 0 16,-9 1 8-16,2 0-8 16,-2 3 120-16,-2-3-112 0,-6 3 48 31,6 0-56-31,-5 0 0 0,-1 0 8 16,-3 0-8-16,4 0-72 15,-3 0-336-15,-1 0-552 16,-4 0-528-16,3 0 71 0,-3 0-231 0,0 3-352 15,0 0-241 17,0 0-151-32,0-3 159 0,0 4 825 15,0-4-64-15,0 0 1472 16,4 0 1288-16,-4 0 896 16,0 0 369-16,0 0-801 0,0 0-456 15,0 0-191 1,0 0-193-16,0 0-208 15,0 0-304-15,0 3-176 0,0 0-168 16,4 6-48-16,-4 4 176 16,0 3 40-16,0 6-64 15,0 4-40-15,0 5 136 0,0 1 185 16,0 3-137 0,0 3-24-16,-4 0-56 15,0-3 120-15,4 0-56 0,-3 0-112 16,3 0 64-16,0 0-40 15,0 0 8-15,0 0 16 16,0 2-144 0,0 2 40-16,0-1-16 15,-4-3 80-15,-1 0-88 0,5-4 72 16,-4 1-120-16,0 0 56 16,4 0-24-16,-4-4-16 15,0 4 24-15,4 0-88 0,0 3-56 16,-3 3 56-16,3 3 0 31,0-3 0-31,0 0 0 0,0 1 8 16,-4-2 32-16,4 2-40 15,-4-1 0-15,4 0-8 16,-5 0 16-16,5 0-16 0,-4 0 8 16,0 0 0-16,4-3 72 15,-7 0-72 1,3 3-8-16,-5 0-40 0,1 1 48 15,1-2 112-15,3 5-104 16,-9-4 48-16,5 3 72 16,1-3-8-16,-5 3 48 0,3-2-48 15,6-1-24 1,-1 0-16 0,0 0-24-16,4 0-56 0,0-3 65 0,0 3-57 15,0 4 40-15,0-5-32 16,-4 8 56-16,4-1 16 15,-4 1-24-15,4 2-16 0,-4-2 160 32,4-1-112-32,-5-3 48 0,2 4-40 15,-1-7 16-15,-4 7 64 16,4-1-104-16,-5 1 24 16,2-1 104-16,-5 1-72 0,4-1 32 15,0 0 0-15,-4-3-48 31,8 1 8-31,-3-4-80 0,2 3 16 16,-3-2 16-16,4-5-72 16,-3 4 64-16,3-3-72 15,0-3 0-15,-1 3 0 0,5-7 0 32,0-5 0-32,0-1-8 15,0-6-136-15,0-7-368 0,0-9-640 0,0 0-833 16,0-9-2136-16</inkml:trace>
  <inkml:trace contextRef="#ctx0" brushRef="#br0" timeOffset="17826.25">2773 6978 2728 0,'0'0'416'0,"0"0"984"0,0 0-135 16,0 0-809-16,0 0 400 15,0 22 88 1,0-12-344-16,0 6 88 16,0 3 65-16,-12 0-49 15,8 10-168-15,-5 2-152 0,6 8 128 16,-5 5-176-16,4 1-96 15,-5 2-64-15,5 4-96 0,-3-1 72 16,3 2-64-16,-4-2 16 31,-1 4 80-31,2 3 96 16,-1 4 25-16,0-4 47 0,0 0-88 16,4 0-24-16,0 0-128 0,0 1 64 15,4 2 0-15,-4 3-8 0,4 1-168 16,0-1 208-1,-4 4-56 1,0-4 56-16,4-2-112 16,-3-1 104-16,3-3 0 0,-9-6-32 15,5 3-40-15,-4-3 24 16,4-4-48-16,-4 4 56 0,0-3-48 0,0 0 128 31,1-4-32-31,3 0-96 16,-1 1-40-16,-3-1-24 15,8 1 32-15,-4-1 24 0,4 4-88 16,0-1 40-16,0 4 72 16,0 3-120-16,-3 0 0 0,-1 3 40 31,0-3 25-31,4 0-25 16,-4-3-48-16,-5-4 80 0,9-2 16 15,-7-1-24-15,3 1-24 16,0-1-40-16,0-2 0 0,-1-1 48 15,1 0-56-15,-3 0 8 32,3-6 112-32,0 0-120 15,0-3 0-15,0-6 8 0,-5-1-8 16,6-3 8-16,-1-3 48 16,-4 4-48-16,4-8 88 0,0 5-96 15,-1-5 64-15,2-2-64 16,-1 3 8-1,0 0 0-15,0 3 0 16,-4 0 8-16,3 0 8 0,2 6-24 16,-1-2-136-16,0 2-24 15,0 4-16-15,0-1 96 0,-4 4-56 16,4-4 8 0,-4 4 56-16,0-3-49 15,0-1 65-15,0-2 48 16,0-1-8-16,4-3 16 0,-4-2-8 15,8-2-8-15,-3-5 16 32,-1-7-8-32,4-2 0 0,0-1 8 15,0-3-8-15,0 0 8 16,0-7-176-16,0-8-768 0,0-1-1584 16,-9-16 383-16,1 6-655 15,1 4-4866-15</inkml:trace>
  <inkml:trace contextRef="#ctx0" brushRef="#br0" timeOffset="19364.84">2303 10579 1736 0,'0'0'5865'0,"0"0"-3792"16,0 0-1457-16,0 0-528 15,0 0-24-15,0 0 200 0,0 35 0 16,0-29-88-16,0 0-104 16,0 1-72-16,0-1 40 15,0 1-32-15,0-1 64 16,0 0 40-16,0 4 120 16,0-1 176-16,0 1 72 15,0 3-272-15,4-4-24 0,-4 0-112 16,7 1 32-16,-3-3-88 31,0-1-16-31,1-3 8 16,-1 0 64-16,-1 0-64 0,1-3 192 15,-4 0 80-15,4 3 0 0,-4-3 73 16,4 0-97-16,-4 0 200 16,8 0 176-16,0 0-240 15,4 4 48-15,0-4-88 0,4 0-32 31,-1 0-32-31,2 0-136 16,3 0 8-16,-1 0-72 0,-2 0 24 16,2 0 0-16,1 0 40 15,1 0 48-15,7 0-48 32,3 0-80-32,1 0 73 0,4 0-17 0,4 0 16 15,0 0-80-15,4 0 96 16,-5 0 48-16,2 0-120 0,-2 0-24 15,-7 0 16-15,4 0-72 16,-4 0 48-16,-1 3-48 16,-3 0 48-16,0 0 16 15,4-3 32 1,0 0 8-16,8 0 40 0,0 0 96 16,4 0-88-16,4 0-56 0,-5 0-8 15,1 0 24-15,-4 0-120 16,0 6 0-16,-5 1 0 15,-3-1 0 1,4 1 0-16,-4-1 0 16,4 0 8-16,0-3 24 0,0 1-32 15,0-1 8-15,3-3-8 16,2 3 8-16,-6-3 0 16,5 0 0-16,-4 0-8 0,-5 0 72 31,1 0-64-31,-4 0 32 15,0 0-40-15,0 3 48 0,0-3 16 16,-4 0-56-16,4 0-8 16,-5 0 40-16,5 4-32 15,-3-4-8-15,-1 0 0 0,0 0 0 32,-5 0 56-32,5 0-56 15,0 0 0-15,-4 0 80 0,4 0-80 0,-4 0 8 16,4 2-8-16,-1 2 0 15,-2-1 0-15,3 0 0 16,-4 0-16-16,-1 0 16 16,2 1-8-1,-6-1 8-15,1 0-16 16,4-3 16-16,-4 3 0 0,-1-3 0 0,6 0 0 16,-1 0 16-16,4 0-8 15,-1 0 0-15,1 0-8 16,-3 0 0-1,-2 0-8-15,-3 0-64 16,0 0 16-16,-4 0-32 16,-4 0 80-16,5 0 8 0,-6 0-48 15,1 0 48-15,4 0-48 32,0 0 48-32,4 0-48 0,4 0-48 15,0-3-48-15,-1 0 16 16,-2 0-88-16,-2-1-72 0,-6 4 184 15,-1 0-32-15,-1 0 136 16,-3-3-40-16,-4 3 40 16,8 0 40-16,1-3-40 0,2 0 0 31,6 0 56-31,-2-3-56 16,-2 6-8-16,-6-4-72 15,1 1-48-15,-8 3 120 0,0 0-40 0,0 0 48 16,0 0 248-16,0-3 72 15,0 3-8-15,0-3-144 16,8-1-64 0,-4-2-96-16,0-1 0 15,4-2 0-15,0 3-8 0,0-1 56 16,-5 1-8-16,6 0-40 16,-5-4 0-16,4 1 192 0,-4-1-112 15,3-6-80 1,2 1 88-16,-1-2-88 15,-4 2 56-15,3-1-64 16,2-3 0-16,-5 3 8 16,0-3 40-16,3 3 8 0,-3-6-40 31,0-1 56-31,5-2 8 0,-1-7-80 16,-5 1 0-16,9-7-8 0,1-1-72 15,-2-2-72 1,2 3-168-16,-2 0-32 0,1 6-192 15,-3-6-576-15,-2 13-969 16,-7 2-3248-16</inkml:trace>
  <inkml:trace contextRef="#ctx0" brushRef="#br0" timeOffset="20709.2">1306 8515 7393 0,'0'0'6810'0,"0"0"-5594"16,0 0-992-16,0 0-224 15,0 0 328-15,-36 86 376 0,25-45 0 16,-2 7-168-16,-2 2-184 16,3 4-104-1,0-3-104 1,0-3-88-16,-1-7 41 0,2-3-97 0,3-6 0 16,4-7-345-16,-4-9-775 15,8-16-1264-15,0 0-665 0,12-9-208 16</inkml:trace>
  <inkml:trace contextRef="#ctx0" brushRef="#br0" timeOffset="21032.02">1311 8756 2664 0,'0'0'9578'0,"0"0"-7385"31,0 0-425-31,0 0-480 0,0 0-480 15,0 0-319-15,0 0-217 16,0 0-224-16,95-57-48 0,-75 57-48 16,0 13 0-16,-5 3 48 15,-6 6 0-15,-9 10 48 32,0 0 248-32,-20 5 264 0,-8 2-96 15,-4-1-88-15,4-3-160 0,4-10-24 16,8-3-144-16,5-6-40 0,11-6-16 15,0-4-144-15,4-3-152 16,19 1 24 0,13-4-120-1,28-7-576-15,-9-9-1137 0,1-3-2784 16</inkml:trace>
  <inkml:trace contextRef="#ctx0" brushRef="#br0" timeOffset="21486.94">1805 8855 4120 0,'0'0'5946'0,"0"0"-3322"16,0 0-1488-16,0 0-215 15,28-83 159-15,-21 51-104 0,1-2-520 16,0-8-240-16,1 1-136 31,-2 0-80-31,-7 6-80 0,0 3-88 16,0 13 168-16,0 9 168 15,-4 7-8-15,-8 3-96 0,-4 3-64 16,-4 14-48-16,0 1 48 16,5 8 0-16,3-1 0 31,3 4-8-31,9-1-40 0,0 1 40 16,21-1 0-16,3 1 0 15,7 0-72-15,-3-4-152 0,0 0-328 0,-4-2 216 16,-4-1-144-1,-12 3 216 1,-8 1 40-16,0-1 232 16,-12 0 248-16,-12-2 504 0,-8-4 48 15,0-7 168-15,-4-2 17 0,9-7 127 16,-1-3-304-16,7-6-184 0,14-20-232 16,7-9-392-16,7-22-48 31,30-3-144-31,6 0-344 15,25-4-656-15,-16 29-1105 0,-9 3-2592 16</inkml:trace>
  <inkml:trace contextRef="#ctx0" brushRef="#br0" timeOffset="22500.73">3306 11144 12066 0,'0'0'2161'0,"0"0"-1417"16,0 0-120-16,0 0 232 0,0 0 144 31,-107 54-64-31,75-19-263 0,0 6-209 16,0 7 48-16,5-1-224 16,6 4-128-16,6 0-72 15,6-3-80-15,9-4 32 0,5-6-40 0,14-3-248 0,9-13-288 47,4-6-256-47,4-12-137 0,-4-4-199 16,-8-4 384-16,-8-12 520 15,-8-3 224-15,-8 0 568 16,0 0 808-16,-20 0-383 0,-8 6-97 16,-8 4-224-1,0 9-264-15,-3 0-64 16,-2 7-256-16,9 11-88 0,4 5-40 15,13 5-744-15,15 7-1145 16,0-6-1119-16,11-7-2329 16</inkml:trace>
  <inkml:trace contextRef="#ctx0" brushRef="#br0" timeOffset="22865.3">3498 11357 8553 0,'0'0'6698'32,"0"0"-4386"-32,0 0-1608 0,0 0-520 15,0 0-168-15,0 0 313 16,-24 73 39-16,11-38-248 16,6 6-112-16,3-6-8 0,4-7-80 15,0-2-497-15,8-17-239 31,8-9-216-31,12 0 248 0,0-22 168 16,8-10 88-16,-8-6 360 16,-5 4 168-16,-3 2 600 15,-12 12 632-15,-3 11-64 0,-5 9 57 16,0 0-641-16,0 19-440 31,-13 16 176-31,1 3 88 0,-8 13-208 0,0 3-128 16,1 3-64-16,2 7-8 15,6 12-328-15,3-16-1232 16,3-16-3554-16</inkml:trace>
  <inkml:trace contextRef="#ctx0" brushRef="#br1" timeOffset="32557.9">3785 6994 1256 0,'0'0'912'0,"0"0"-664"15,0 0-248-15,-8 0-72 16,8 0 72-16,0 0-16 15,0 0-384-15,0 0 304 0,0-3 96 16,-5 3 632-16,5 0 88 16,0 0-632-16,0 0-88 0,0-3 0 31,-4 3-56-31,4 0-72 16,0 0-864-16,0 0-688 0</inkml:trace>
  <inkml:trace contextRef="#ctx0" brushRef="#br1" timeOffset="34087.43">3785 6994 536 0,'-17'-9'456'0,"17"6"240"15,0 3-88-15,0 0-432 16,0 0-120 0,0 0 16-16,0 0-72 15,0 0 984-15,0 0-16 16,0 0-63-16,0 0 7 0,0 0-176 0,0 0-144 16,0 0-40-16,0 0 64 15,0 0-119 1,0 0-217-16,0 0-176 15,0 0-24-15,0 0-72 16,0 0 0-16,0 0-8 16,0 0 8-16,0 0 0 0,0 0-8 15,0 0 0-15,0 0 0 0,0-4 8 32,4 4 56-32,-4 0-64 15,0 0 0-15,0-3 64 16,0 3 144-16,0 0 56 0,0 0-56 15,0 0-8-15,0 0-24 32,0 0-16-32,0 0 24 0,0 0 96 15,0 0-104-15,0 0 0 16,0 0-40-16,0 0-56 16,0 0 64-16,0 0-136 0,0 0 88 0,0 3 56 15,0 7 104 1,-4 2-24-1,0 5-56-15,-3-2-88 0,3 5 88 16,0-1 48-16,0 3-120 16,-1-3-32-16,1 3 193 15,1 0-73-15,3-3-32 0,-4 6-40 16,4-2 32 0,-4 6 8-16,0-1 112 15,0 4-64-15,4-7-64 0,-4 3-64 16,4 2 40-16,-5-5 8 15,5 0 40-15,-3 4-104 16,3-7 64-16,0 3-8 0,-4 4-40 16,4-4 48-16,-4 1-112 0,4 2-8 31,0 1 144-31,0-1-144 16,0 1 64-16,0-1-24 15,0 1 0-15,0 0 24 0,0-1-64 16,0 1 0-16,0-1 120 15,0 4-24-15,0-3 0 0,-4-1-104 32,4-2 0-32,-4 2 104 15,4 1-96-15,0-1 40 16,-4 4 0-16,4 0 80 0,0 0-24 16,-4 3-40-16,4-3-56 15,-4-1 120 1,0 1-64-16,0-1 16 0,-4 1-32 15,4 0 72-15,0-3-16 16,-8-1-32-16,8 1-16 16,-4-4 65-16,4 4-105 0,-4-1 48 15,4 1-64-15,0-4 0 16,0 4 16-16,0-4-16 16,4 0 8-16,-3 1 88 15,-1 3-96-15,0-1 48 16,-1 1-40-16,-3 0 0 15,1-1 80-15,3-2-88 0,-4 2 0 16,-1-3 40-16,5 1-32 16,-3-1-8-1,3 4 0-15,0 3 0 16,-1 6 0-16,1 6-8 16,-3 3 0-16,3 7 8 0,-4-2 0 15,4 2 0-15,-1-7 0 31,1-2 0-31,1-4-8 0,-5-3 8 16,0-3-64-16,-1-4 56 16,2-2-64-16,-1-1-32 15,0 2 40-15,0-2 40 0,0-3-32 16,4-2 56-16,0 2-9 16,0-3 9-16,0 3 9 0,4 1-9 15,-4-4 0 1,4 4 0-16,0-4 0 15,0 0 0-15,0-3 0 16,0-3-17-16,0 0 17 0,0 0 0 16,0-1 0-16,0 5 0 15,0 2-48-15,-4-3 56 16,4 0-8-16,-4 3 8 16,4 0-8-16,-4 1 40 15,0-1-40-15,0 0-56 16,0 0 56-16,1-3 0 0,-2 1 0 31,1-1 0-31,0-7 0 16,4 4 0-16,-4 0 0 0,4 0 0 15,0 3 0-15,-4 3 16 16,1 1-8-16,-1 2 65 0,0 0-73 16,-5 1 72-16,5-4-64 31,0-3 0-31,1-7 0 15,-1 1 48-15,4-10-48 0,0-3-8 16,0 0-56-16,0 0 48 16,0 0-96-16,0 7 88 0,-4-1-57 15,-1 4 65-15,-7 5 8 16,5 2 0-16,-6-2 8 16,5-2-24-1,8-7-144-15,4-6-880 0,17-6-1344 16,7-13-129-16</inkml:trace>
  <inkml:trace contextRef="#ctx0" brushRef="#br1" timeOffset="36037.15">4808 7188 2456 0,'0'0'1768'0,"0"0"-1031"16,0 0-553-16,0 0-120 31,-3 92-56-31,-1-66 408 0,0 2 520 16,0 1-48-16,-1-4-240 16,1 4-112-16,0-1 56 15,-3 1-63-15,7-4-97 0,-4 0 168 0,0 4-40 16,0 0-176-1,-1 2-16 1,1 4-96-16,1 0-80 0,-1 0 0 16,4 3-8-16,-8 3 16 15,4 4-8-15,0-1 88 16,-4 1 48-16,4 6 25 0,-8-1 151 0,3 4-144 31,2 0 56-31,-1 7-40 0,0-4-80 16,0 0-120-16,4-3 40 15,-4 0-120-15,4-6 8 16,0-1 0-16,1 1 136 16,-6-4-56-16,5 4-40 0,0 2-88 31,-4-5 88-31,5-1-88 0,-1-2 40 16,0-4-80-16,-5-3 40 15,1 0 64-15,5 0-72 16,-9 0-40-16,3 3 88 0,2 0-88 15,-1 0 80-15,-1 3-72 32,1-3-8-32,1 3 80 0,3-2-88 15,0-1 0-15,0 0 48 16,-5 0-40-16,9-3-8 16,-3 3 0-16,-5-3 8 0,4-3 32 15,-4-1-40 1,3 4 0-16,-2-6 0 15,-1 3 8-15,0-4 72 0,3 1 16 16,-2 0 9-16,7-1-17 0,-4-2-80 16,0-1 32-1,4 0-32-15,-4 4 0 0,0 3 40 16,-4-1-48 0,4 4 0-16,0 0 32 15,-4 3-24-15,1 0-8 0,-2-2 0 16,-3-5 8-16,5 1 0 15,-1-4-8-15,-1 1-40 16,5-3 40 0,-3 2 0-16,3 0-8 15,-5 1-40-15,5 3 40 0,-4 3 8 16,1 3-56-16,-1 0 8 16,-1 0 40-16,2-3 8 15,-1-3 0-15,4-4 0 0,-5-5-48 31,9-5 48-31,0-1 0 16,-4-2 0-16,4 1-8 0,0-3 8 16,0 0-8-16,0 2 8 15,0-2 0-15,-3 0-8 16,3 0 8-16,-4 0 0 0,0-1 16 0,4-6 88 16,-4 1-56-1,4-4-48 1,0-3 0-16,0 0-8 0,0 0-88 15,0 0 0-15,0 0-49 16,-4 0-127-16,4 3-184 16,-5 0-192-16,1-3-720 15,-3 0-1265-15,3 0-5032 16</inkml:trace>
  <inkml:trace contextRef="#ctx0" brushRef="#br1" timeOffset="37354.68">2765 8108 4080 0,'0'0'3905'0,"0"0"-960"15,0 0-1689-15,0 0-768 0,0 0-112 16,0 0 288 0,0 0 129-1,0 0-369-15,0 0-144 16,8 0-168-16,-1 0-16 0,6 0 80 0,6 0 392 16,9 0-248-16,4 0-80 15,4 0-128-15,4 0-16 0,7 0-32 31,2 0 0-31,3 4 8 16,-1 2-72-16,1 1 0 16,0-1 0-16,-1 0 8 0,1 0 0 15,0-2-8-15,3-1 8 0,1-3 0 16,4 0-8-16,0 0 0 31,-4 0-8-31,0 0 8 16,-9 0 0-16,2 0 0 0,-10 0 0 15,1 0 0-15,-4 0 0 16,8 0 0-16,-5 0 0 0,10-3 0 16,-6-4 56-16,5 7 0 31,3-3-48-31,-2 0 32 16,-1 0-32-16,-1 3 32 0,5 0-40 15,-8 0 0-15,0 0 0 0,-1 0 0 16,-3 0 0-16,1 3 48 15,-2 0-48 1,4-3 0-16,2 3-32 16,2-3 32-16,1 0 8 15,1 0-8-15,-6 3-40 0,0 1 40 16,-6-1 0-16,-5-3 0 0,0 0 0 16,-5 3 0-1,1-3 16-15,-4 0-16 16,0 0 0-16,4 0 0 15,-4 0 16-15,8 0 136 16,-9 0-80-16,5 0-64 0,0 0 64 16,-4 0-72-16,0 0 0 15,-4 0 0 1,0 0 0-16,-4 0 8 16,-4 3 8-16,-1-3-16 15,-6 0 8-15,-1 0 0 0,-4 0-8 16,0 0-136-16,-12 0-360 15,-8 0-1280-15,0 0-2329 0</inkml:trace>
  <inkml:trace contextRef="#ctx0" brushRef="#br1" timeOffset="38633.81">2669 8988 1120 0,'0'0'1608'16,"0"0"3865"-16,0 0-4248 16,0 0-601-1,0 0 16-15,0 0 232 16,-20 4 48-16,20-4-200 0,0 0-344 16,0 0-216-16,0 2-104 15,0 1-48-15,12 4 40 31,0 3 161-31,12 2 191 0,3 1 64 16,10-1 40-16,6 1-136 16,9-3-56-16,4-4-24 0,-1 0-16 15,5-2 48-15,-4-4-128 16,0 3-80-16,-4 0 0 31,-8 4-112-31,-1-4 8 0,5 6 8 0,1-3-8 16,6 1 40-16,13-1-48 0,24-2 8 15,-9-2 192-15,-7-2-8 16,-12 4-56-16,-17-1-120 16,5 3-8-16,4 1 56 15,-9 2-64-15,-2 1-8 16,-6-4 8-16,1 3 0 16,4-2 0-16,3-4 160 15,6-3 224-15,6 0 121 0,-3 0-81 16,4 0-184-16,-4 0-168 31,-5 0-72-31,-6 0 64 0,-6 3-64 16,-3 4 0-16,-4-4 0 15,0 6 0-15,3-6 0 0,6 4-8 16,2-1 8-16,5-6 0 16,4 3 0-16,4-3 8 15,-8 4-16-15,-5-2 8 0,-3 5 0 31,-8-1 0-31,-4 1 0 16,0 2 40-16,-4-6-40 0,0 4-32 16,4-4 24-16,-5 3 16 15,5-6-8-15,-4 4 0 16,4-4 8-16,0 0 48 0,-8 0-56 16,3 0 0-1,-6 0 0-15,-6 3-16 16,-2-3-128-16,-5 0-192 0,-4 0 64 15,0 0-104-15,-13 0-313 16,-2 3-1167-16,-9-3-4169 16</inkml:trace>
  <inkml:trace contextRef="#ctx0" brushRef="#br1" timeOffset="39937.91">2537 10061 7009 0,'0'0'5697'0,"0"0"-4705"0,0 0-207 16,0 0 151-16,0 0 0 15,0 0-208-15,0 0-432 16,5 0-216 0,-1 0-80-16,4 0-48 15,3 0 48-15,9 0 176 0,1 0-72 16,7 0-8-16,7 0-48 0,5-3 32 16,12 3 88-16,8-6-112 15,0 3-40 1,3 3 80-16,5-3-96 15,-8 3 72-15,-1 0-72 16,1 0 8-16,-5 3 32 0,-3 3-40 16,8 0 0-16,-4-3 0 15,4 4 0-15,4-4 0 0,11-3 0 32,20 0 0-32,17 0 48 15,8-3-48-15,-24 0-48 16,-25-4 48-16,-23 4 96 0,-8 3 96 15,4 0-136-15,3 0 33 16,6 0 39-16,-6 6 72 0,-3 1-32 31,0-4-64-31,4 4-32 16,-1-1 16-16,1 0-16 16,0 0-64-16,4 4 176 0,-4-4-40 15,3 1 0-15,1 2-40 0,-4-3-40 16,-4 4-16-16,-5-4-48 15,-2 1 0 1,-5-1 32-16,0 0-32 16,-5-2 0-16,6-4 8 15,-6 0 8-15,1 0 64 0,0 0-80 0,0 0-8 16,-8 3 8-16,-1-3-8 16,-2 3 8-1,-6 0-8-15,-2-3 8 16,-1 3-16-16,-1 1-48 15,-3-2-72-15,5-2-16 16,-5 4-88-16,0-4-32 0,-1 3 0 31,1 0 32-31,0 0 8 0,0 1-137 16,5-4-239-16,-5 0-720 16,-1 0-1449-16,-3 0-5248 0</inkml:trace>
  <inkml:trace contextRef="#ctx0" brushRef="#br2" timeOffset="51172.2">3227 7007 2528 0,'0'0'448'0,"0"0"-360"0,0 0 1304 15,0 0-415-15,0 0-17 0,0-16 152 16,0 10-216-16,-4 3 0 31,4 3-263-31,0 0-225 16,0-4-120-16,0 4-40 0,0 0-64 15,0 0 0-15,0 0-40 16,0 0-8-16,0 0-56 0,0 0 24 31,0 0 24-31,0-3 80 16,0 3 16-16,0-6-104 0,0 2 48 16,0-5-24-16,-4 3 64 0,4-1 168 15,0 1 32-15,-5 0 313 16,5 3-145-16,-3-1 136 15,3 4-224 1,0 0-216-16,0 0-264 16,0 0 0-16,0 0-8 15,0 0-48-15,0 0 48 0,-4 0-56 0,0 4 56 16,-4 8 8-16,-1 7 136 16,-6 4-16-16,3 2-72 0,4 7-40 31,-4-4 40-31,8 4-56 15,0 0 8-15,1 0-8 16,-2 2 0-16,5 1 56 0,0 0-56 16,0-3 0-16,-4 3 96 0,4-4-96 31,-4 1 80-31,-4-6 16 16,8 3-88-16,-4-4 0 15,1-3 0-15,-1 7-8 0,-1-4 48 16,1 4-40-16,0-4 0 15,0 0 0-15,1 1 0 0,-1-7 48 16,4 0-48-16,-4-3 0 31,-1 0 48-31,5-1-48 16,-4 2-8-16,4-2 8 0,-4 5-8 16,4-5 8-16,-4 4 0 15,4 1-8-15,-3 2 72 0,-1-7-72 0,4 5 72 16,-4-5-64-1,0-2 48 1,-1 0 8-16,5 0-64 16,0-7 8-16,0 0 24 0,0 0-24 15,-4 1 0-15,4 3-8 0,-7 5 16 16,-1 1 96 0,0 3 8-16,-1 3 56 15,-2 1 0-15,3-1-128 16,3-9 16-16,1-4-64 15,4-3 0-15,0-6 64 0,0 0-56 16,0 0 96-16,0 0 16 16,0-12-120-16,0-10-120 0,4-33-1432 31,5 11-2585-31,-9-3-7929 0</inkml:trace>
  <inkml:trace contextRef="#ctx0" brushRef="#br2" timeOffset="52199.87">3422 7039 1280 0,'0'0'1928'15,"0"0"-1616"-15,0 0-232 16,0 0 992-16,0 0-191 0,0 0 319 31,0 0-536-31,4-61-240 16,0 55-184-16,-1-1 264 0,2 1 273 15,-5 3-121-15,4 0 120 16,0 0-112-16,0 0-360 0,0-1-216 16,3 4-48-16,-2-3-32 15,-1 3-16 1,0 0 8-16,-4 0-8 15,4 0-96-15,-4 0 8 0,4 0 96 16,-4 10 0-16,0 3 0 16,0 2 176-1,0 1 56-15,0 10 72 16,0-1 256-16,-8 4-152 0,8 3-144 16,-4-1-24-16,0 4-80 15,-1-3 41-15,2 3-49 0,-5-3 96 16,4 5 136-16,-4 2-8 15,3-4-72-15,2 3-144 16,-1-4-24 0,0 5-32-16,4-4-24 15,0 2-72-15,-4-1 120 0,4-5-120 16,0 4 48-16,0-3-56 16,-4-3 8-16,4-4 8 15,-4-3-8-15,4 0-8 0,-4 1 120 31,4-4-112-31,-4 0 96 16,4 0-96-16,0 3 8 0,0-3 56 16,0 0-24-16,0 0-48 15,0 0 80-15,0 1-72 32,0-2 112-32,0 1-104 0,0 0 48 0,-4-3 72 15,0 0-128-15,0 3 0 16,0 0 88-16,0 3-24 0,-3 4 24 15,-2 2-32-15,5-2 56 16,-4 0-24-16,5-4-24 16,-1-7-24-16,4-2-40 15,0-6 8-15,0-7 24 16,0 0-40-16,0 0-8 16,0-7 8-16,0-31-352 0,0 0-2104 15,0-3-1945-15</inkml:trace>
  <inkml:trace contextRef="#ctx0" brushRef="#br2" timeOffset="53002.24">2765 7413 728 0,'0'0'1712'0,"0"0"1377"0,0 0-849 16,0 0-1208-16,0 0-223 16,0 0 135-16,0 0-16 0,0 0-352 15,0 0-192-15,4 0-104 32,3 0 328-32,6 0-80 0,6 4-95 15,2 2-49-15,3-3 96 16,4 7-208-16,3-7-56 15,5 6-56-15,4-5-56 0,3-2 96 16,9 2-32-16,-4-4-104 16,4 0 64-16,-8 0-120 0,-1 0 56 31,-3 0-8-31,-7 0 0 16,-10 0-40-16,1 3-16 0,0 0 0 15,-5-3 48-15,-2 3-48 0,3 4 8 16,3-4-8-1,1-3 0 1,4 6 16-16,0 0-16 0,0-2-16 16,4 2 8-16,-4 1 8 0,-4-1 0 15,-4-3 0 1,0 0 0-16,-5 0 32 0,-6 0-32 0,-1 1-8 16,-1-4-40-16,-3 3-8 15,-4-3-272 1,0 0-96-16,0 0-168 15,4 0 144-15,1 0-112 16,3 0-297-16,-1 0-759 16,-3 0-1609-16</inkml:trace>
  <inkml:trace contextRef="#ctx0" brushRef="#br2" timeOffset="53898.08">2832 7813 3000 0,'0'0'1849'16,"0"0"2303"-16,0 0-3431 0,0 0-513 15,0 0-80-15,0 0 80 0,0 0 280 32,0 0-120-32,12 4-64 15,-8-4-16-15,1 0 72 16,-2 3 104-16,5-3-136 0,0 0 32 16,1 3-32-16,2-3-32 15,9 3 137 1,4-3 311-16,0 3-176 0,8-3-216 15,-1 0-168-15,5 0 128 16,5 0-120-16,-6 3-8 16,5 1-136-16,-4-1-32 0,-1 0 32 15,2 0 0-15,-1 1-48 0,-4-1 72 16,3-1-16 0,1 2-40-16,0-1 40 15,-5 0-48-15,-3 0 0 16,0-3-8-16,0 4 8 0,-3-4-8 15,-1 0 8-15,-1 3 8 16,-3-3 48-16,4 3-64 16,0-3 0-1,-8 0-8-15,4 0 16 16,-8 0-8-16,-1 0 0 16,-2 0 8-16,-5 0 32 0,0 0-40 0,-4 0 0 15,0 0 0 16,0 0 8-31,0 0 112 0,0 0-40 16,0 0-64-16,0 0-16 16,0 0-400-16,0 0-1096 15,0 0-1097-15,0 0-4200 0</inkml:trace>
  <inkml:trace contextRef="#ctx0" brushRef="#br3" timeOffset="59060.62">4047 9128 1072 0,'0'0'1344'0,"0"0"1889"16,0 0-2233-16,0 0-752 0,0 0 128 15,0 0 192-15,0 0-72 0,0 0-112 16,0 0-144-16,0 3 8 15,0 4 281-15,0 5 111 0,0-2 64 32,0 5-200-32,0-2-224 15,0-4-96-15,0 4-32 0,0 0 104 16,-4 0-56-16,-3 6 40 16,-1-3 120-16,-5 3-112 31,6 3-16-31,-5 0-56 0,3 1-39 15,5-1 15-15,-3 3-80 16,-1 0 24-16,4 1-40 0,0 2-48 16,-1 1 96-16,2-3 24 15,-1 2-8-15,-4-2 8 32,0-1-112-32,4 4-8 0,-8-4 64 15,4 3-64-15,4-2 40 0,-3 2 0 16,2-2-32-16,1-4 32 0,0 0-40 15,0-3 0-15,4 0-8 16,-4 1 88 0,1-5-24-1,3 1-16-15,-4 0-48 0,-5 0 144 0,1 3-72 16,1 0 40-16,-1 3-24 16,-1-3-72-16,1-6 40 0,5-3-56 15,3-1 8-15,0-6 0 31,0-3-8-31,0 3-8 0,0 0 8 16,-4 4 0-16,4 3 48 16,0-1-48-16,-4 0-72 0,4-2-56 15,-4-1-520-15,4 0-168 16,0-6-369-16,0 0-463 16,12-15-673-16,-1-7-2816 0</inkml:trace>
  <inkml:trace contextRef="#ctx0" brushRef="#br3" timeOffset="59752.51">4215 9296 2880 0,'0'0'504'16,"0"0"-376"-16,0 0 176 0,0 0 961 15,0 0 567-15,0 0-272 16,0 0-151-16,12-35 191 0,-12 35-424 31,0 0-488-31,0 0-304 16,0 0-112-16,0 0-159 15,0 0-65-15,0 0 8 0,0 3-56 16,0 7 0-16,0 9 64 31,0 3 64-31,0 10 96 0,0 3-24 0,-4 9 32 0,0 4 40 32,-4 6 8-32,-1-7-48 0,2 4 8 15,-1-3 16-15,4-7-24 0,-4 4-160 16,4-7-16-1,-4-3 16 1,4-4-56-16,-4-2 64 0,4 0-80 16,-4-4 0-16,4 0 56 15,-4-3-48-15,4 4 0 16,-3-4 8-16,-2-3 88 0,5 1-32 0,4-8-72 16,-4-2 0-16,4-4 0 15,0 0 0 1,0-3-8-16,0-3-280 15,0 4-16-15,0-4-736 16,4 0-376-16,0-4-209 16,1-5-1087-16</inkml:trace>
  <inkml:trace contextRef="#ctx0" brushRef="#br3" timeOffset="60539.43">3577 9449 2920 0,'0'0'5865'16,"0"0"-4928"-16,0 0-721 15,0 0-48-15,0 0 552 0,0 0 248 16,0 0-264-16,60 2 16 31,-36 2-176-31,-4-1-143 0,12-3-25 16,-5 3 240-16,1 0-72 15,9 1 24-15,-1-1-152 16,3-3-184-16,5 3-64 0,0 0-112 16,-4 1-56-16,-1-2 56 0,-2 1-48 15,-5 1 0-15,-4-1-8 16,-1-3 16-1,-7 0-8-15,0 0 0 16,-4 0-8-16,0 0 56 16,-1 0-56-16,-2 0 0 0,-1 0 0 15,4 3 0 1,7-3 8-16,5 3-8 16,4-3 0-16,4 0-8 0,8 0 16 15,-1 4 32-15,-2-1-40 16,-5 3 0-16,-12-3-224 15,-5 4-264-15,-11-4-224 0,-8 3-64 32,0-3 240-32,0 3 352 0,-23 1-545 15,2-4-1711-15,-3 0-3857 0</inkml:trace>
  <inkml:trace contextRef="#ctx0" brushRef="#br3" timeOffset="61477.18">3577 9728 3688 0,'0'0'152'0,"0"0"-16"0,0 0 2785 15,0 0-1137-15,0 0-791 0,0 0-193 16,0 9 200-16,0-9-296 15,0 0-248-15,4 3-80 0,0-3 8 16,1 4-96-16,6-1-184 0,1 0 417 31,8 0 223-31,4 4-296 16,4-4-224-16,4 0 32 0,4-3 8 16,3 0 56-16,1 0-40 15,1 0-64-15,2 0-88 0,-11 0-112 16,0 0-8-16,-4 0 64 31,-4 0-72-31,-9 0 16 0,5 0-16 16,1 0 8-16,-2 0 0 15,1 0-8-15,8 0 0 0,-4-3 8 16,4-3-8-16,4 2 8 31,-9 4-8-31,1 0 0 16,1 0 48-16,-10 0-48 0,-2 0 0 15,-2 0-8-15,-2 0-8 16,-1 0 8-16,-1 0 0 0,5 0 0 16,4 0 0-16,4 0 8 15,0 0 0-15,0 0 8 32,0 0-8-32,-8 0 8 0,-1 0-8 0,-11 0-56 15,4 0-48-15,-4 0-240 16,0 4-392-16,-11 2-424 0,-1 0-489 15,-4-3-4240-15</inkml:trace>
  <inkml:trace contextRef="#ctx0" brushRef="#br3" timeOffset="70011.48">4239 14030 4080 0,'0'0'6818'0,"0"0"-5018"15,0 0-1280-15,0 0-320 16,0 0 48-16,0 0 665 16,0 0-1-16,0 0-384 15,0 3-240-15,0-3-112 16,0 3 64-16,4-3 136 16,8 4 272-16,4 2 40 0,3-3-111 15,9 0-97-15,8 0-8 16,8-3-200-16,7 4-56 15,5-4 8-15,4 0-56 0,4 3 0 32,0 0-120-32,-1 3-48 0,-3 0 48 15,-4-2-48-15,-4 5-8 16,-5-5 8-16,-10-1 8 16,-5 0 0-16,-13 0-8 0,-2-3-56 31,-10 3 8-31,-3-3-112 15,-4 0 0-15,0 0-168 0,0 0-200 16,0 0-488-16,-11 3-881 16,-6 0-1168-16,-6-3-4064 0</inkml:trace>
  <inkml:trace contextRef="#ctx0" brushRef="#br3" timeOffset="70653.55">4243 14008 8185 0,'0'0'1889'0,"0"0"-489"16,0 0-400-16,0 0-240 0,0 0-144 15,0 0-207-15,0 0-161 32,0 0-40-32,-13 28 488 0,6 1 40 15,-1 0-56-15,-5 6 0 0,2 2-112 16,-1 8-128-16,0-1-23 15,0 8 7-15,-4-5 16 0,8 7-128 16,-3-3-72 0,3-1-64-16,-1 1-120 15,5-3 112-15,0-1 16 16,1-2-80-16,-1-7-32 0,4-3-72 16,0-7 8-16,0-5 48 15,0-4-56 1,0-7 0-16,0-2-8 15,0 0 8-15,0-7 0 16,0 6-128-16,0-2-360 0,0 2-424 16,0 1-689-16,-4 2-1375 15,4-2-1457-15,0-4-5257 0</inkml:trace>
  <inkml:trace contextRef="#ctx0" brushRef="#br3" timeOffset="71024.67">4084 14966 7161 0,'0'0'4385'0,"0"0"-3457"31,0 0-168-31,0 0-120 16,0 0 497-16,0 0-153 0,0 0-280 16,0 0-272-16,71-12-96 0,-43 12-160 15,4 0 8-15,4 0-72 16,7 0 16-16,2 0-8 15,7 0-112 1,-1 3 0-16,1 1 56 16,0-2-56-16,-5 1 40 15,5 1-48-15,-4-1 8 0,-8 3-8 0,0-2 0 16,-1 2-8-16,-7-3 8 16,-4 3 8-1,0-2 0-15,-8 2-8 16,-4-3 0-16,-8 0 32 15,0 1-32-15,-8-4-8 16,4 0-64-16,-4 0 56 0,0 0-88 16,0 0-384-16,0 0-704 0,0 0-1136 15,0-4-2626-15</inkml:trace>
  <inkml:trace contextRef="#ctx0" brushRef="#br3" timeOffset="71819.59">5083 14122 7865 0,'0'0'3073'15,"0"0"-1905"-15,0 0-704 32,0 0-16-32,0 0 24 15,0 0-224-15,0 0-144 0,0 0-104 16,0 10 8-16,0 2 425 16,0 8 271-16,-3 2 24 15,-1 0-208 1,-9 3-48-16,9 7 16 15,-7-3-16-15,3 9-64 0,-5-4-88 16,2 8-56-16,-2 2 9 0,2 1 31 16,-1-1-88-16,0 1-16 15,0-4-104 1,0 4 96-16,-4-4 56 16,4 0 48-16,0-3-32 0,0 0-104 15,5-3-152-15,-6-6 144 16,9-7-136-16,0 0 32 0,1-6-48 15,3-7 0-15,0 1 16 16,0-4-16-16,0-6 0 16,0 4 0-1,0-1 8-15,0-3-16 16,0 0 8-16,0 3-136 0,0-3-352 16,0 0-824-16,-4-6-1841 15,-5-4-6569-15</inkml:trace>
  <inkml:trace contextRef="#ctx0" brushRef="#br3" timeOffset="76965.08">3852 14532 1272 0,'0'0'9322'0,"0"0"-7786"15,0 0-1024-15,0-10-104 16,0 7 320-16,0 3 257 0,0 0-353 16,0 0-240-16,0-3-104 15,0-1-16 1,0-1 128-16,0 1 184 0,0-2-136 15,0-4-280-15,0 0-88 16,-7-2 88-16,-1-1-168 16,-5-3 48-16,2 4-48 0,-6-1 8 0,2 3 72 31,-2 4-80-31,-2 3-72 16,-1 3 64-16,0 0-32 0,-4 3 32 15,4 10-48-15,0 6 16 16,1 3 40-16,2 4 0 15,6-1 8 1,11-3 0-16,0 4-8 16,0-8 0-16,7-1 0 0,14-5 0 15,-2-6 0-15,5-6-56 16,-4 0 0-16,3 0-248 16,-2-9-56-16,-5-10 128 0,-4 0 112 31,-1-3 96-31,-2-3 16 15,-1 2 8-15,-4 1 0 0,3 3 0 16,-3 6 56-16,1 7 296 16,-5 2-40-16,0 4-160 15,0 0 0-15,0 0-48 0,0 0-40 16,0 7-64-16,0 6 0 16,0 6 120-1,0 6-40-15,0 0-80 0,0 1 160 16,0 3-48-16,0-1 9 15,0-2-73-15,8-1-40 16,3-6 88-16,6 0-96 16,-6-3 8-1,6-10 32-15,-6 0-32 0,1-6-16 16,-4 0 8-16,4-6-200 0,-4-10-209 16,0 1-631-16,0-8-632 15,-8 7 240-15,0 7 207 16,-4 3-31-16,-4 6-3753 0</inkml:trace>
  <inkml:trace contextRef="#ctx0" brushRef="#br3" timeOffset="77901.92">4442 15192 9858 0,'0'0'3872'0,"0"0"-2951"0,0 0-569 31,0 0-256-31,0 0 280 16,0 0 48-16,0 0-192 0,0 19 280 16,0 0-72-16,0 3-96 0,-8 7 80 15,0 3-192-15,0-4 16 16,-4 4-176-16,4-7-8 15,5 1-16 1,-1-4-48-16,-1-3 0 16,1-6 0-16,0-7-120 15,4-3-128-15,0-3-72 0,0 0 64 16,0-3 64-16,17-13-8 0,2-2-328 16,1-5 248-1,4 4 160-15,4 0 56 16,-9 6 16-16,2 7-40 15,-1 3 80-15,-1 3-48 0,-6 0-16 16,2 0 16-16,-2 0 48 16,-5 6 8-16,-1 4-8 0,-3-1 8 15,0 4 152-15,-4 2 144 32,0 5 80-32,0-1-136 15,-4 0-8-15,-7 0 144 0,-10-3 56 16,2 0 24-16,-9-4 177 15,-4 1-193-15,-5-6-208 0,6-5-88 32,-1-2-24-32,4-15-120 15,12-11-1120-15,9-2-3505 0</inkml:trace>
  <inkml:trace contextRef="#ctx0" brushRef="#br3" timeOffset="90936.39">5119 14630 1400 0,'0'0'816'0,"0"0"-552"16,0 0-168-16,-4 0 2017 16,4 0-241-16,0 0-848 15,0 0-200-15,0 0 112 16,0 0 17-16,0 0-273 16,0-3-144-16,0 0-200 0,0 3 168 15,0 0-112-15,0 0-144 16,0 0-136-1,0 0 32-15,0 0 16 16,0 0 16-16,0 0 0 16,0 0 177-16,0 0-17 0,0 0 64 0,0 0-64 15,0 0-96 1,0 0-80-16,0 0-104 0,0 0-56 16,0 0 8-16,0 0-8 31,12 0 0-31,8 0 8 15,4 0 48-15,4 3 40 0,4 0-80 16,0 0-8-16,-4 0 232 16,0 1-48-16,-5-1 0 0,1 3-40 31,0-3-80-31,4 4 32 0,-4-4-96 16,4 3 48-16,4 1 0 15,0-1 32-15,4 0 0 0,-4 1 0 16,3-1-80-16,-3 1 160 15,4-1-160-15,-4 0 8 0,-4 0-16 16,-4 1 48 0,0-4-40-1,-5 3-8-15,1-3 8 0,5 1 16 16,-1-1-24-16,-1-3 8 0,1 3-8 16,0-3 8-16,-4 0 56 15,-4 0-64 1,-5 0 0-16,-6 0-32 15,-1 0 32-15,-4 0 0 16,0 0-16-16,0 0-56 0,0 0-160 16,0 0-504-16,0 0-480 15,0 0-9-15,-9 0-663 0,-10 0-688 32,-1-3-1913-32,4-7 416 0</inkml:trace>
  <inkml:trace contextRef="#ctx0" brushRef="#br3" timeOffset="91426.2">5824 14529 2816 0,'0'0'2249'0,"0"0"1055"0,0 0-791 15,0 0-585 1,0 0-207 0,0 0 31-16,0 0-408 0,0 0-784 15,-24-32-352-15,24 32-128 0,0 0-80 16,0 0-8-16,0 0 8 16,4 6-32-1,9 3 32-15,2 4 48 16,5 0 32-16,5 6 48 15,3-3-120-15,0 0 0 0,-1 0 65 16,0 3-65-16,-2 0-8 16,-5 0 0-16,-5 0-40 0,-2-3 32 31,-5 3 0-31,-5 0-33 16,-3-3 33-16,0 3 16 15,-7 0-8-15,-10 0 8 0,-2-3 65 16,-5 0 23-16,-4 3-88 15,-8-3 232-15,1-1-32 0,-10 4-40 32,6-3-64-32,-1 0-104 15,4 4 0-15,8-8-264 16,8 1-929-16,9-7-1663 0,6-6-3090 0</inkml:trace>
  <inkml:trace contextRef="#ctx0" brushRef="#br3" timeOffset="106773.24">7076 14192 1344 0,'0'-6'7737'0,"0"3"-6440"15,0-1-449-15,0 4-384 16,0 0 160-16,0 0 272 31,0 0-208-31,0 0-31 0,-4 0 47 16,-1 0 16-16,-6-3-152 15,-10 3-416-15,-6-3-136 0,-9 3 56 16,-4 0-72-16,-3 0 0 16,-6 0-48-16,10 0 48 31,-1 3 0-31,16 0-48 0,4 1-8 0,12-4 40 16,4 0-48-16,4 3 56 15,0-3-64-15,0 0 8 16,0 0 64-16,0 0-64 0,0 3 0 15,0 0 56-15,0 3-24 16,0 7 32-16,-3 3 448 16,3 6-168-16,-5 4-112 15,5 6-160-15,0-1 48 16,0 4 16-16,0 6 24 16,0 7 80-16,0 2-56 0,0 4 136 15,-4 4 88-15,0 2-128 16,-8 4-56-1,0 8-47-15,-4-2 47 16,0 1 32-16,-3-2 24 16,-2-12-96-16,1 10 32 0,1-1-80 15,-1-5 32-15,8-1 8 32,-1-3-16-32,10-9-32 0,3-7-48 15,0-2 40-15,7-8 40 16,10-5-88-16,11-7 88 15,4-6-16-15,7-1 48 0,17-9 32 16,8-3-160-16,35-6-96 31,-19-10-1280-31,-8-9-3673 0</inkml:trace>
  <inkml:trace contextRef="#ctx0" brushRef="#br3" timeOffset="107857.17">7140 14490 3632 0,'0'0'7714'0,"0"0"-5282"15,0 0-1095-15,0 0-777 0,0 0 464 16,0 0 120-16,0 0-592 0,3 0-416 31,9 0 0-31,1 0-136 16,6 4 73-16,5-4-65 16,4 3 0-16,-8-3-8 0,8 0-249 15,-5 0-871-15,5 0-1256 31,-4-10-1633-31,-3-2-4753 0</inkml:trace>
  <inkml:trace contextRef="#ctx0" brushRef="#br3" timeOffset="108077.82">7522 14338 8889 0,'0'0'2865'0,"0"0"-1505"0,0 0-215 15,0 0 199-15,0 0 8 16,0 0-600-16,7 0-552 0,-7 16-104 16,0 6 248-1,-4 3-16-15,-7 4-79 16,-1 6-177-16,0-3-56 16,0 3-16-16,5-1-40 0,-2 8-1297 15,9-10-3088-15,-4-7-6929 16</inkml:trace>
  <inkml:trace contextRef="#ctx0" brushRef="#br3" timeOffset="111742.67">8000 14554 9658 0,'0'0'2656'0,"0"0"-1336"16,0 0-143 0,0 0-273-1,0 0 624-15,0 0-392 16,72-47-471-16,-48 40-241 0,0 4-136 0,-1-4-136 16,-3 7-80-16,1 0-72 15,-10 0 0-15,2 0 0 16,-2 0-832-1,1 7-625-15,-3 3-1231 16,2-5-1817-16</inkml:trace>
  <inkml:trace contextRef="#ctx0" brushRef="#br3" timeOffset="111965.86">8422 14360 10362 0,'0'0'2592'0,"0"0"-127"15,0 0-1185-15,0 0 88 0,0 0-231 16,0 0-673-16,0 0-384 31,5-16-80-31,-5 29-144 0,0 9 144 16,0 4 80-16,0 5 16 0,0 1 32 16,-5 3-128-16,5-3-8 15,0 3-136-15,0 3-864 16,5-6-1425-16,2-10-2048 0</inkml:trace>
  <inkml:trace contextRef="#ctx0" brushRef="#br3" timeOffset="112358.01">9004 14548 5777 0,'0'0'9610'0,"0"0"-7138"0,0 0-1191 15,0 0-665-15,0 0 96 16,0 0-48-16,48-29-480 0,-16 26-104 16,3-1-80-16,1 1 0 15,-8 3-136-15,0 0-640 31,4 0-792-31,-8 0-1281 0,-8 0-2008 16</inkml:trace>
  <inkml:trace contextRef="#ctx0" brushRef="#br3" timeOffset="112559.97">9582 14290 12426 0,'0'0'4809'0,"0"0"-2824"15,0 0-1033-15,0 0-576 0,0 0-216 16,0 0-104-16,0 35-16 16,0-3-32-1,-8 6 48-15,-8 7-56 16,4-1 0-16,-12 16-840 0,5-15-1833 16,-2-10-4960-16</inkml:trace>
  <inkml:trace contextRef="#ctx0" brushRef="#br3" timeOffset="113256.71">7581 14938 9033 0,'0'0'4441'16,"0"0"-3088"-16,0 0-521 0,0 0 120 15,0 0-280-15,0 0-320 16,0 0-128-16,-39 67-72 31,31-39-48-31,-1 1-96 0,6-1-8 16,3-2 16-16,0-4-8 15,12-3-8-15,7-6 0 0,9-7-56 16,8-6 40-16,1 0-208 16,2-13 0-16,-7-6 168 31,-11-6 56-31,-10-4 128 0,-11-2 304 0,0-1 112 16,-16 0 281-16,-7 7-17 15,-2 9-120-15,1 6-328 16,4 10-248-16,1 0-112 0,2 19-456 15,10 10-656 1,14 12-497-16,17-6-2295 16,4-6-2394-16</inkml:trace>
  <inkml:trace contextRef="#ctx0" brushRef="#br3" timeOffset="113635.34">8367 15049 2896 0,'0'0'10874'0,"0"0"-8473"15,0 0-953-15,0 0-776 32,0 0-55-32,0 0-273 0,0 0-272 15,0 0-72-15,-41 41 8 16,26-12 16-16,2-4-24 15,13-3-8-15,0-2-368 0,0-4-233 16,21-10-23-16,3-6 144 16,8 0-40-16,-4-13-8 0,0-12 416 15,-13-7 120 1,-6-3 888 0,-9-3 352-16,-9 3-151 0,-19 0-65 15,-4 6-376-15,-4 14-128 0,5 5-368 16,3 10-152-1,0 7-112 1,5 18-584-16,10 26-800 0,9-7-1569 0,4-9-5153 16</inkml:trace>
  <inkml:trace contextRef="#ctx0" brushRef="#br3" timeOffset="114064.01">9426 15103 8401 0,'0'0'5121'15,"0"0"-3448"-15,0 0-737 32,0 0-200-32,0 0-96 0,0 0-248 15,-75 54-240-15,70-35-144 16,5-3-8-16,9 0 0 0,15 0-24 16,3-10-40-16,10-3-32 0,-2-3-24 15,5 0 64 1,-8-13 56-1,-8-5 80-15,-9-8 488 0,-6 1 553 0,-9-7-169 16,0 3-240 0,-16 1-216-16,-8 3-48 0,0 6-360 15,-4 9-88-15,-7 10-120 0,-25 12-848 32,4 11-1336-32,4 2-5098 15</inkml:trace>
  <inkml:trace contextRef="#ctx0" brushRef="#br3" timeOffset="114817.51">7510 15513 8489 0,'0'0'7586'16,"0"0"-5546"-16,0 0-1319 0,0 0-521 15,0 0 144-15,0 0 208 16,0 0 0-16,-16 50 48 0,4-21-432 16,1 3-120-1,-2 0 56-15,5-4-96 16,1 4-8-16,3-7-512 16,4 10-760-16,0-9-1745 0,0-8-3648 15</inkml:trace>
  <inkml:trace contextRef="#ctx0" brushRef="#br3" timeOffset="115282.05">8438 15656 13706 0,'0'0'4497'0,"0"0"-3512"15,0 0-601-15,0 0-128 0,0 0 56 31,0 0 40-31,0 0-112 16,-43 82-80-16,26-44-104 0,6-3-56 16,2 4-64-16,1-5 8 15,5 11-888-15,3-11-1249 0,0-5-3688 16</inkml:trace>
  <inkml:trace contextRef="#ctx0" brushRef="#br3" timeOffset="115635.9">9411 15798 5217 0,'0'0'10466'0,"0"0"-7626"16,0 0-1711-16,0 0-737 16,0 0-72-16,0 0 368 0,-13 70 56 31,2-32-456-31,-2 4-216 15,-2 5-72-15,2-2 0 0,-2-1-288 16,-6 7-1072-16,6-13-2441 16,3-9-3280-16</inkml:trace>
  <inkml:trace contextRef="#ctx0" brushRef="#br3" timeOffset="116508.12">10083 14218 9297 0,'0'0'2577'0,"0"0"-1497"0,0 0-672 16,97-32-192-16,-65 29 433 16,-5 3 23-16,-3 0-416 15,-4 3-184-15,-8 12-24 16,0 11-48-1,-12 2 112-15,0 7-16 16,0 10 184-16,0 3-24 0,-8-1 168 0,0 7-144 16,4 3-40-16,0 0-40 15,0 17 80-15,-3 18-136 16,-6 16-96 0,-2 3-40-16,-6-10 80 15,5-22-72-15,0-24 0 16,9-14-16-16,-6 0 144 0,5 7 56 15,1 9-32-15,-2 3-72 16,5 1 32-16,4-8 16 0,0 1-63 16,0-3-65-16,0-3 88 31,-4-1-104-31,-3-6 0 0,3-2 8 16,-4-4-8-16,-5-3 80 15,2-1-80-15,-5-2 0 16,0-4 48-16,-16 4-48 0,0-7 80 31,-12 0-80-31,-31-9-521 16,7-4-863-16,0-9-3009 0</inkml:trace>
  <inkml:trace contextRef="#ctx0" brushRef="#br3" timeOffset="121837.05">12940 14509 10562 0,'0'0'2696'16,"0"0"-903"-1,0 0-1009-15,0 0-248 16,8-34 280-16,-8 24 88 16,0 0-119-16,0 1-489 0,0-1-32 15,0-2-168-15,-12-1-16 16,-8 0-24-16,-8 1-56 0,-7-1-8 15,-5 6 8-15,0 1 0 32,5 3 48-32,7 3-40 0,0 0 0 15,8 9 80-15,4 8-88 16,0 8 16-16,4 10-16 0,3 9 64 16,6 10-8-16,3 0-40 15,0 10-16-15,8 2 192 31,4-2-48-31,-1 6 80 0,2-4-96 16,-5 1 8-16,-1-7-32 16,-3-5-96-16,1-1-8 0,-5-7 88 15,0 0-88-15,0-2 56 16,0-4-56 0,0-3-72-16,0-6-344 15,0-3-272-15,-9-4-793 0,-2-6-1383 16,-2-9-2705-16</inkml:trace>
  <inkml:trace contextRef="#ctx0" brushRef="#br3" timeOffset="122062.24">12351 15052 9794 0,'0'0'3112'0,"0"0"-1927"16,0 0-833-16,95-3-280 0,-23 3 640 16,19 3 240-16,-3 4-352 15,-8 2-272-15,-16-5-328 0,-8 5-376 16,-13-3-2264-16,-11-3-3266 0</inkml:trace>
  <inkml:trace contextRef="#ctx0" brushRef="#br3" timeOffset="122355.9">13367 14951 10610 0,'0'0'2664'15,"0"0"-255"-15,0 0-505 16,0 0-792-16,0 0 129 0,0 0-409 15,0 0-560 1,0 0-272 0,0 3-48-16,-17 26 48 0,-2 8 8 15,-5 5-8-15,-4 3 0 0,4 2 8 16,1-3-8-16,-1 1-312 16,0-7-520-16,8-3-353 0,-4-3-887 31,12-13-769-31,-1-10-1696 15</inkml:trace>
  <inkml:trace contextRef="#ctx0" brushRef="#br3" timeOffset="122607.17">13100 15078 7345 0,'0'0'4225'16,"0"0"-2777"-16,0 0-456 15,0 0-303-15,0 0-177 0,0 0 672 16,59 22-160-16,-38-3-208 31,3 10-327-31,-5-4 39 0,1 7-168 16,-3 0-64-16,-2 3-80 0,-3 0-136 16,4-7-80-16,-8 0 64 15,4-5-56-15,0-4-16 16,-4-4-464-16,4-2-665 15,0-3-1735 1,-12-7-3001-16</inkml:trace>
  <inkml:trace contextRef="#ctx0" brushRef="#br3" timeOffset="125539.45">5274 14744 7257 0,'0'0'1496'0,"0"0"-1080"0,0 0-344 16,0 0 409-16,0 0 551 31,0 0-288-31,0 0-392 0,0 0-272 16,0 0-32-16,0 0 40 0,0 0-88 16,4 0 0-16,1 10 0 15,3 2 64-15,3 8 144 16,6 2-96-1,-2 7 120-15,13 9 240 16,4 0-104-16,8 10 64 16,4 2-63-16,12 1 47 0,4 3-120 15,4 0-120-15,-1 6-72 0,1-3-32 32,-4 4-24-32,-9-4-40 15,-7-7 0-15,0 2-8 0,-9-8 24 16,-3-3-24-16,1 0 0 15,-1-2-16-15,0-5 16 0,0 4 16 16,-5-3-16-16,5 1-16 31,0-1 16-31,4-1 0 0,-8 1 0 16,8 0 0-16,-8-3 0 16,3 0 16-16,-3-7-16 0,0-3 0 15,-5-3 0-15,-2-6 8 16,-5-1-16-16,0-2 8 15,-9-3-16-15,2-4 16 0,-1 0 0 32,-4 0-88-32,-1 0 88 15,-3-3-504-15,0 0-208 0,0 0-225 16,0 0 25-16,-7-3-1120 0</inkml:trace>
  <inkml:trace contextRef="#ctx0" brushRef="#br3" timeOffset="125954.83">6513 15694 10858 0,'0'0'2312'0,"0"0"-487"16,0 0-961-16,0 0-312 0,0 0 40 15,0 0-384-15,0 12-128 32,0 11 264-32,0 2-8 0,0 4-136 15,5-1-120-15,3 4-72 16,0 0 136-16,4 2-144 0,0-2 0 16,-1 0 8-16,2 0 0 15,-2-4-8-15,1-2-152 31,-3-4-136-31,-5 1 144 0,-1-5 16 16,-3-2 72-16,-3 3 8 16,-18-3 48-16,-7 3 88 0,-4 0-8 15,-7-3 24-15,-4 0 24 0,-6-3-128 16,10 0-56 0,3-7-448-1,16-6-792-15,3 0-704 0,17-13-2505 16</inkml:trace>
  <inkml:trace contextRef="#ctx0" brushRef="#br3" timeOffset="128207.47">12905 16097 7841 0,'0'0'3985'0,"0"0"-2945"0,0 0-376 15,0 0 225-15,-12-86 623 16,-4 70-248-16,4 1-344 0,-8 2-79 15,4 0-281-15,0 7-40 32,1 2-184-32,2 4 0 0,5 0-160 15,-3 4-96-15,2 11-72 16,-3 14-8-16,0 9 8 16,4 7 56-16,4 6-64 0,4 6 72 15,0 0-56-15,0 3 136 31,8 1 16-31,5 2-24 16,-2 4-72-16,-3-4 40 0,4 4-104 16,-8-1 40-16,0-5-40 15,-4-4-8-15,0-10 40 0,0-2-40 0,-8-7-144 16,1-12-120 0,-2-1-352-1,-6-9-768-15,2-7-1097 16,1-9-2536-16</inkml:trace>
  <inkml:trace contextRef="#ctx0" brushRef="#br3" timeOffset="128388.2">12523 16484 8249 0,'0'0'4329'0,"0"0"-2592"15,0 0-121-15,0 0-1016 0,86-28-240 16,-21 24 400-16,27 4-256 31,-2 0-216-31,22 7-288 16,-28-1-1656-16,-33-6-5257 0</inkml:trace>
  <inkml:trace contextRef="#ctx0" brushRef="#br3" timeOffset="128848.57">13522 16221 11506 0,'0'0'5465'0,"0"0"-4145"16,0 0-952-16,0 0-368 0,0 0-112 15,0 0 96-15,0 0 16 16,0 60 8 0,0-37-8-16,0-1-48 15,0-7-272-15,17-2 64 0,2-10-112 16,5-3-72-16,4 0-208 15,0-12 240-15,-4-11 352 0,-5 1 56 16,-2 0 488 0,-6 3 328-16,-7 6 184 15,-4 4 193-15,4 9-329 16,-4 0-576-16,5 0-288 0,-1 22-224 16,7 6 160-16,1 11 64 15,4 8 8-15,0 10-8 0,0 0 0 31,-4 7-64-31,-7-4-16 16,-5 1-128-16,-9-7-136 0,-19-4 72 16,-8-5 144-16,-11-10 128 15,-9-10 40-15,-4-6 64 0,0-9 448 16,8-10 72-16,9-4 152 31,15-18-104-31,16-6-248 16,12-17-280-16,27-34-144 0,10 9-880 15,6 3-3953-15</inkml:trace>
  <inkml:trace contextRef="#ctx0" brushRef="#br3" timeOffset="131013.27">12295 14370 1400 0,'0'0'4321'0,"0"0"-1569"31,0 0-879-31,0 0-633 16,0 0 80-16,0 0 33 0,0 0 239 15,4-6-352-15,-4 6-376 16,0 0 73-16,0 0-129 0,0 0-464 16,0 0-168-16,0 0-160 15,0 0-8 1,0 0 56-16,0 0-64 15,0 0 0-15,0 0 32 0,0 0-24 16,0 0-16-16,0 0 8 0,0 0-48 16,-8 0 48-16,-12 0-160 15,-3 2 112 1,-9 5 48-16,0 3-56 16,0-4 0-16,0 0-64 15,-4 4-176-15,0-4 112 0,8 3-96 16,0-5 112-16,5 2 16 15,10-3 104-15,2 0 39 0,3-3-7 32,8 4-40-32,0-4 48 15,0 0 8-15,0 0 0 0,0 3-48 16,0-3 48-16,0 0 8 16,0 0-8-16,0 3 0 15,0 3-8-15,0 4 56 0,0 5-48 31,0 5 48-31,0 2 1 16,0 7 31-16,0-1-32 0,0 4-32 16,4 6 88-16,0 0-104 15,3 7 56-15,-3 2 8 0,0 4 40 16,-4-3 16-16,4 2-72 16,1 1 96-1,-1-3 56-15,-4 0-144 16,3-1 40-16,5-3-32 0,-4 4-16 15,0 3 32-15,1 0-80 16,-1-3 56-16,-1-1 112 0,-3 0-56 16,4-2-24-1,-4-4-40-15,4 1 16 16,-4-5-16-16,8-1-48 16,-4 2 0-16,1-3 8 0,-2 3 0 15,1 0 0-15,0 0-8 16,0 0 8-16,0-3 40 0,0-3-48 31,0 0 0-31,0 3 0 16,-4-4 0-16,4 1 8 15,4-1-8-15,-8 1 0 0,4 0 48 16,-4 0-40-16,0 3-16 16,0 0 8-16,0-4 0 0,0 1 8 31,0-3-8-31,0-3 8 15,0-4-8-15,0 3 8 16,0-3-8-16,0 0 0 0,0 4 8 16,0-4 0-16,0 3-8 15,-4 4 8-15,4-4-16 0,-4 4 8 16,0 0 0 0,4-1 0-16,-4 4 0 15,0 0 0-15,0 0 0 16,4-1 0-16,0 7-16 0,0-3 16 15,0 6 0-15,0-6-8 16,0 7 8-16,0 2-8 16,-4-3 0-16,0 4 0 15,0-4 8-15,0-3-8 16,0 0 8-16,4-6 0 16,0-3 0-16,0-1 16 0,12-9-8 15,4 0-8-15,11-3 72 16,6-6 0-1,7-4 24-15,12-3-96 16,3 0-344-16,33-3-648 16,-17-10-2793-16,-6-5-3889 0</inkml:trace>
  <inkml:trace contextRef="#ctx0" brushRef="#br3" timeOffset="132200.71">14029 14436 10386 0,'0'0'3016'15,"0"0"-1607"-15,0 0-689 16,0 0-288-16,0 0 72 16,0 0-56-16,59-12-240 15,-23 8-88-15,8 4-96 0,4 0-24 16,3 0 64-16,-3 4-64 16,-4 5-8-1,-4 4-40-15,-4 0 48 16,-13 5-16-16,-3 2-72 15,1 5 40-15,-10 1 40 16,2 5 8-16,-6 4 0 0,1 3 0 16,0 7 8-16,1 6 0 0,-2 6-8 31,1 3 16-31,-4 0 40 16,5 4-48-16,-6-1 80 15,1-2 80-15,4-1 72 0,-8 0 120 16,4 4-48-16,0 0-168 15,0-1 65-15,-4 4-97 0,0-1-104 32,0 1 0-32,0-4 64 15,0 4-72-15,-8-3 0 0,-4 2 0 16,5 1-32-16,-6 0 40 0,5-4-8 16,1-6 0-16,2-3 0 15,1-3 104-15,0 0-32 16,4 0-24-1,0 2 104-15,0 5-56 16,0-4 96-16,0 6-72 0,4 0-48 16,5 1 24-16,-2-1-96 0,1-6 8 15,-4-3 104-15,5-7-48 32,-6-6 80-32,1 0-24 15,0-6-8-15,0 0 16 0,-4 0-128 16,4 0 8-16,-4 2-8 15,0 1 88-15,0 0-56 0,0 0-32 0,-4 0 0 16,-4 0 16 15,-8-3 32-31,0-1-40 0,-4 1 0 16,-4-3 56-16,1-4 8 16,-5-3-72-16,-4-9-248 0,-28-4-688 15,8-9-1881-15,0 0-5241 0</inkml:trace>
  <inkml:trace contextRef="#ctx0" brushRef="#br3" timeOffset="156980.73">14841 15662 6185 0,'0'0'600'0,"0"0"1592"32,0 0-439-32,0 0-337 15,0 3-288-15,0-3-39 0,0 0 127 0,0 0-304 16,0 0-312-16,0 0-64 16,0 0 16-16,0 0-184 15,0 0 9-15,0 0-9 16,0 0 24-1,4 0 24-15,0 0 64 16,8-13 8-16,8-2-24 0,15-14-384 0,6-9-32 16,26-10-48-16,21-15 0 15,19-10 0-15,13 0-16 16,-8 6 16 0,-9 13 40-16,-28 16-32 15,-19 9-8-15,-7 11 0 16,-10-2 8-16,6-2 56 0,2 0-64 15,1-3 0-15,-8-1-64 16,-8 4 80-16,-4 3-16 0,-8 0 0 31,-5 6 8-31,-3 1 72 16,-4 5-80-16,-4 4 0 0,0 0-32 16,-4-1 32-16,0 4 0 15,0 0-296-15,0 0-632 16,-11 17-1225-16,-14-2-2264 0,5-2-960 0</inkml:trace>
  <inkml:trace contextRef="#ctx0" brushRef="#br3" timeOffset="158000.28">14953 15811 960 0,'0'0'7593'31,"0"0"-5696"-31,0 0-969 15,0 0-472-15,0 0 168 16,0 0 472-16,0 0-55 0,0 0-57 16,0 0-208-16,0 0-352 0,0 4-72 15,12 8 24-15,8 4 248 16,16 13 209 0,3 5-441-16,13 11-120 15,3 6-56-15,25 12-208 16,16 10 152-16,16 7 240 0,4 2-168 15,-21-15-72-15,-27-19-152 16,-29-17 40-16,-11-3 56 0,4 2-104 0,-4-2-64 31,0-3 64-31,-8-6 8 16,-8-6 0-16,-8-7-8 16,0-3 8-16,-4-3 56 0,0 0-56 15,0 0 0-15,3 0-8 16,-3 0-192-1,4 0-272-15,5-9-536 16,3-7-1609-16,-5 0-2864 0</inkml:trace>
  <inkml:trace contextRef="#ctx0" brushRef="#br3" timeOffset="159608.2">16618 14277 10426 0,'0'0'1688'0,"0"0"-504"32,0 0-247-32,0 0-481 15,0 0 760-15,0 0 56 0,20-37-592 16,-20 37-320-16,0 0-176 0,0 0-88 15,0 0-16-15,0 0-80 16,-16 12 0-16,-8 7 96 31,-12 10-39-31,-8 6 63 16,-3 6 8-16,-1 3 112 0,4 4-40 16,5-4-96-16,7 4-96 0,11-7 96 15,14 4-104-15,7-4 0 16,11-3-48-16,21-3 48 15,16-6 88-15,7-4-88 0,14-9-48 32,2-9-8-32,1-7-64 15,-9 0 8-15,-7-10-168 0,-20-9-40 0,-8 0 119 16,-20-4 65-16,-8-2 136 16,-4 0-48-1,-19 3 48 1,-9 0 0-16,-9-1 0 0,6 10 8 15,3 4 24-15,4 6-32 16,12-1 0-16,8 4-48 0,8 0-56 0,0 4-120 16,12 8 96-16,16-2 128 31,8 3-8-31,11-4-16 16,-2-5-64-16,2-1 80 0,-7-3-120 15,-8 0 80-15,-12 0 48 16,-8 0 8-16,-8 0 360 0,0 0-72 15,-4 0 104-15,0 0-23 32,0 0-209-32,0 0-168 0,0 12-8 15,0 8 8-15,0 5 88 16,0 7-80-16,0 5 40 0,0-1-32 16,0-1-8-16,-8 0 56 15,4-4-64-15,-1 1-272 31,2-7-265-31,3 0-943 0,0-5-1368 16,0-8-2850-16</inkml:trace>
  <inkml:trace contextRef="#ctx0" brushRef="#br3" timeOffset="160277.29">17208 14624 9674 0,'0'0'2552'16,"0"0"-936"-16,0 0-535 0,0 0 39 16,0 0-72-16,12-16-680 15,-9 16-368-15,1 19 0 0,1 9 8 16,3 4 200-16,-8 10-192 31,0 2 64-31,0-3-16 0,0-6-64 16,0-6-8-16,-4-4 8 15,0-9-8-15,-1-6-40 0,1-7-72 16,4-3 120-16,0-3 168 16,0-19-168-16,13-13-72 31,2-7-96-31,10-5 112 0,-1 2 56 15,0 4-8-15,-1 9 8 16,-7 13 48-16,-4 6-40 0,-4 10 0 16,0 3-8-16,0 13-56 15,0 12 56-15,-1 7-8 16,-2 6 16 0,-5 3 56-16,0-2-64 0,0-2 0 15,0-5-8-15,0-6-168 16,0-7-184-16,-5-7-512 0,2-5 48 15,3-7 632-15,0-10 128 16,0-18-128 0,12-7-184-16,11-16 184 15,10-3 184-15,3 0 0 0,3 7 8 16,-3 8 256-16,-8 14 392 16,0 12 240-16,-8 13-216 0,0 0-160 15,0 23 72-15,-5 5-128 31,2 7-63-31,-10 6-49 0,-3 3-248 16,-4 4 0-16,0 3-96 16,0 0 0-16,-15 12-488 15,2-12-1321-15,-2-13-2640 0</inkml:trace>
  <inkml:trace contextRef="#ctx0" brushRef="#br3" timeOffset="161938.51">16634 16430 7217 0,'0'0'4161'16,"0"0"-2929"-16,0 0-312 15,0 0-616-15,0 0 265 0,0 0 911 16,4-28-520-16,-4 28-512 31,-8 0-280-31,-12 13-112 0,-8 9 0 16,-12 10-8-16,-3 9 16 15,-5 3 208-15,4 4-184 0,4 2 24 16,4-5-48-16,13-1-56 0,14-2-8 16,9-4 0-1,4-7 0 1,33-2 0-16,6-10 0 15,17-6-80-15,4-7-232 0,-1-6-344 0,-7-3-320 16,-12-13-80-16,-16-6 632 16,-21-4 424-16,-7 1 368 0,-11-3 416 31,-21 5-120-31,-4 5-88 16,0 5 32-16,5 3-224 15,7 7-224-15,7 3-160 0,17 0-88 16,0 13-312-16,13 3 224 15,11-1 24-15,15 4 64 0,5 1-136 32,8-8-336-32,0-2-248 15,-5-4 8-15,-7-6 480 0,-4 0 224 16,-12 0 96-16,-8 0 56 16,-4-3 272-16,-9 3 432 0,-3 0 16 15,0 0-520-15,-3 9-208 31,-9 14 72-31,-4 5 288 16,-4 10-144-16,0 7-256 0,5-1 0 16,-2 7 40-16,6 0 0 15,2-4-48-15,5-6-216 0,4-6-712 0,16-9-752 16,4-10-1153 0,8-6-4585-1</inkml:trace>
  <inkml:trace contextRef="#ctx0" brushRef="#br3" timeOffset="162479.6">17383 16989 3320 0,'0'0'6842'0,"0"0"-5594"16,0 0-336-16,0 0-384 0,-40-73 248 31,21 54 377-31,-9 0 87 16,0 0-152-16,-8 0-168 0,3 6-432 15,1 7-223-15,1 6-65 16,-1 0-200-16,4 9 0 0,5 13-8 16,-1 4 8-16,7 9-8 31,6 0-80-31,11 3 32 15,0-3 40-15,7-4-329 0,14-5 65 16,7-13-40-16,3-7 48 16,-3-6 208-16,8-16-16 0,0-16 72 15,-4-9 8-15,-1-19 72 16,-3-19 296 0,0-17 8-16,-7 7-104 15,-6 20 65-15,-7 21-153 0,-3 13-40 16,-2 7 152-16,1 2 160 15,0 4 88-15,-4 12-56 0,0 10-408 16,0 0-80 0,-8 26-176-16,-4 8 104 15,-4 11 64-15,4 9 8 16,-3 0 64-16,7 6-64 0,-5 4-48 16,9-1-32-16,4 4 80 15,0 0-96-15,0 22-1120 0,-3-20-1641 31,-1-12-3776-31</inkml:trace>
  <inkml:trace contextRef="#ctx0" brushRef="#br3" timeOffset="166446.03">19702 16469 6993 0,'0'0'2385'15,"0"0"-1745"-15,0 0-472 16,0 0-48-16,0 0-32 0,12 0 144 16,-1 0 96-16,6 0 56 15,-1 0 128 1,0 0-104-16,0-4-112 15,-4 4-40-15,-1 0-128 16,-2 0 64-16,-5 0 48 0,3 0 56 16,5 0-40-16,4 0-95 15,5 0-97-15,6 0 48 0,1 0-112 32,0 0 48-32,7 0 80 15,2 0 72-15,-1 0 8 16,-4 0-200-16,-1 0 0 0,-3 0 104 15,0 0-40-15,-5 0 128 16,5 0-48-16,0 0 16 0,4 0-40 31,-4 0-128-31,0 0 8 0,0 0 184 16,0 0-80-16,4-3 232 16,-4 3-104-16,8-3-64 0,-4 3-48 15,3 0-128-15,1 0 8 16,1 0-48-16,2 0 48 15,-3 0-8 1,0 0 0-16,-5 0 0 0,5 0 64 16,-4 0-64-16,0 0 0 15,0 0 0-15,-1 0 0 0,6 0 0 16,-5 0-8-16,0 0 8 16,0-3 88-1,-4 3-32-15,0-4 56 16,-1 4 64-16,-3 0-16 15,0 0-64-15,4 0-48 0,0 0-40 16,4 0 72-16,3 0-72 16,1 4-8-16,5 2 0 0,-2-3 0 31,1 1 16-31,-5-1-16 16,1-1 0-16,-4-2 72 15,-4 0-64-15,4 4 40 0,0-4-40 16,-1 0 0-16,6 0 88 15,3 0-96-15,3 0 0 0,2 0-8 32,-2 0 8-32,5 0 0 15,-8 0 0-15,8 0 0 0,-8 0 40 16,3 0-40-16,-7 0 0 0,4 0-64 16,-4 0 72-16,3-4-8 15,2 4 16 1,2-2-16-1,5 2 80-15,4-3-80 0,0 3 0 16,0 0-64-16,-1 0 72 16,1 0-8-16,-4 0 8 0,-8 0-8 0,0 0 136 15,-1 0-128-15,-3 0 72 16,1 0 40-16,2 3-120 16,1-1 8-1,0 2-8-15,7-4 0 16,2 3 16-16,-2 0-16 15,1 4-8-15,-1-7 8 0,2 3 8 16,-6 0 64-16,-2-3-64 31,-2 0 0-31,1 0 128 0,-1 0-136 16,2 0 8-16,2 0-8 16,9 0 16-16,4 0 32 0,-1 0-48 15,1 0 8-15,0 0 9 16,-4 0-17-16,-8 0 0 31,-5 0-9-31,-2 0 9 0,-1 0 49 16,-1 0-49-16,9 0 0 15,0 0 40-15,0 0-40 0,8 0-8 0,0 0 0 16,-1 0 8-16,1 7 0 16,0-1 0-1,-5 0 0 1,6 0-48-16,-10 4 96 0,5-4-48 0,0 4 72 15,0-1-16-15,0 1 96 16,3-4-152-16,1 4 8 0,0-4 32 16,-1 0-32-16,2-3-8 31,-6 4 8-31,1-4 0 16,0 0 48-16,-4 1-56 0,-1-1 0 15,2 0 48-15,2-3-40 16,1 3-16-16,0 0 8 0,-4 0 0 15,-1-3 0-15,-2 4-24 32,-6-4 24-32,-3 0 0 0,0 0 104 15,0 0 112-15,-4 0-72 16,8 0-136-16,-1 0 104 0,5 0-112 16,4 3 0-16,0 0 0 15,4 0 8-15,-5 0 32 16,2 0-40-16,-6 0 0 0,-3 1 32 31,-4-4-32-31,0 0-8 16,-8 0 8-16,0 0 0 0,-5 0 40 0,1 0-40 15,-3 0-88-15,-9 0 80 16,-1 0-840 0,-7 3-889-1,0 0-2136-15,-7-3-1648 0</inkml:trace>
  <inkml:trace contextRef="#ctx0" brushRef="#br3" timeOffset="167567.37">19770 16287 968 0,'0'0'8474'0,"0"0"-6538"0,0 0-1104 15,0 0-48-15,0 0 297 16,0 0 447-16,0-6-504 16,0 6-432-16,0 0 168 0,0 0-136 15,0 0 49-15,0 0-209 32,0 0-152-32,-8 0-64 0,-1 10-200 15,-6 5 16-15,-2 8 264 16,-2 5-40-16,-1 4-112 15,-4 3-40-15,8 3-80 0,4 0 104 16,0 0-160-16,8 4 0 16,1-7 0-1,3-1 8-15,0 1 40 0,0-9-48 16,0-4-144-16,3-3-56 16,-3-9-936-16,0-4-1401 15,-3-6-4000-15</inkml:trace>
  <inkml:trace contextRef="#ctx0" brushRef="#br3" timeOffset="168321.87">19674 17104 8513 0,'0'0'4881'0,"0"0"-3560"15,0 0-425-15,0 0-488 0,0 0 592 16,0 0-192-16,0 0-496 15,-52 19-104-15,33 6-136 0,-5 3-72 32,7 1 40-32,6 0-32 15,7-4-8-15,4-3 0 0,4-3 0 16,20-6 0-16,8-3-152 16,11-7-56-16,0-3-80 15,10 0-232-15,-9-16 272 0,-8-6 248 16,-12-7 96-16,-13-3 640 31,-11-6-16-31,0 0 313 0,-11 0-177 16,-13 6-264-16,-4 10-192 15,-4 6-168-15,4 10-160 0,4 6-72 16,3 3-488-16,14 32-712 0,7-4-993 16,0 1-2704-16</inkml:trace>
  <inkml:trace contextRef="#ctx0" brushRef="#br3" timeOffset="168875.37">21272 16398 6057 0,'0'0'5745'0,"0"0"-3641"15,0 0-119-15,0 0-793 0,0 0-56 16,0 0-447-16,0-5-393 0,0 5-152 31,0 9-96-31,0 7 32 16,-4 9 480-16,-5 10-136 16,-2 3-88-16,3 3-288 0,-8 7 48 15,4-1-72-15,-4 5-16 16,0-2-8-16,-4 1-384 0,-4 16-1208 31,5-16-2649-31,-2-13-5801 0</inkml:trace>
  <inkml:trace contextRef="#ctx0" brushRef="#br3" timeOffset="169428.16">20965 17126 6513 0,'0'0'6345'0,"0"0"-4720"15,0 0 175-15,0 0-328 0,0 0 33 16,0 0-729-16,0 0-584 15,-16 9-192-15,-8 14 16 0,1 5 40 0,-2 1-56 32,9-1 8-32,4-2 0 15,5-4-8-15,7 0 0 16,0-3-48-16,11-6-40 0,13 0-144 16,16-7-160-16,-1-6-192 15,6 0-25-15,-6 0-207 0,-3-13 232 31,-4-6 40-31,-12 0-472 16,-3 0 136-16,-10 0 432 0,1 6 311 16,-4 3 137-16,-4 5 80 15,0 1 729-15,0 4 503 0,0 0-216 16,0 0-248-16,0 0-328 31,0 0-247-31,0 0-25 16,0 6-248-16,-4 7 488 0,-7 3-144 15,-2 3-32-15,-2 3 80 16,-2 4-264-16,-2-1-112 0,2 4 128 16,2-4-144-16,2 0-144 15,6-2-856 1,7 2-1137-16,0-9-2824 16,7-10-6873-16</inkml:trace>
  <inkml:trace contextRef="#ctx0" brushRef="#br3" timeOffset="169701.66">21431 17262 11178 0,'0'0'3097'0,"0"0"-337"16,0 0-647-16,0 0-729 16,0 0-688-16,0 0-592 0,0 0-104 31,0 0-8-31,4 48 8 15,0-13-24-15,9 0 32 0,-2 0-8 16,4 3 0-16,-2-7 0 16,-1 1 0-16,-9-3-104 0,-3-1-216 15,-3-6 16-15,-17-2-232 32,-16-8-32-32,0-2-417 15,-24-10-1223-15,13-7-729 0,6-11-1872 0</inkml:trace>
  <inkml:trace contextRef="#ctx0" brushRef="#br3" timeOffset="169850.58">21483 17288 7329 0,'0'0'6201'0,"0"0"-4200"0,96-19-585 0,-49 15-432 16,1 4-15-16,-4 0-313 15,-5 0-656-15,2 0-608 16,-17 0-3449-16,-5 0-5409 0</inkml:trace>
  <inkml:trace contextRef="#ctx0" brushRef="#br3" timeOffset="170571.09">22778 16516 3176 0,'0'0'1208'15,"0"0"665"-15,0 0-233 16,0 0 329-16,0 0 183 0,0 0-23 31,19-42 175-31,-19 40-768 16,0-1-223-16,0 3-441 0,0 0-360 16,0 0-304-16,-3 5-208 15,-13 12-40-15,-4 2-8 31,-4 9 56-31,0 1-8 0,1 6 0 16,6 3 48-16,2 0 8 16,2 3-56-16,2 1 0 0,7-4-48 15,-5 0 96-15,9 0-48 0,0 0 0 16,-4-10-160-16,0 7-752 16,-3-9-1169-16,-1-13-3288 0</inkml:trace>
  <inkml:trace contextRef="#ctx0" brushRef="#br3" timeOffset="174545.48">22550 17484 3120 0,'0'0'6057'0,"0"0"-4504"15,0 0-1025-15,0 0-8 32,0 0 376-32,0-22-304 0,0 16-240 15,0-1-168-15,0 1-136 16,-3-3-48-16,-1-4 201 15,-8 4-25-15,0-4 136 0,-8 3 40 16,-8 1-56-16,-3 5-152 16,-6 4-136-1,5 0 0-15,0 13 128 0,4 6-88 16,5 7 0-16,7 2-48 16,8 4 0-16,8-3 48 15,0-7-48-15,8-3-8 0,16-3 8 16,0-10 0-1,12-6 56 1,7 0-48-16,1-6 40 0,4-13 56 0,-4-1-96 16,-4-2 80-16,-5 0 224 15,-11 6 544-15,-8 4 136 16,-4 2-111-16,-8 7-161 0,-4 3-160 31,0 0-560-31,-7 16 0 0,-14 6 0 16,-3 7 0-16,1 6 72 15,-1-1-72-15,0-2 0 16,12 3-8-16,-4-6 8 0,8-1-264 16,4-3-696-16,4-5-497 31,12-8-863-31,8-8-737 0,3-4-6585 16</inkml:trace>
  <inkml:trace contextRef="#ctx0" brushRef="#br3" timeOffset="174859.02">22857 17564 5841 0,'0'0'6897'0,"0"0"-4632"15,0 0-1345-15,0 0-696 0,0 0-168 16,0 0 480-16,-47 35-96 16,31-13-336-16,4 10-48 0,3-1-48 15,5 1 0 1,4-3 8-1,4-4-16-15,20-6-112 0,8-6-48 16,4-7 32-16,8-6-48 0,0-6-40 16,-4-19 216-16,-13-7 32 15,-3-7 336-15,-15 2 280 0,-9-2 481 32,-5 8 47-32,-18 5-192 15,-13 11-480-15,0 5-432 0,-4 10-72 16,1 0-280-16,7 25-912 15,8 1-1601-15,12-1-4128 0</inkml:trace>
  <inkml:trace contextRef="#ctx0" brushRef="#br3" timeOffset="176008.28">24017 16443 1856 0,'0'0'5625'0,"0"0"-3929"16,0 0-15-16,0 0-225 0,0 0-480 0,0 0 121 15,0 0-161 1,24-45 192 0,-24 40-384-16,0 5 176 15,0 0-424-15,0 0-303 0,0 0-193 16,0 0 0-16,0 0-8 15,0 0-225-15,-16 9 169 0,0 4 64 16,-4 9 8 0,0 0-8-16,4 3 0 15,-4 7 72-15,5-3 48 16,2 6-112-16,2-7 49 0,3 4 39 16,3-7-24-16,1-3-16 15,0-3-56-15,4-6 0 0,0-6 64 31,0-1-64-31,0-6-8 16,0 0-8-16,0 0-353 0,0 0-1167 16,0-13-2697-16</inkml:trace>
  <inkml:trace contextRef="#ctx0" brushRef="#br3" timeOffset="177960.61">23785 17434 12018 0,'0'0'3985'15,"0"0"-2753"-15,0 0-672 0,0 0-16 16,0 0 217-16,-3-7-225 0,-5 14-368 15,0 8-160-15,-4 11 40 32,-4 5-32-32,4 8 40 15,0-1 40-15,-3 3-96 0,6 4 0 16,-3-4-8-16,5-3-240 16,-2 0-913-16,9-3-895 0,0-9-1809 31,0-11-4008-31</inkml:trace>
  <inkml:trace contextRef="#ctx0" brushRef="#br3" timeOffset="178363.51">23922 17491 11930 0,'0'0'2473'0,"0"0"-1561"16,0 0-712-16,87-29-72 0,-47 26 520 15,-4 3-240-15,-1 0-192 16,1 3-216-16,-8 7-72 16,-8 2-184-16,-16 1-48 15,-4 0 0-15,0 0 120 16,-15 2 184-16,-13 1 160 16,4 0-48-16,-1 0-24 0,5-3 72 15,5 0-160-15,11-1 8 0,4 4-8 31,0 0 0-31,8 3 32 16,12 0-32-16,-5 0-56 16,2 0-16-16,-10 0-128 0,-3-3 64 15,-4 0 16-15,0 0 24 16,-11 0 96-16,-6 3 64 0,-2-4 48 31,-5-2 104-31,0 3 72 16,-4-6-72-16,4-1-104 15,-4-2-112-15,8-7-400 0,0 0-1400 16,12 0-2545-16</inkml:trace>
  <inkml:trace contextRef="#ctx0" brushRef="#br3" timeOffset="178595.61">24423 17583 8089 0,'0'0'5265'15,"0"0"-4304"-15,0 0-697 16,0 0-72-16,17 98 216 16,-13-56 296-16,-1-1-336 15,-3 7-272-15,0-7 72 16,0 0-168-16,-12-6 32 0,-7-10-32 16,-13-9-256-16,-4-6-192 15,-20-17-920 1,8-15-1641-16,12-6-3056 0</inkml:trace>
  <inkml:trace contextRef="#ctx0" brushRef="#br3" timeOffset="178714.73">24495 17548 9778 0,'0'0'2696'0,"0"0"-1696"31,104 0-367-31,-65 6-433 16,1 7-200-16,-8-3-168 0,-12-1-2257 0</inkml:trace>
  <inkml:trace contextRef="#ctx0" brushRef="#br3" timeOffset="180214.81">25332 16504 4833 0,'0'0'2456'0,"0"0"-440"16,0 0-583 0,0 0-97-1,0 0-240-15,4-7-79 0,-4 4-233 16,4 3 120-16,-4-3-312 15,0 3-56-15,0 0 16 0,0 0-248 0,0 0-192 16,0 0 96-16,0 0-208 31,0 0 8-31,0 0-8 16,0 0 8-16,0 0 144 0,0 0-56 16,0 0-88-16,0 0 152 15,0 0-144-15,0 0 40 0,0 0-40 16,0 0 41-16,0 0-57 31,0 3-97-31,-13 13 65 0,2 6 32 16,-6 7 8-16,2 5 161 15,3 5-81-15,-4 2 56 0,8 0 72 16,4 4-216-16,-4-11 0 16,0 1 64-16,0-3-64 31,-8-7-857-31,4-8-1839 0,-4-8-2241 0</inkml:trace>
  <inkml:trace contextRef="#ctx0" brushRef="#br3" timeOffset="180527.76">25359 17262 13138 0,'0'0'2513'16,"0"0"-2513"-16,0 0-632 16,0 0-128-16,0 0 455 15,45 13-535-15,-25-10-1968 0</inkml:trace>
  <inkml:trace contextRef="#ctx0" brushRef="#br3" timeOffset="180673.01">25766 17278 9514 0,'0'0'2472'0,"0"0"-1832"15,0 0-640 1,0 0-560-16,87 6-1520 0,-67-6-6338 16</inkml:trace>
  <inkml:trace contextRef="#ctx0" brushRef="#br3" timeOffset="180786.57">26096 17288 11922 0,'0'0'4329'0,"0"0"-3577"0,0 0-752 15,0 0-1632-15,0 0-3177 16</inkml:trace>
  <inkml:trace contextRef="#ctx0" brushRef="#br3" timeOffset="184701.49">4601 14389 3272 0,'0'0'560'15,"0"0"2241"-15,0 0-657 16,0 0-967-16,0 0-249 15,5 0-128-15,-5 0 112 0,0 0-344 0,0 0-168 16,0 0-88-16,0 0-168 16,0 0-79-1,0 0-65-15,0 0 0 16,0 0 24-16,0 3-24 16,0 3 0-16,-9 7 0 15,-2 3 264-15,-6 0-64 0,2 3-200 16,-6 3 8-16,6-3 72 0,-1-3-80 31,4 0 0-31,-1 0 0 16,6-3 0-16,-1-1 0 15,4-2 0-15,0-7-344 0,4 3 47 16,0-6-343-16,-5 3-792 16,5-3-344-16,0-3-1313 0,0-6-3208 0</inkml:trace>
  <inkml:trace contextRef="#ctx0" brushRef="#br3" timeOffset="184992.67">4462 14507 3848 0,'0'0'168'0,"0"0"4689"16,0 0-3800 0,0 0-337-16,0 0 360 15,0 0 464-15,0 0-319 16,0 0-321-16,0 0-376 0,12-23-352 15,-9 23-160 1,2 0-16-16,3 10 0 16,7 3 320-16,-2 5-176 0,6 5-48 15,-2-7-16-15,-6 3-64 16,6-4 72-16,-6-2-88 16,2-4 48-16,-5-2-104 0,-5-1-248 15,1-3-120-15,0-3-656 16,-4 4 336-1,-8-4-57-15,-8 0-487 16,1-7-4401-16</inkml:trace>
  <inkml:trace contextRef="#ctx0" brushRef="#br3" timeOffset="185834.4">4649 14341 3208 0,'0'0'0'0,"0"0"1513"16,0 0 1319-16,0 0-1696 16,0 0-359-16,0 0-409 15,0 0 256-15,-56-19 176 16,52 16-336-16,-7 3 104 0,2-3-288 31,1-1 104-31,1 4-184 0,-1 0-184 16,-1 0 120-16,-2 0-136 15,-6 0 8-15,2 7-8 16,-2-1 16-16,2 4 96 0,-1-1-48 16,-4 4-64-16,8 0 136 15,-4 0-136-15,9 2 0 0,-6-2 0 32,9 3 0-32,-3 0 56 15,-1-4-56-15,3 4 0 16,-3 0-32-16,4 0 40 0,1 0-8 15,-1-3 0-15,4 3 0 16,-4-4 88-16,4 1-88 0,0 3 0 16,0 0-80-1,0 3 160-15,8-3-88 16,-1 3 16-16,6-1 32 16,2 2 64-16,2-4-104 0,6-4 0 15,-3 1 64-15,4-3-56 16,0-4-16-16,-1-3 8 15,5-3 0-15,0 0 81 16,0 0-81-16,-3-3-8 16,-1-10 8-16,-1-3 8 15,-3 0 40-15,-5-6-48 0,2 0 8 16,-6-3 120-16,-2-1-128 16,-1 4 0-1,-4-4 0-15,-4 4 128 16,0 0-40-16,0-3-88 15,0 3 56-15,0-4 168 0,0-3-120 16,-8 4-8-16,0 0-16 16,0-1 144-16,-8 11 256 0,4-2 128 31,-8 5-464-31,-4 2-48 16,0 10-96-16,-4 0-240 15,5 0-416-15,-14 22-288 0,5 4-353 16,13-4-1879-16</inkml:trace>
  <inkml:trace contextRef="#ctx0" brushRef="#br3" timeOffset="188601.71">16347 17262 3200 0,'0'0'6458'0,"0"0"-3730"16,0 0-1584-16,0 0-623 15,0 0 415-15,0 0 496 16,0 0-328-16,0 0-512 0,0 0-328 31,0 3-208-31,0-3 144 0,4 4-192 16,8-4 105-16,4 3 39 16,16 3 240-16,11 4 80 15,10-4-176-15,18 4-232 0,21-4 112 16,16-3-168-16,-9 0 168 31,-19-3-64-31,-25 0 32 16,-10 0 56-16,2 0-72 0,5-6-120 15,0 2 192-15,-9 2-192 0,-7 2-8 16,-8 0 0-16,-4 0 8 0,-4 0-8 16,-4 0-240-1,0 2-448 1,-4 5-376-16,-8 9-1041 15,-4-4-735-15,0-2-2033 0</inkml:trace>
  <inkml:trace contextRef="#ctx0" brushRef="#br3" timeOffset="188987.31">16340 17447 9394 0,'0'0'1712'16,"0"0"-1408"-16,0 0-288 16,0 0-8-16,0 0 920 0,0 0 432 15,83 31 201-15,-35-21-337 31,23-1-376-31,17-2-152 16,-4 2-7-16,-5-3-273 0,-10-2 56 16,-18-1-144-16,5 0-72 0,0 0-48 15,-9 1-208-15,-7-4 0 0,-8 2 56 16,4-2-56 0,-4 3 0-1,-4-3 0-15,0 4 0 16,-9-1-8-16,-2 0-312 0,-10 0-832 15,-11 1-1585-15,-16-1-360 0,-8-3-4560 16</inkml:trace>
  <inkml:trace contextRef="#ctx0" brushRef="#br3" timeOffset="192831.81">24790 13916 9722 0,'0'0'2512'15,"0"0"-1176"-15,0 0-679 0,0 0 127 16,20-35 664-16,-16 35-160 16,-4 0-255-16,0 0-417 31,0 0-440-31,0 0-176 0,0 6-72 16,-4 13-144-16,-4 10 208 15,-8 6 8-15,8 6 56 0,-4-3-56 16,12-6-40-16,0-1-64 15,0-8 72-15,0-7-56 32,8-7-16-32,4-3 0 0,4-6 88 0,4 0 16 15,4-6-72-15,0-13 72 16,-1-3-81-16,1-3 73 0,-3-4 8 16,-6 7 0-16,-6 2 345 15,-2 11-17 1,-7 3-8-16,0 6-272 0,0 0-48 15,0 13-224-15,-3 12 104 16,-6 10 120-16,-3 9-8 16,8 1-8-16,-3 3 16 0,2-1 0 15,5-5 8-15,0-5-8 32,0 2-176-32,0-11-857 15,5 1-1167-15,-1-10-865 0,-1-10-5345 0</inkml:trace>
  <inkml:trace contextRef="#ctx0" brushRef="#br3" timeOffset="193400.59">25299 14040 8889 0,'0'0'1641'0,"0"0"-409"0,0 0-304 0,0 0-40 0,0 0 777 15,0 0-961 1,33-74-64-16,-29 74 64 16,8 0-512-1,4 0-192 1,11 7-96-16,10 6 24 0,6 9 56 15,2 0-88-15,-14 3 32 16,-4-3-32-16,-18 1-392 0,-9-7 56 0,0 0 272 16,-24-4 168-16,-8-2 120 31,-4-7-112-31,-4 0 128 16,4 1-72-16,4-4 8 0,13 0 8 15,10 0-80-15,5 0-144 0,4 0 136 16,4 2-256-16,13 8 88 15,11 3 176-15,7 3 0 32,-3 6 72-32,4-3-72 0,-4 3-32 15,-12 0-24-15,-4 0 112 16,-4 1-56-16,-8-1 72 0,0 0 0 16,-4-6 88-16,0 3 0 31,-4-6-144-31,-9-4 368 15,-2-2-184-15,-5-4 440 0,-8-3-40 16,-8 0-136-16,-4-10-167 16,-4-6-297-16,4-3-72 0,5-16-393 0,11 7-1279 15,12 2-3417-15</inkml:trace>
  <inkml:trace contextRef="#ctx0" brushRef="#br3" timeOffset="195029.13">24555 13735 3304 0,'0'0'5969'16,"0"0"-4000"-16,0 0-1409 16,0 0-232-16,0 0 368 15,0 0 176-15,55 0-183 0,-19 0-265 0,12 3-88 16,20 6-48 15,24 4-112-31,23 9 184 0,13 4-280 16,3 2 8-16,-8 1-80 15,-23-4 0-15,-12-3 176 16,-21-9-184-16,-19-3-8 0,-12-7-56 31,0 0 112-31,1-3-48 0,-6 0 8 16,-7 0 96-16,-12 0 360 0,-8 0-8 16,0 0 64-16,-4 0 0 15,0 0-280-15,0 0-111 16,0 0-57-16,0 0-72 0,0 0 24 15,0 0-24 1,0 0-8-16,0 0-88 16,0 0-25-16,0 3-79 0,0 7-16 15,0 6 216-15,0 3 32 16,-4 6-32-16,0 7-8 16,4-1 8-16,-4 4 0 0,-1 7 64 31,5-7-64-31,-3 6 8 0,3 0 96 15,0 0-104-15,0 1 0 16,0-1 0-16,0-3 0 16,0 0 8-16,0-2-8 0,0-2 48 15,0-2-96-15,-8-7 56 32,0 1-8-32,0-7 8 0,0 0 0 15,4-9 40-15,0-1-48 16,4-3 0-16,0-3-96 15,0-3 104-15,0 0-8 0,0 0 72 16,0 0 32-16,-4 0 121 31,-4 0-57-31,-4-6-168 0,-7-3-96 0,-9-1-169 16,-8 0 153 0,-5 1-56-16,-2-1-24 0,-9 4 112 15,-4 0-136-15,-8-4-8 0,0 1 128 16,-3 2-88-1,-4 1 168-15,7 3-40 16,4 3 56-16,4 0-56 0,8 0 40 16,8 0-32-16,1 6 40 15,7 0-136-15,8-2-32 16,0-1 8-16,3-3 168 0,6 0-8 31,3 0 16-31,4 0 32 0,0 0 128 16,4-3 232-16,-4-7-144 15,5 1-160-15,-6-4 0 16,5-3 144-16,-4 0-128 0,-4 0 56 16,4 0-72-16,-4 1-48 31,-4-2 32-31,1 2-80 0,2-1 0 16,1 0-48-16,-3 0 96 15,2 0-48-15,6-3 8 16,-1-6 0-16,-1 3 216 0,5-3-216 15,4-7 65-15,0 0 135 32,0-3-200-32,0 0 48 0,0-3-56 0,4-3 8 15,0 6 48-15,-4-1-56 16,0 5 0-16,0 3 144 16,0 2-96-16,0 0 96 0,0 1-32 15,0 0-56 1,0 6 48-1,0 3-104-15,0 6-8 0,0 4 8 0,0 6 0 16,0 0-360-16,0 0-953 16,-15 3-1383-16,-9 6 743 0,0-2-2007 0</inkml:trace>
  <inkml:trace contextRef="#ctx0" brushRef="#br3" timeOffset="198739.75">21093 16008 1064 0,'0'0'6441'16,"0"0"-3896"-16,0 0-1641 15,0 0-472 1,0 0-192-16,-4-3 32 16,4 3-192-16,0 0 24 15,0 0-104-15,0 0-16 0,0 3-96 16,-4 7 56-16,4 5 56 15,-9 4 16-15,1 4-16 0,1-1 152 32,-6 3 48-32,2 1 72 15,-1-1-24-15,-1 0 40 0,2-2 80 16,-1 6-152-16,4-1-96 16,0 4 64-16,0-4-79 15,4 4 15-15,-1-4-120 0,2-2 16 31,3-1 80-31,0 0-96 16,-4-5 0-16,4 2 64 16,0-6-56-16,-4 3-8 0,0 0 8 0,-4 4 0 15,0-1 144-15,-4 0-144 16,1 0-8-16,2 3 8 16,5-3-8-1,-4 1 8-15,8-4-8 16,-4 0 0-16,4-3 0 15,0-4 0-15,0 1-144 0,4-3-56 0,4-4 7 16,-8 0 185-16,4-2 0 16,-4-4 8-1,0 0 16-15,0 3-16 16,0-3 25-16,0 0-25 16,0 0 0-16,5 0 8 0,-1 6-8 15,3 0 0-15,1-3 0 16,0 7 48-16,4-3-48 0,0 2 0 31,4 0 0-31,0 1 0 16,4-3-56-16,0 2-25 15,3-3-15-15,5 1 96 0,8-4-120 16,1 3-112-16,6-3 48 16,0 4 104-16,6-4-48 0,-1 0-24 31,-1 0 152-31,2-3 0 15,-6 4 104-15,-4-1-104 16,2-3-88-16,-9 3 72 0,-4 0-64 16,-5-3 16-16,1 3 64 15,-4-3 0-15,-4 3 8 0,-4-3-8 16,0 0 0 0,-4 0 48-16,-5 0-48 15,-3 0 0-15,0 3 200 16,0-3 248-16,0 0 32 0,0 0-47 15,0 0-49-15,0 0 200 0,0 0 72 16,0-3-200 0,0-9-280-16,0-1-112 15,0-3 72-15,0-3 216 16,0-3-8-16,0 0 264 16,0-4-160-16,0 1 25 0,0 0-201 31,0-5 0-31,5 2-32 0,7-3-64 15,-1-8-160-15,6 1 40 16,3-6 8-16,-4-1-64 16,4-6 0-16,-1-6 0 0,5 0 72 15,4-3-72-15,0-1-64 16,0 1 56-16,0 3-32 0,-9 3 40 31,2 0 0-31,-1 3 0 16,-5 1 24-16,6 2-24 15,-2-3 0-15,1 0 32 0,4-6-24 16,4 0 0-16,-3-3-8 16,3-4 0-1,-5 4 0-15,1 0 0 0,-8-4-48 16,0 4 32-16,-5-1 16 16,-6 11 0-16,-1 8-8 15,-4 10 8-15,0 10-56 0,0 10 16 16,0 5-552-16,0 7-665 15,-4 0-1799-15,-5 7-3274 0</inkml:trace>
  <inkml:trace contextRef="#ctx0" brushRef="#br3" timeOffset="199566.12">21145 16180 3368 0,'0'0'208'0,"0"0"-104"0,0 0 4857 16,0 0-3136-16,0 0-609 16,0 0-600-16,0 0 336 31,0-10-424-31,0 1 129 0,0-7-65 16,0-3 504-16,0-3-480 15,11-10-248-15,5-3-160 0,4-13 8 16,0-3 80-16,12-19-96 15,8-19-24-15,8-15-56 32,-5-8-72-32,6 11 104 0,-6 6-144 0,-7 12 112 15,3 7-112-15,-2-3 89 16,2-7 127-16,1-6-48 0,-12 13-48 16,-4 8 240-16,-9 30-208 15,-2 10 64 1,-5-1-96-1,-1 0 112-15,2 3 152 0,-5 11-352 0,0 5 8 16,-4 6 0-16,0 4-48 16,0 3-64-16,0 0-408 0,0 0-328 15,0 3-905-15,0 10-1479 32,0 22 1719-32,-8-6-895 0,-1-4-2865 15</inkml:trace>
  <inkml:trace contextRef="#ctx0" brushRef="#br3" timeOffset="213949.43">17395 14379 9153 0,'-4'-13'2025'0,"0"4"-889"15,4-4-360-15,-4 1-344 0,0-1 481 16,-4 1 143-16,-4-1-272 15,-4-4-232-15,-3 5-224 32,-5-4-8-32,0 0 56 0,-8 1-280 0,4-2 8 15,-8 2 32-15,0-1-136 16,1 0 8-16,-2 0 0 0,-3 0 0 16,1 0 16-16,3 0-24 15,-1 3 0 1,2 1 0-1,3-4 8-15,4 3 48 0,-4 4-24 0,4 0 16 16,-4-1-32-16,0 3-16 16,-7 4 0-16,-1 0-16 0,0 0 16 15,0 3 8-15,1 0-8 32,-1 0-24-32,3 3-64 15,6 3 64-15,-5 4 8 0,4 0 8 16,-4-1-32-16,1 1 40 0,-1 2 0 15,-5 1 8-15,6-1-16 16,-5 1 8-16,8-3 0 31,0 6 0-31,5 3 0 0,-1 0-8 16,3 6-72-16,6 7-80 16,3 3 152-16,0 3-152 0,4 3 64 15,4 0 16-15,4-2-48 16,4-1 120-16,0 3-88 31,0 0 0-31,0-2 16 0,0 2-192 0,8 0 120 16,3 0-120-16,6 4-120 15,-2-1 168-15,6 7-96 0,3-3 88 16,4-1 176 0,3 1 48-1,9 0 8-15,8-7-8 16,0 0 8-16,8-3-16 0,-4-3 16 15,4 0 0-15,-1-3 0 0,-7 0 8 16,-1-7 24-16,-2 4-32 16,2-4-160-16,-3-3 144 0,3-3-16 31,6-3 24-31,3-4 8 16,3-2 0-16,1-3 104 0,0-4-64 15,-4 3-32-15,-5-2 104 16,1-4-112-16,-12 2 0 0,4-2 0 15,-8 0 0-15,3 0 48 32,1 0-48-32,0 0 0 0,8 0-32 15,4-6 32-15,0-3 0 16,-5-1-200-16,5 1-200 0,-8-4 64 16,-9-3-8-16,2 0 191 15,-10 0 97-15,-3-6 48 31,0 0 8-31,1-1 0 0,-6 1 0 16,5-3 8-16,0 0-8 16,0 2 0-16,4 1 0 0,0-3 0 0,-5 2 0 15,-2 1 8-15,-1-3-8 16,-5-1 112 0,2-6-104-1,-6-2 89-15,1-1-89 0,0-3 40 16,0 0-40-16,0 0-8 15,0 2 0-15,-8-1 32 0,0 5-8 16,-4-3 8-16,0 3 136 0,0 0 360 31,-12 0 64-31,1 4-144 16,-6-7-320-16,1 4 112 0,-3-5-232 16,-6-2 32-16,1 3-40 15,-4-3 16-15,-4 3 80 0,-7 0-96 16,-9 0-16-16,-24-6-32 31,9 6 96-31,-13 3 0 0,4 1 192 16,4 9 240-16,1 3 48 15,-1 3-408-15,8 6-120 0,8 10 0 16,9 0-368-16,-5 35-1016 16,12-3-969-16,8-1-4384 0</inkml:trace>
  <inkml:trace contextRef="#ctx0" brushRef="#br3" timeOffset="-210289.25">18778 14195 832 0,'0'0'7433'0,"0"0"-5648"0,0 0-241 16,0 0-432-1,0 0-24-15,0 0 161 16,0-29 319-16,0 29-552 0,0 0-296 16,0 0-384-16,0 0-159 15,0 0-177-15,0 7 8 16,-4 12-8-16,-9 9 8 0,-2 14 296 16,-5 5 40-16,-1 8-48 15,6-1-48 1,2-1-80-16,2-5-72 15,7-3 200-15,0-1-200 16,4-9-8-16,0-6-88 0,0-7 16 16,0-7 40-16,0-5-56 15,0-7 8-15,0 0 64 0,0-3-72 32,0 0-112-32,0 0-416 15,8-25-352-15,0 0-3185 16,4-4-5113-16</inkml:trace>
  <inkml:trace contextRef="#ctx0" brushRef="#br3" timeOffset="-209711.8">19136 14252 6249 0,'0'0'5073'0,"0"0"-3817"0,0 0-288 16,0 0-632-16,0 0 449 15,0 0 247-15,76-76-472 0,-48 73-384 16,4 3-176-16,4 0 0 31,-1 0 0-31,1 16 0 0,-8 0-128 16,-12 9 24-16,-8 0 88 15,-8 7-32-15,-8-3 0 0,-16-1 48 16,-11 1 96-16,-6-7 0 16,-2 1 96-16,-1-8-88 31,4-2 0-31,8-4-24 0,12-5-80 16,8 2-200-16,8-3-120 15,4 4-784-15,16 2 512 0,12 4 424 16,4 2 168-16,8 5 24 15,-8-1-24-15,-4 3-24 16,-9 0-40 0,-10 3 64-16,-5 1 0 0,-4 0 0 15,-8-1 0-15,-9 3 88 16,-7-9-88-16,-4-3 0 0,-7-3 128 16,3-10 176-16,0-3 360 15,-4 0-72 1,4-6 72-1,4-10 296-15,4-3-416 0,9-3-23 0,-2 6-105 16,10-4-264-16,3 11-152 16,4 9-248-16,0 0-1817 0,0 0-5392 15</inkml:trace>
  <inkml:trace contextRef="#ctx0" brushRef="#br3" timeOffset="-198779.72">21375 16132 5033 0,'0'0'832'0,"0"0"2056"16,0 0-1127-16,0 0-1105 15,0 0 48-15,4 0-88 16,13 3-32-16,2 0 56 15,5 0-215-15,8 4 7 16,0-7 200-16,-1 3-32 16,-3 0-160-16,0-3-280 0,-3 0-96 15,-6 0 24-15,1 0-88 32,-7 0 0-32,-2 0-416 15,1 0-616-15,-3 0 152 0,-6 0-617 16,1-6-815-16,-4 3-2657 0</inkml:trace>
  <inkml:trace contextRef="#ctx0" brushRef="#br3" timeOffset="-198462.87">21555 15957 8849 0,'0'0'3273'16,"0"0"-1152"0,0 0-305-16,0 0-352 15,0 0-215-15,0 0-353 0,0 0-320 16,0 0-496-16,4 4-80 16,-16 18 0-1,-4 10 48 1,0 5 192-16,0 5-160 0,0-4-64 15,4 0 56-15,0-6-72 0,0-7 0 16,4 0-48-16,0-2 48 0,1-7-392 16,7-3-512-16,-4-1-625 15,-1-2-1143-15,5-7-2017 0</inkml:trace>
  <inkml:trace contextRef="#ctx0" brushRef="#br3" timeOffset="-198014.47">21809 15433 11002 0,'0'0'2264'0,"0"0"-511"15,0 0-657-15,0 0 144 0,0 0-56 0,0 0-423 16,4-3-665-16,-4 16-96 16,-11 6 0-16,-6 6 120 15,2 7 56 1,-2 6-104-16,2-3 16 16,2 0-56-16,6 0-32 0,-1-3-8 15,4-4 0-15,-3-2-504 16,2-7-649-16,5 0-1223 15,0-10-729-15,0-2-4256 0</inkml:trace>
  <inkml:trace contextRef="#ctx0" brushRef="#br3" timeOffset="-197442.36">21981 15481 7585 0,'0'0'2569'0,"0"0"-897"16,0 0-544-1,0 0-448-15,0 0 465 16,0 0 551-16,0 0-808 0,92-35-336 15,-73 32-216-15,-2 3-328 0,-6 0 48 16,2 0-48-16,-9 0-8 16,-1 0 0-1,-3 3-152-15,0 3-80 16,0 7 232-16,-7 3 88 16,-14 0 72-16,-3 3-104 15,5 0-48-15,-9-3 160 0,4 0-168 16,4-4-8-16,4-2 0 0,4-1 0 31,4-5-144-31,8 2-64 16,0 1-248-16,0 2 208 15,8-3 32-15,8 4 48 0,3 0-192 16,-2-1-424-16,-6 0 136 16,-6-2 200-16,-1-1 56 0,-4 4 384 31,0-4-80-31,-16 3 96 15,0 1 80-15,-4 0 176 16,0-4 256-16,-3 0-8 0,2 0-104 0,1 1 80 16,-3-4-256-1,3 0-24 1,-1-3-200-16,-3 0-168 0,5 0-1480 16,6-9-3041-16</inkml:trace>
  <inkml:trace contextRef="#ctx0" brushRef="#br3" timeOffset="-193590.1">16518 17345 7089 0,'0'0'2080'16,"0"0"-943"-16,0 0-457 0,-4-13 248 16,0 13 192-16,4-3-136 15,0 3 441-15,0 0-121 0,0 0-360 16,0 0-344-16,0 0-151 31,0 0-233-31,0 0-208 16,0 0 40-16,0 0-48 0,0 0-48 0,0 0-72 15,0 0 40-15,0 0 31 16,8 0-143-16,9 3 192 0,7 6 0 16,11 1 8-1,13 0-8 1,8-1 8-16,24 1-8 0,-9-4 0 15,9 3-72-15,-5-2-248 0,-11-1-216 16,-4 1-408-16,-12-1-872 16,-25 7-577-1,-10-7-888-15,-13-3-1448 16</inkml:trace>
  <inkml:trace contextRef="#ctx0" brushRef="#br3" timeOffset="-193269.48">16367 17634 7921 0,'0'0'4177'31,"0"0"-3025"-31,0 0-784 16,0 0-320-16,0 0 48 0,0 0 537 16,104 0 31-16,-65 0-216 0,10 3-192 15,-2 0-240-15,5 4 48 16,0-1-56 0,-1-3 0-16,5 3-8 15,0-3-296-15,0 1-384 16,16-1-160-16,-9-3-1249 0,-15 0-3832 0</inkml:trace>
  <inkml:trace contextRef="#ctx0" brushRef="#br3" timeOffset="-189702.53">17395 16405 5217 0,'0'0'2000'15,"0"0"-384"-15,0 0-647 0,0 0 119 32,0 0-464-32,-4-19-32 15,4 13 88-15,0 2-360 16,0 1-256-16,0-3 272 0,0 2-256 16,0-2 200-16,0 0-200 15,0-4-72-15,4 1 89 0,4-4-97 31,3 4-25-31,2-7-47 16,6 3 64-16,2-3-8 0,3 1-72 16,8-5-56-16,-1-2 96 0,9 0-112 15,0-3-24-15,0-4 120 16,0 1-40-16,-5-1 104 16,6 0-56-1,-5-2 56-15,3-4 56 16,4 3-56-16,2-3-8 0,2 0 8 15,5 0 0-15,0-3 8 0,4 0-8 16,8 3 0-16,0 3 0 16,3-3-16-1,1 7 16-15,-8-1-8 16,-1 4 8-16,-6 3 8 16,-6-1-8-16,1 7 0 0,-8-3 40 15,4 0-40-15,3 0 0 16,5 0-16-16,-1-3 16 0,5 6-8 31,4-3-112-31,4 0-208 16,-4 0 208-16,-4 0-72 15,0 3 144-15,-13 3 32 0,2 0 16 16,-10 1 8-16,1 2-8 16,0 1 0-16,-1-1-80 0,10 1 32 31,2 2 32-31,1-2-120 15,4 3 40-15,3-1 88 16,1 1-40-16,-4-1 48 0,0 4-64 0,-4 0 72 16,-4 0-8-16,0 3 0 15,-9-3 0-15,1 3-8 16,0-3-96 0,0-1-32-16,0 1 120 0,0-3-32 15,3 2 40 1,2-1 0-16,2 1-64 0,-3-5 72 0,0 5-280 31,0-2 176-31,-4 0 96 16,-5-1 8-16,5 1-8 0,-4 3 8 15,-4-4 0-15,0 5-64 16,-4-2 80-16,4 1-16 16,0 0 0-16,0 0-8 0,8-1 8 15,7 4-56-15,2-3-144 0,-2 0 120 31,0-3-72-31,-2 0-8 16,-5-4 32-16,-5-3 128 16,-3-3 8-16,-3-3-8 0,-2-3 0 15,5-4 184-15,0-2-176 16,7 3-8-16,6-1 0 0,2 4 8 31,9 0 48-31,8 6-56 16,-5 0-8-16,1 3-8 15,-4 4 32-15,-3-1 224 0,-2 4 152 16,-3-1 64-16,0 1-176 16,-1 6-144-1,9 0-32-15,4 0 72 0,0 13-168 16,4 3 72-16,-5-4-80 16,1 5 0-16,-8 2 24 15,-8-4-24-15,-5-2-8 0,-3 3 8 16,-8 0 0-16,0 0 8 15,1 0-8-15,3 3 0 16,3-1-16-16,1 5 16 16,4-4 0-16,0 3 0 15,-5-3 0-15,5-3 8 16,-8 0-8-16,4 0 0 0,-8 0 16 16,4 0-16-16,-4-1 0 0,3 2 0 31,1 1 0-31,4-2 48 15,5 7-48-15,2 2 0 16,5 0-32-16,0 1 32 0,-1 2 0 16,-3-2-16-16,-3-1 16 15,-5 0 72-15,-1-3-72 0,-7 1-24 32,0-1-40-32,4-3 64 15,0 0 0-15,0 4 8 16,3 2-8-16,1-3 96 0,0 7-96 15,0-4-40-15,-4 0 24 16,0 1 16-16,-4-1 0 0,-5-2-8 16,-6-1 8-1,2-3-8-15,-2 0 8 16,-5 0 0-16,7 0 0 16,5 3 0-16,1 0 0 0,-2 4 0 15,5-4 0-15,-4-3-8 0,-4 0 8 31,0-3-8-31,-4-3 8 16,-5-1 0-16,2-5 8 0,-5-1 72 16,4 4-80-16,-1-4 208 15,2 3-88-15,-1-2-48 0,3 3-64 32,2-1 48-32,-2 4 0 15,1-4-56-15,1 4 0 0,-2-3 40 16,-3-1-40-16,1-3 0 15,-2 1-8-15,-3-4 8 0,0 3 8 16,4-3-8-16,-8 0 8 16,5-3-72-16,-5 4 56 31,0-4-352-31,-5 0-1016 0,-3 0-1249 0</inkml:trace>
  <inkml:trace contextRef="#ctx0" brushRef="#br3" timeOffset="-189340.7">23527 16030 8161 0,'0'0'2009'0,"0"0"-1161"0,0 0-672 16,0 0-128-16,0 0 288 16,92 7 96-16,-72-1-176 0,-9 1-224 15,1 2 16-15,4 0 32 32,-8 1-80-32,5-1 0 15,2 1 0-15,5 2 8 0,0-2 208 16,8 0 72-16,0-4-192 0,0 4 136 15,3-4-232-15,-10-3 40 16,2 0-40-16,-7-3 0 31,-4-3-288-31,-7-13-808 0,-1-3-2153 0</inkml:trace>
  <inkml:trace contextRef="#ctx0" brushRef="#br3" timeOffset="-189071.42">24049 15757 8953 0,'0'0'2329'0,"0"0"-1065"0,0 0-528 0,0 0-56 16,0 0-119-16,0 0-489 16,0 0-16-1,0 0-112 1,0 0 40-16,-40 61 16 0,16-23 0 0,0 3 200 15,-4 6 8-15,4 1-184 16,1 3 24-16,-1 0 48 0,3-7-96 16,6 1-80-16,-1 9-480 31,0-16-625-31,4-9-1591 16</inkml:trace>
  <inkml:trace contextRef="#ctx0" brushRef="#br3" timeOffset="-180949.46">20077 17853 6265 0,'0'-4'1344'15,"0"4"-1344"-15,-4-2-24 16,4-5-336-16,-4 4 360 0,4-4 264 16,-4 4 232-16,4-3 304 31,-5 3-135-31,5 0-393 0,0 3 56 15,0 0-48-15,0 0-16 16,0 0-32-16,0 0-136 0,0 0 88 16,0 0 32-16,0 0 64 0,0 0 48 15,0 0-64 1,0 0-32 0,0 0 248-16,0 0-104 0,0 0 80 15,0 0-95-15,9 0-33 16,10 0 8-16,1 0-64 0,12 9 184 15,4 1-96-15,0 3-120 0,-1-1-168 32,2-2 16-32,-5 2-80 15,4 1 184-15,-5-1-96 0,1 1-88 16,0 0 152-16,0 0-152 16,0-4 136-16,0 4-80 15,-4-3-56-15,3-1 248 0,1 0-144 31,0 1-48-31,0 0 192 0,4-4-88 16,-5 3-64-16,5 4-96 16,-4-7 0-16,1 4 24 15,-6 0-24-15,5-4-8 0,-4 3 80 16,0-2-72-16,3-1 0 31,5 4 40-31,-4-4-40 0,5 0 48 16,-5 4-56-16,-4-7 0 15,3 7 8-15,-8-7 72 16,5 6-32-16,0-3-48 0,4 1 0 0,4 3 24 0,1-4-24 31,2 3 0-15,-3 1-8-16,0-4 8 0,-5 1 0 16,1-1 0-16,0-3 0 15,-8 4 64-15,0-1-56 16,-3-3-16-16,2 0 16 0,5 1 32 0,4-2-32 31,8 5-8-31,0-4 8 16,7 4-32-16,-6-4 96 0,-2 0-64 15,-3 3-8-15,-4-3 0 16,-8-3 104-16,4 3-104 16,-4-3 8-16,-1 4 56 0,5-4-56 31,0 3 129-31,4 0-121 0,8 0 136 15,0 1-48-15,3-1-104 16,2 3 0-16,-6-3 0 16,-3 0 48-16,-8 0-48 0,-8 1 0 31,-4-4 0-31,-4 0 112 16,-4 0-112-16,-4 0 8 0,7 0 56 15,2 3-64-15,-2-3 0 16,6 3-56-16,-6 0-184 15,1-3 64-15,-3 3-217 0,-9-3-23 16,0 0-328 0,0 0-448-16,0 0 144 15,-4 0-65-15,-13-6-1199 0,-11-7-313 16,4 1-2104-16,5-1 1857 16</inkml:trace>
  <inkml:trace contextRef="#ctx0" brushRef="#br3" timeOffset="-180510.69">22487 18170 7561 0,'0'0'2057'0,"0"0"-897"15,0 0-88-15,0 0-304 16,0 0 48 0,0 0 177-16,0 0 39 15,0-25-352-15,0 25-488 0,0 0-144 16,0 0 88-16,0 0-128 15,0 0-16-15,0 0-40 16,4 13-24-16,4-1 72 0,4 10 0 16,-1 4 16-16,6-4 152 31,-2 4-168-31,6-4 72 0,-1-3-64 16,3 0 72-16,-3-3 136 15,-3-7-128-15,-6 0-72 16,-7-5-8-16,0-1 40 0,-4-3 8 15,0 3-56-15,0-3-16 16,0 3-32 0,-4 4 96-16,-11 8-48 0,-9 2 248 15,-12 8 40-15,-1 0-80 16,-2 1-208-16,-1-1 16 16,-4 0 104-16,12-5-120 15,0-1 0-15,5-4-136 16,7-2-560-16,-4-6-736 15,3-4-529-15,14-3-2255 16</inkml:trace>
  <inkml:trace contextRef="#ctx0" brushRef="#br3" timeOffset="-176832.7">8259 16563 7921 0,'0'0'2697'15,"0"0"-1465"-15,0 0-280 16,0 0-336-16,0 0-136 16,20-15 809-16,-20 15-105 15,0 0-104-15,0 0-360 0,0 0-272 31,0 0-159-31,0 0-281 0,0 0 8 16,0 0 144-16,-8 0-152 16,-12 0-16-16,-19 0-40 15,-10 0 40-15,-7 3-40 0,0 0 8 16,9 4-8-16,-1-5 40 16,12 2 16-16,8-1-16 0,4 0 8 31,12-3-16-31,9 3-48 15,-1-3-8-15,4 0-57 16,0 0-63-16,0 4 96 0,0-1 40 0,-4 3-40 16,4 7 88-16,-4 0 0 15,-1 6 8-15,1-1 0 16,0 2 8 0,1 5 40-16,-1 4 88 15,4 6-24-15,-4-1-112 16,0 8 200-16,4 5-119 0,-4 1 15 0,-1 3-40 15,1 0 32 1,4 6 40-16,-3-3-40 16,-1 3-88-16,4-3 176 15,0 0-168-15,0-6-8 16,0 2 8-16,0-2 64 0,0-4-8 0,0 1-64 16,4-1 0-1,-4 4 48-15,3-4-32 0,-3 1-16 31,0 2 0-31,0 1 0 16,0 0 32-16,0 2-32 16,-3-2 0-16,-1 3-24 0,0 3 24 15,0-7 0-15,-4 4 0 16,0-3 0-16,4-4 24 0,-4-2-24 31,0-8-16-31,0-2 16 16,0 0 0-16,0-7 56 15,1-3-56-15,-6 1 0 0,5-4-32 16,4-3 32-16,-3-4-288 16,2-2-288-1,5-4-425-15,0-3-1039 0,0-3-521 16,0 0-3448-16</inkml:trace>
  <inkml:trace contextRef="#ctx0" brushRef="#br3" timeOffset="-176058.62">8199 16618 7161 0,'0'0'1608'0,"0"0"-551"16,0 0-569-16,0 0 208 15,0 0 112-15,0 0-256 0,0 0-8 16,0 0 136-16,0 0-183 16,0 0 303-16,0 0-64 31,0 0-216-31,0 0-160 0,0 0-304 16,4 0-48-16,8-3 0 15,13 3 120-15,10 0-32 0,12-4-96 16,13 4-48-16,8 0 0 31,0 0-600-31,4 0-360 16,-9 0 40-16,-10 0-721 0,-18 0-127 0,-15 0-17 15,-12 4-639-15,-8-1 1304 16,-8-3 920-16,-12 0 240 0,0 0-40 16,1 0-329-16,10 0-1463 0</inkml:trace>
  <inkml:trace contextRef="#ctx0" brushRef="#br3" timeOffset="-175305.95">8721 16611 5217 0,'0'0'2720'16,"0"0"-975"-16,0 0-913 0,0 0-472 15,0 0-80-15,0 0 976 32,0 0-488-32,0 0-312 15,-24 61 1-15,20-42-81 0,4 3-120 16,0 6 208-16,0 4 80 0,0 3 128 15,0 6-312-15,0 1-112 32,0 5 136-32,4 1-88 15,1 3-56-15,-1 3 88 0,-1 0-152 16,5 0 24-16,-4-1-79 16,4-1-73-16,-3-5 168 0,-2-3-208 15,1 1-8-15,0-4 8 16,-4 1 0-16,0-1 96 31,0 0-104-31,0 1 8 0,0-5 88 0,-4 5-96 16,-3-4-8-16,2 0 8 15,1 3 0-15,0-3 16 0,4 0-16 16,-4 3 0-16,0-2 0 16,0 2 8-1,4-3-16-15,-3 0 8 16,-1 0 0-16,-1-2 8 15,1-2-8-15,0 1 0 16,0-3-56-16,0 0 56 0,4-7 0 0,-3 4 0 16,-1-4 0-16,0-6 0 31,4-3-176-31,-5 0-217 0,5-7 289 0,0 1-192 16,-4-4 168-1,4 0 32-15,0-2-8 0,0-1 104 16,0 0-48-16,-4 0 8 15,4 1 32-15,-7-1-224 32,-1 3 24-32,-5 0 56 0,-2 4 72 15,-5-4 72-15,-8 4-56 16,-4-1 8-16,-8-2 56 0,1-1 0 16,-10 0 16-16,-3-3 32 15,1-3-40-15,3 0 160 31,-4 0-40-31,5-6 0 0,-2-1-16 0,6-2-32 16,3-4 64-16,4 7 104 16,4 0-176-16,9 6 184 0,-5 0-256 15,7 0-80 1,-3 0-568 0,-4 0-1032-16,5 0-921 0,3 0-5016 15</inkml:trace>
  <inkml:trace contextRef="#ctx0" brushRef="#br3" timeOffset="-174315.23">8135 16910 8913 0,'0'0'2193'15,"0"0"-1009"-15,0 0-160 0,0 0 41 16,0 0 543-16,0-4-424 31,0 4-480-31,0 0-192 0,0 0-392 16,0 0-112-16,0 0-8 15,0 0 0-15,0 0-56 16,0 10-88-16,0 6 144 0,-4 0 24 0,4-3-24 16,0-1-8-1,0 1-128 1,0-10-544-16,4 1 280 0,13-4 88 16,-6 0-112-16,10-13 40 15,-10-6-160-15,-3-4 320 16,-3-2 224-16,-5 6 280 15,0 0 240-15,0 9 160 16,0 7 152-16,-5 3-448 16,5 0-384-16,-4 0-96 0,0 10-144 15,-4 2 168-15,8 4 64 16,0 0-176-16,0 0-256 16,0-3 288-16,0-10-344 0,4 0 232 31,4-3 136-31,1 0 128 0,2-13 272 15,-7-2-200-15,-4-2 352 16,0-2-40-16,0 7 0 16,-8 2 104-16,1 4-288 0,-6 6-200 15,-2 3-416-15,-6 26-776 32,1 3-1064-32,9-4-3642 0</inkml:trace>
  <inkml:trace contextRef="#ctx0" brushRef="#br3" timeOffset="-173579.48">8139 17313 9434 0,'0'0'3000'0,"0"0"-2192"16,0 0-520-16,0 0-280 15,0 0 176-15,0 0 72 16,-83 32-103-16,71-16-73 0,4 3-80 15,8 0 16-15,0-3 56 16,0-4-72 0,0-2-8-16,11-4 8 0,6-6 8 15,2 0 0-15,-2 0-8 16,3 0-40-16,-9-13 32 16,1 0 16-16,-7-2 72 15,-1 2 8-15,-4 0 320 16,0 7 472-16,0 3-224 15,0 3-368-15,-4 0-272 16,-1 3-16-16,-3 7-72 0,1 5-48 16,3-2 8-16,4 3 104 15,0 0-192 1,0-3-384-16,0-7 104 16,0-3 40-16,7-3 128 15,-3 0 312-15,9 0 8 0,-9-13 312 16,0-2-136-16,-1-2 536 15,-3-1 320-15,0 5-320 16,0 3-176-16,-3 7-200 0,-1 3-344 31,-9 0-440-31,5 22-1192 16,-3 0-585-16,2 1-3928 0</inkml:trace>
  <inkml:trace contextRef="#ctx0" brushRef="#br3" timeOffset="-172961.1">8096 17701 9233 0,'0'0'4201'16,"0"0"-2184"-16,0 0-1145 0,0 0 0 15,0 0-104-15,0 0-280 16,0-13-488-16,0 13-112 0,0 6-16 31,-4 6 40-31,0 1 80 16,4 0 8-16,0-4-280 15,0-2-96-15,0-4-560 0,8 0 296 16,3-3 112-16,6-3 360 16,2-12 40-16,-6-2-8 0,-6-1 136 15,-7 1 184-15,0 8 1056 31,0 6-456-31,0 3-64 0,-11 0-424 16,-2 0-296-16,5 9-48 0,1 7-48 16,3 0 32-16,4 0-48 15,0 0-432-15,0-3-16 0,11-7-592 16,1-3 296 0,4-3 344-1,-4 0 368-15,1-9 144 0,-6-8 0 16,-3 2 304-16,-4-5 832 0,0 2 152 15,-4 5-520-15,-3 3-272 16,-2 7-344-16,-3 3-152 0,-3 16-1984 31,-2 7-657-31,2 2-4968 16</inkml:trace>
  <inkml:trace contextRef="#ctx0" brushRef="#br3" timeOffset="-172458.2">8079 18062 10426 0,'0'0'4377'15,"0"0"-3633"1,0 0-744 0,0 0-16-16,0 0-72 15,0 0-208-15,0 0 296 0,0 0-64 16,0 0-696-16,24 61-305 0,-7-55 49 15,-6-6 496-15,6 0 520 0,-6-10 104 32,-7-5 448-32,0-5 400 15,-4 8 241-15,0-4 559 16,-4 7-480-16,-7 2-480 0,-6 4-159 0,6 3-529 16,-6 3-48-16,6 6-56 15,3 4-40-15,-1 3 32 31,9-6-248-31,0-1-97 16,0-2-375-16,0-4-120 0,9-3-64 16,-1 0 432-16,-4 0-376 15,-4 0-545-15,0 6-1295 16,-4 0-5314-16</inkml:trace>
  <inkml:trace contextRef="#ctx0" brushRef="#br3" timeOffset="-172123.15">8064 18377 13570 0,'0'0'2849'0,"0"0"-1753"15,0 0-712-15,0 0-56 0,0 0-224 16,0 9-96-16,0 7-8 0,0 0 8 31,4 3 88-31,0-3-96 16,7-3-200-16,2-4-200 15,-2-6-240-15,10-3 336 0,-1 0 152 16,3-12 80-16,-7-7 72 31,-4-7 0-31,-8 0 496 0,-4 1 352 16,-8 6 73-16,-16 3-369 15,-4 10-472-15,-4 3-64 0,-7 3-16 16,11 9-1001-16,3 1-3824 0</inkml:trace>
  <inkml:trace contextRef="#ctx0" brushRef="#br3" timeOffset="-171034.06">8287 16904 3696 0,'0'0'2385'16,"0"0"-809"-16,0 0 72 0,0 0-95 15,0 0-137 1,0 0-320-16,0 0-335 16,0 0 103-16,0 0-160 0,0 0-344 15,0 0-64-15,0 0-296 16,0 0-48-16,11 0 48 16,10 0 168-16,14 0 184 15,14-7-200-15,26-6-48 16,29 1 128-1,35-11-224-15,1 1 152 0,-9 3-160 0,-32 6 24 16,-43 7-24-16,-16 3-56 16,-20 3 0-16,-4 0 48 15,0 0-104 1,-4 0 8-16,-12 0 24 16,0 0-72-16,0 0-520 15,0 0-616-15,-4 0 103 0,-8 9-743 16,-4 1-3025-16</inkml:trace>
  <inkml:trace contextRef="#ctx0" brushRef="#br3" timeOffset="-170189.7">8143 17440 6977 0,'0'0'4401'0,"0"0"-3601"16,0 0-432-16,0 0 40 0,0 0 432 15,84 0 329-15,-36 0-249 16,20 0-256-16,31 0-88 0,25 0-264 16,7 0-152-16,-3 0-8 15,-28 0-40-15,-33-3-64 0,-23 3-48 31,-17 0-120-31,1 0-232 16,-7 0-344-16,-6 0 32 16,-10 0 296-16,-5 0 368 0,0 0-8 15,-9 0-16-15,-15 6-1264 32,-3 0-377-32,3 1-1567 0</inkml:trace>
  <inkml:trace contextRef="#ctx0" brushRef="#br3" timeOffset="-169504.72">8187 17745 7097 0,'0'0'2080'15,"0"0"-1471"-15,0 0-233 16,0 0 776-16,0 0 304 0,96 0-448 16,-60 3 401-16,12 3-217 15,3-2-392-15,13 2-432 0,8-6-88 16,-4 3-144-16,7-3-72 31,-3 0-64-31,-8 0 0 0,-8 0-448 16,-9 0-696-16,-11 3-472 15,-16 0-497-15,-16 4-567 0,-4-1-1729 16,-8 3 3264-16</inkml:trace>
  <inkml:trace contextRef="#ctx0" brushRef="#br3" timeOffset="-168914.69">8191 18078 11706 0,'0'0'2617'16,"0"0"-1705"-16,0 0-912 15,0 0 104 1,107-9 784-16,-23 6-96 0,24-1-104 16,-4 4-232-16,-24 0-184 15,-29 0-40-15,-23 4-232 0,-4 5-456 16,0 0-1184 0,-9 8-728-1,-15-2-881-15,-11-2 632 0,-9 0-5440 16</inkml:trace>
  <inkml:trace contextRef="#ctx0" brushRef="#br3" timeOffset="-168568.7">8223 18634 9618 0,'0'0'5121'0,"0"0"-4417"15,0 0-632-15,0 0 80 0,144-7 792 0,-49-5-24 16,25-4-504-16,7 0-144 16,-7 3-8-16,-32 7-264 0,-33 0-384 15,-3-1-1408-15,-16 1-1073 16,-12-1-3544-16</inkml:trace>
  <inkml:trace contextRef="#ctx0" brushRef="#br3" timeOffset="-141885.99">2836 7020 6329 0,'0'0'2224'0,"0"-3"-511"15,0 3-633-15,0 0-280 32,0 0 216-32,0 0-23 0,0-4 7 15,0 4-200-15,0 0-224 16,0 0-64-16,0 0 8 0,0 0-128 15,0 0-120-15,0 0-8 32,0 0-256-32,0 0 0 15,0 0-8-15,0 7-56 0,0 5 48 16,-4 8 0-16,4-1 8 16,0 3 48-16,0-3-40 0,0-3-16 15,0-4 0-15,0-2 8 31,0-4 8-31,4-6-8 0,4 0 8 16,8-3 489-16,5-19 239 0,6-10-272 16,9-9-304-16,0-13-48 15,7-7 8-15,2-2-120 0,-2 0 0 16,-3 9 64-16,-5 6-64 16,-7 16 0-1,-11 10-48-15,-6 9-80 16,-7 7-280-16,-4 6-656 0,0 10-1641 15,-4 5-2664-15,-11 4 48 16</inkml:trace>
  <inkml:trace contextRef="#ctx0" brushRef="#br3" timeOffset="-141159.78">3251 7035 7393 0,'0'0'2361'0,"0"0"-841"0,0 0-488 16,0 0 48-16,0 0 161 15,0-6-1-15,0 6-512 0,0 0-448 16,0 0-272-16,0 0-8 31,0 10 48-31,0 3-48 0,-5 6 16 16,5 3 112-16,0 0-48 15,-4-3-80-15,4 0 0 16,0-7 56-16,0-2-48 0,9-3-8 16,3-7 0-16,8 0 216 31,7-17 280-31,10-8-16 0,2-9-71 0,5-11-57 15,0-6-40-15,-4-3 40 16,-1 0-160-16,-7 0-184 16,-4 6 96-16,-4 11-96 15,-11 11-8 1,-6 10-64-16,-3 10 56 16,-4 2-168-16,0 4-784 0,0 7-841 15,-11 25-663-15,-2-4 95 16,1 4-3960-16</inkml:trace>
  <inkml:trace contextRef="#ctx0" brushRef="#br3" timeOffset="-140181.6">3629 7118 6241 0,'0'0'2672'0,"0"0"-1271"16,0 0-321-16,0 0-64 15,0 0-200-15,0 0-520 16,0 0-248-16,4 3-48 15,-4 10-8-15,0 0 0 16,4 3 8-16,-4-4 48 0,4 1-24 16,5-1-24-16,-2-2 8 15,-3-3 96-15,4-4-48 16,0 0 72-16,-4-3 73 0,8 0 399 31,3-10 240-31,6-8-80 0,3-8-120 16,4-12-120-16,8-7-192 15,-1-9 112-15,5-3-280 16,0 0 177-16,-4 6-233 0,-4 7-96 16,-4 12-8-16,-13 10 0 31,-6 9-32-31,-1 10-233 0,-8 3-551 16,0 3-1456-16,-4 16-889 15,-9 0 361-15</inkml:trace>
  <inkml:trace contextRef="#ctx0" brushRef="#br3" timeOffset="-133364.35">1749 12798 7785 0,'0'0'2633'16,"0"0"-1465"-16,11-16-216 16,-11 13-176-16,0 0 425 0,0 3 63 15,0 0-504-15,0 0-368 32,0 0-208-32,0 0-168 0,0 0 96 15,0 0-112-15,-3 3-80 16,-13 7-232-16,-8 2 232 0,-8 8 72 15,-8-5-208-15,0 4 8 16,-3-6 96 0,7-1 32-16,3-2 72 15,10-3 16-15,3-1-8 0,8-3 0 16,8 0-8-16,-1-3-48 16,5 3-8-16,0-3-248 15,0 7 40-15,0 2 176 16,0 4 96-16,0 3-8 15,0 3 8-15,0 3 0 16,-3 3 8-16,-5 7 176 0,0 3 136 16,0 7-88-16,0-1-144 15,0 9 48-15,0 2-128 16,-4 1 88-16,4 8-40 0,-7 8-8 31,-6 17 96-31,-7 13 240 0,4-1-136 16,5-16 88-16,3-18-184 15,8-22-32-15,4-5-40 16,0 11-64-16,-1 3 72 0,-2 9-88 16,-1 1 0-16,8-4 0 31,-4 0 0-31,0-3 16 16,4-3 40-16,0-7-48 0,0-6 48 15,4-3-56-15,8-6-88 16,8-7 80-16,4-6-168 0,12-7-144 15,27-12-424 1,-3-13-896-16,-4-9-1057 16</inkml:trace>
  <inkml:trace contextRef="#ctx0" brushRef="#br3" timeOffset="-132626.39">2123 12887 8513 0,'0'0'1961'0,"0"0"-1377"0,0 0-248 16,0 0 48-16,0 0-304 0,0 0 72 15,103-29-144-15,-71 23 0 16,-4 3 16-16,0 0-16 0,-11 0 80 16,-6 3-32-1,-3 0 32-15,-4 6 136 16,-4 10-152-16,0 6 256 15,0 7 360-15,-8 2-239 0,-4 8-129 16,5 5-144-16,2 4-120 16,-3-1 192-1,8 4-152-15,-4 3 88 16,1 0 72-16,-5 3 472 16,-1 3-72-16,1 1-312 0,1 2-136 15,-6 1-48-15,2 12-96 16,3-6 0-16,0 0-8 0,3-4-56 0,5-8 112 15,0 2-112 17,0-3 0-32,0-3-8 15,0-7 8-15,5-2 48 0,-1-1-48 16,-4-5 0-16,0-5 40 16,0-2-32-16,-9-3-16 0,-2-1 16 15,-5 1-8-15,-4-1 72 31,-4-2-64-31,-4 0-8 0,-23 11-112 16,6-11-1688-16,-2-4-2217 0</inkml:trace>
  <inkml:trace contextRef="#ctx0" brushRef="#br3" timeOffset="-131817.62">1302 14992 9618 0,'0'0'3040'0,"0"0"-2192"16,0 0-680-16,0 0-56 0,0 0 321 15,0 0-137 1,0 0-136 0,-47-3-144-16,27 3 208 15,-5 0 168-15,2 0 160 0,-5 0-80 0,4 0-88 16,0 0-120-16,9 6 48 15,2-3-200 1,5 4-72-16,4-1-40 16,1 1-8-16,3 5-40 15,0 1 48-15,0 9 0 16,0 3 160-16,0 7-88 0,0 7 120 16,0 5-64-16,0 3 0 31,0 8 16-31,-9-1-24 0,5 3-120 15,-4 3 112-15,-3 0-112 16,6-3 64-16,-7 4-64 0,5-1 0 16,-6 0 0-16,5 4 8 15,1-1-8-15,-5 4 200 16,3-4-47-16,-2 1 15 0,3-7-16 31,4-3 16-31,-1-6-16 16,5-4-144-16,0-6 40 0,0 0 8 15,0-6-8-15,5 0-40 0,7-7-8 16,-1 1 0-16,-2-4-8 16,3-3-32-16,3 0-208 15,2-3-376 1,-2-7-209-16,25-9-807 16,-8 0-793-16,4-6-2608 0</inkml:trace>
  <inkml:trace contextRef="#ctx0" brushRef="#br3" timeOffset="-131127.22">2103 14894 3384 0,'0'0'6714'0,"0"0"-5322"16,0 0-520 0,0 0-384-16,0 0 296 0,-4-76-343 15,20 66 55-15,12-3-80 16,4 7-248-16,0 0 32 0,0 6-192 16,-4 0 32-16,-5 3-40 15,-3 12-8 1,-8 8 8-16,-3 2 256 15,-6 10-104-15,-3 0 104 0,0 7 120 16,0-1 56-16,0 3 16 16,-7 0-152-16,-6 1-72 0,2-1 96 15,-6 7-8-15,6 0-31 16,-6 0-65-16,2 3-48 16,2 0 8-1,6 0-72-15,-1-4-16 16,4 1-16-16,4-6-16 0,-4 2-48 0,4-2-8 0,0-1 8 31,0 0 24-31,0 4-24 31,0 0-8-31,0 3 0 0,0 0 8 16,0-1 40-16,-9-2-48 16,-2-1 0-16,-1-2 24 0,0-3-16 15,-4-1-8-15,-4-3 8 16,5-4-8-16,-10-2-144 15,-27 6-720-15,0-6-1257 0,1-13-2504 0</inkml:trace>
  <inkml:trace contextRef="#ctx0" brushRef="#br3" timeOffset="-130048.36">1330 16751 1328 0,'0'0'7689'16,"0"0"-6288"-16,0 0-1041 0,0 0-128 16,0 0 824-16,0 0 256 31,0 0-223-31,0 0-137 0,0 0-200 15,0 0-256-15,0 0-200 0,0 0-72 16,-4 3-72-16,-4 1-144 16,-8 1 0-16,-7 5 48 0,-5 0-56 15,4 0 0-15,4-1-8 16,0 0 8-16,8 1 0 16,4-4-8-1,4 4-112-15,0 2 56 0,4 1-56 16,0 6 48-16,0-3 0 15,0 6 72-15,8 4 0 0,0-1 0 16,4 4 0-16,-8-1 48 16,4-3 8-1,0 1 56-15,-1 2-104 16,-2-2 40-16,-1 3 16 16,-4 3-64-16,0-1 8 0,0 1 96 15,0 6 96-15,-4 0 40 31,-5-3-64-31,2 3 40 0,-1 0 8 16,0 3-168-16,3-2 88 16,-2-1 25-16,3 0 7 15,4-3-56-15,0-4-112 0,0 1-8 16,8-3-481-16,8-4-1031 16,24-15-632-16,-5-4-905 0,1-6-4112 0</inkml:trace>
  <inkml:trace contextRef="#ctx0" brushRef="#br3" timeOffset="-129598.49">1964 16795 8409 0,'0'0'3121'15,"0"0"-1425"-15,0 0-751 16,0 0 439-16,0 0-296 0,0 0-416 16,75-79 0-16,-58 69-176 31,2 8-231-31,5-2-57 0,0 4-192 15,0 0 56-15,-4 4-72 16,0 14-433-16,-12 8 57 16,-5 6 336-16,-3 6 40 0,0 6 264 15,-7 4-32-15,-5 3 65 32,0 3 207-32,0-4 144 0,0 4-360 15,4 3-48-15,0-3-136 16,8-3-32-16,-4 0-64 15,4-3-8-15,-4-4 0 0,4-3-264 0,-4-2-304 16,-8-5-344-16,-16 5-473 16,0-8-1159-16,-4-9-2249 0</inkml:trace>
  <inkml:trace contextRef="#ctx0" brushRef="#br3" timeOffset="-127895.16">1270 12830 8065 0,'0'0'1817'16,"0"0"-761"-16,0 0-624 15,0 0-8-15,0 0 136 0,0 0-256 16,-15-16 0-16,2 16-256 15,2 0-48-15,-6 3 8 16,-6 3 64 0,-9 7-24-16,-4-3-8 0,-4 6-24 15,-3-3 8-15,2 2-16 16,2-2-8-16,3 0 88 0,8 3-24 16,4-4 56-16,4 1-120 0,4 3 0 31,4 0 0-31,5-1-8 0,-2 2 8 15,1-2-8-15,4 4 8 16,-3 4 0-16,-2 2 0 16,1 4 0-16,1 5 0 0,-6 1 104 31,2 4 40-31,-1 2-64 16,-1 3 24-16,2-5 81 0,3 5-89 15,-1-3 32-15,2-3-72 16,3 4 8-16,4-1-56 0,0 3 48 15,-4 7-56-15,4 6 200 16,-4 3 24-16,0 4 232 31,4-1 48-31,-8 1 56 0,0-4-184 16,4 4-144-16,-4-1-88 16,4 1 48-16,-4 2-136 0,8-2 48 15,0 0-88-15,0-7 80 16,0 0-16-16,0 0-80 15,0-3-56 1,0 3 56-16,0 3 0 0,-4 13 0 16,-4-3 8-16,-3-3-8 15,-2 6 64-15,1-13-56 0,-4 7-8 16,4 0 48 0,0-4 8-1,4 4-40-15,0-4-16 0,5 1 64 16,-1-1-8-16,4 0-56 0,0 1-8 15,0 0-8-15,0 8 16 16,-4 17-8-16,-5-9 8 0,5-7 0 16,1-9 48-16,-1-20-40 31,0 7-16-31,4 6 8 0,-4-9 0 16,0 2 0-16,4-2 0 15,0 0-8-15,0 2 8 0,-5 1-40 16,1 0 40-16,-3 0 0 15,-1-4 8-15,-1-2 8 32,2-7-16-32,-1-3 0 0,4 0 48 15,0 0 0-15,4-4 0 16,-4 4-40-16,4 4 40 0,0 5 24 16,0 1-72-16,0 2 24 31,0 4 80-31,0-4-104 15,0 1 56-15,0-4-48 0,0-5-8 0,0-2 0 16,0-5-96-16,4 3-200 16,4-3 144-16,-4 0 88 0,3 6 16 15,2 3 40 1,-5 7-64-16,0 3 72 16,0 3 16-1,-4 3-8-15,0-3-8 0,-4 0 8 16,-9-4-8-16,6-5 8 0,-1-4 0 15,4-6-16-15,4-3-136 16,0-3-176 0,0-4 320-16,8 4 0 15,8-1 208-15,-4 4-64 0,4 3 104 16,-4-3-96-16,8 0-144 16,3-4-8-16,5-3-200 15,8-6-368-15,36-12-376 0,-8-7-1545 31,3-3-5616-31</inkml:trace>
  <inkml:trace contextRef="#ctx0" brushRef="#br3" timeOffset="-125854.73">2733 12893 4584 0,'0'0'2609'16,"0"0"-1049"-16,0 0-1000 0,0 0-351 15,0 0 87-15,0 0 440 16,0 0 48-16,0 0-104 16,0 0-408-16,0 0-80 0,0 0-112 15,0 0 16-15,4 0 32 32,7-3-128-32,14 3 0 0,3-6 48 15,0 2-48-15,-1 4 0 16,-7 0-8-16,0 0 0 15,-8 0-8-15,0 7-96 0,-4 6 56 0,0-1 56 16,-5 8-8 0,2-1 8-1,-1 3 0-15,-4 3 0 0,4 0 0 16,-4 7 0-16,0 3 96 16,0 7 8-16,0-1 8 15,0 7 80-15,0 2-56 16,0-2 8-16,0 6 288 15,-8-4-71-15,0 4 103 16,0-2-88-16,4 1 0 0,0-5-96 16,4-1-136-16,0-2-24 15,0 3 168-15,0 3-232 16,0-1 192-16,0 4-144 0,0-3 72 31,0 3 40-31,-4 0-64 0,0 0 72 16,-4 0 64-16,0 3-176 15,4 1 0-15,-4 1-8 16,0 2-24-16,0-4 8 0,-4 0-88 31,4-3 0-31,0 0 80 16,-3 0-80-16,-6 3 8 16,2 16-8-16,-9 16 8 0,-4 13 80 15,0 3-88-15,8-23-8 16,4-18 0-16,12-20 8 0,4-2-8 15,0 5-64 1,0 7 40-16,0 10 32 16,0-4 0-16,4-3 0 15,0 3-8-15,-4-6 8 0,0 0 0 16,0-6 0-16,0-4 0 16,-4-3 80-16,0-2-72 0,0-1 88 15,-4 0-88 1,4-3 64-16,-8 3 32 15,8 0-104-15,-7 0 0 16,2 0-8-16,-3 0 16 0,-4 0 32 16,4-3-40-16,-4 1 0 15,1-2 73 1,-2-2-65-16,2 0-8 16,7-4 56-16,-1-2-48 15,5 2 32-15,1 4-40 0,-5 3 0 16,4 3 104-16,-5 3-104 15,2 1 0-15,-1 2 0 0,0 0 0 16,-1-2 8-16,-2-4-8 31,7 0 8-31,-4 0 64 16,0-3-56-16,4 0-32 0,0 0 32 16,0-4-16-16,-4 4 8 15,0-3-8-15,0 3 8 0,0-3 40 16,-3-3-48-16,-2-1 0 15,5 1-8 1,-3-1 8-16,-2 0 8 16,6-2-8-16,-5-4 8 0,3 1-56 15,5-1 104-15,1 0-40 16,-5 7 64-16,4-1 24 16,-1 4-32-1,-3 3-72-15,5-3 8 16,-1 3-8-16,0-7 16 0,0 1 32 15,0-1-48-15,-1-2 0 0,5-4 32 16,0 3-32-16,0 0-64 16,0 5 64-16,0-6 8 0,0 5 0 31,0-3-8-31,0 6-144 16,0-1 136-16,0 1-88 0,0 0-8 15,-4-1-40-15,-3-2 136 16,-1-7 8-16,4 1-96 0,0-4-193 15,-4-7-215-15,8 1-64 32,-4-3 16-32,0 2 328 15,0-2 152-15,0 2 72 0,0 4-8 16,-4 0 0-16,0 3 8 16,-4 0 0-16,-4 0 0 0,0 4 8 31,-4-1 0-31,0-3 104 15,-3-3 64-15,3-4-48 0,-5 1 16 16,1-4-144-16,-8-2-40 0,-27-7-736 16,7 0-1833-16,0-13-3768 15</inkml:trace>
  <inkml:trace contextRef="#ctx0" brushRef="#br3" timeOffset="-124047.93">2629 16195 7009 0,'0'0'2024'16,"0"0"289"0,0 0-1289-16,0 0-384 15,0 0 144-15,0 0 113 0,0 0-97 16,12-6-264-16,8 3-160 16,16 0-224-16,4 0-32 15,16 3-40-15,4 0-64 16,3 3 64-16,1 9-80 15,4 8-8-15,-5 2 0 16,-3 13 8-16,0 3 80 0,-13 6-80 16,-6 10 8-16,-9 7-16 31,-8 2 8-31,-9 0-8 0,1 1-8 16,0-4 16-16,-5 4-8 15,6-7-40-15,3-3 48 0,-4-7-8 16,0-5 8-16,3-10-96 15,-2-7-8-15,-10-6 8 16,6-6 96-16,-9-7-8 0,0-3 8 31,0-3 56-31,-4 0-56 16,3 0 0-16,-3 0 0 0,0 0-64 0,0 0-400 16,0-3-688-1,0-6-201-15,0-4-2743 0</inkml:trace>
  <inkml:trace contextRef="#ctx0" brushRef="#br3" timeOffset="-123664.77">3542 16561 10082 0,'0'0'2880'0,"0"0"-775"0,0 0-625 16,0 0-400-16,0 0-288 15,-17-16-207-15,17 16-209 16,0 0-240-16,0 9-96 0,0 10-32 16,13 10 64-16,2 6 88 15,5 6-88 1,1 3-72-16,2-3 16 16,1 4-16-16,-4-7 16 15,0 0-16-15,-8-3-112 0,-4-3 40 16,-8 0-112-16,0 0 112 15,-12-4 64-15,-16 4 8 0,-4-3 88 32,-12 2 48-32,-7-2 56 15,-9-4 104-15,-4 1-8 16,1-11-112-16,-1 2-80 0,16-8-96 16,8-9-712-16,20 0-1433 31,12-7-5224-31</inkml:trace>
  <inkml:trace contextRef="#ctx0" brushRef="#br3" timeOffset="-120316.3">1884 13204 3408 0,'0'0'472'0,"0"0"-408"16,0 0 96-16,0 0-160 0,0 0 0 31,0 0 8-31,0 0 120 16,0 58 609-16,0-42-161 0,-4 6 184 16,-8 6 328-16,0 1-592 15,-4 6-64-15,0 0-40 0,4 0-136 16,0 6-128-16,0 0 32 31,5 10-23-31,-1 3 63 0,3 3-192 16,-3 7 0-16,5 2 152 15,-5 1-8-15,4-4 0 16,0 1-96-16,-1-7 48 0,1-3 128 31,4-3-128-31,-3 0-48 31,-1-7 176-31,4 4-168 0,0 0 24 0,-4-4-72 16,4 0-8-16,-4 4 48 16,0-1-56-16,-1 1 0 0,-2 3 48 0,3 3-32 15,0 0 144 1,0 3-80-16,0 0-24 0,4 4 48 16,0-1-104-16,0 0 0 0,0 4 56 15,4-4-48-15,-4 3 0 16,0 4-8-16,0-3 8 15,0 0 16-15,-4-7-24 0,0-1 8 32,-4-4 0-32,4 1 64 15,-4 1 16-15,4 3-88 0,-4 4 8 16,8-1 40-16,-4 3-48 16,0 1 0-16,0-4 0 0,0 1 0 31,0-7 0-31,0-4 16 15,0 2-8-15,1-5 56 0,-6 0-64 16,5 1 8-16,-4-3-8 16,4 2 8-16,-4-5 0 15,0 2-8-15,8 1 0 0,-4-4 8 32,0-3-8-32,4 3 8 0,0 0 48 15,0 1-56-15,0-1 64 16,-4 4-64-16,1-1 0 0,-1 1 120 15,-1-1-8-15,1-3-16 16,0 3-32-16,0-5 0 0,4 2-56 16,-3-3 8-1,-5 0-8 1,4 0 0-16,-1 0 8 0,1 3 0 16,-3 4-8-16,-1 2 0 15,-1 1 88-15,1 0-80 16,1 6 152-16,-1 0-112 15,-1 3 72-15,2-3 0 16,3 3 0-16,-4 0-80 16,4 0 80-16,0 4-112 0,-1-4 96 15,2 3-56-15,-1-3 16 16,-4-3-64-16,4 0 8 0,-4-3-16 16,0 3 48-16,0-6-48 31,-4-4 0-31,4-3-56 0,-4-2 16 15,4-5 32-15,-4-2 8 16,0-3-8-16,1-4 8 16,-2-6 0-16,6-6 8 0,3-4-8 15,4-5-376-15,0-8-752 32,15-12-496-32,1-6-1393 0</inkml:trace>
  <inkml:trace contextRef="#ctx0" brushRef="#br3" timeOffset="-115848.7">2789 13817 2880 0,'0'0'888'16,"0"0"-608"-16,0 0-280 0,0 0-384 15,0 0-784-15</inkml:trace>
  <inkml:trace contextRef="#ctx0" brushRef="#br3" timeOffset="-112700.14">3076 13357 4304 0,'0'0'2633'15,"0"0"-2065"-15,0 0 1272 16,0 0 177-16,0 0-633 0,0-3-496 15,0 3-271-15,-4 0 119 16,4 0-80-16,0 0-336 0,0 0-176 16,0 0-144-16,0 0 8 31,0 0 40-31,0 0-40 0,0 0 0 16,0 0-8-16,0 0 8 15,0 0 168-15,0 0-48 0,0 0 120 16,0 0-24-16,0 0 128 15,11-3 96-15,21-7-152 32,32-6-128-32,35-12 56 0,37-20-136 15,23-6 16-15,4-7-48 16,-11 11-40-16,-20 6 193 0,-13 5 55 16,-24 11-184-16,-22 9-80 15,-30 6-32-15,-7 4 16 16,-12 2-80-16,0 4 24 0,-12 0 72 15,-4 3-232 1,-8 0-201-16,0 0-119 16,0 0-120-16,-5 0-144 15,-10 3-48-15,-1 7-72 0,-20 5-505 16,4-5-1359-16,4-1-3506 16</inkml:trace>
  <inkml:trace contextRef="#ctx0" brushRef="#br3" timeOffset="-112295.38">4047 12751 8793 0,'0'0'1841'0,"0"0"-145"15,0 0-392-15,0 0 337 0,0 0-177 16,0 0-272-16,-11-36-520 31,11 36-231-31,0 0-273 0,0 0-160 16,0 0-8-16,11 7-72 15,13 9 72-15,12 3 280 16,12 6-80-16,8-3-8 0,4 1-120 16,-5-4-8-16,-7-3-40 15,-4 0-24-15,-13 3-56 0,-6-4 56 16,-9-2 0-1,-8 6 8-15,-8 0-8 16,-4 7 0-16,-20 6 104 16,-12 5-88-16,-12 8 40 0,-16 3-40 15,0 2-16 1,-7 1 0 0,7 0 0-16,1 0-856 0,11-4-777 15,16-12-1303-15,19-13-1513 0</inkml:trace>
  <inkml:trace contextRef="#ctx0" brushRef="#br3" timeOffset="-109021.43">3805 6940 520 0,'0'0'2112'0,"0"0"-1360"16,0 0-456-16,0 0 192 16,0 0-152-1,0 0-208-15,0 3-47 16,0-3 2191-16,0 0-168 0,0 0-919 15,0 0-641-15,0 0-336 16,0 0-128-16,0 0 48 0,0 0-128 16,0 0-8-16,0 0-8 31,0 7-40-31,0-1 48 0,0 7-64 16,0 3 72-16,-5 6 48 15,5 0-48-15,-4 3 0 0,0 4-8 16,4 0 8-16,-7 6 8 31,3 0 0-31,-5 3 120 16,5 3 80-16,0 0 24 0,-3-3-40 15,7 0-88-15,-4-3-16 16,4 4 8-16,0-2-88 0,0-2 64 16,0 4 104-16,4 2 24 15,3 0 168-15,1 0 8 16,1-2-88-1,-1 2-88-15,-1-3-144 0,-3-6-56 16,1-1 96-16,-1-2-96 16,-4-7 25-16,0 3-17 0,0-2 0 15,0-1 72-15,0 0-80 16,0 0 0 0,0-3 8-1,-4 1 0-15,4-5 48 0,-5 1-56 0,5 3 8 16,0 0 24-16,-4-3-32 15,0 0 0-15,4 0 0 16,-3-3 0 0,3 0 8-16,-4-4-8 15,4-3 8-15,0-3 0 16,0 1-8-16,0-4 0 0,0 0 0 16,0 0 8-16,0 0 80 15,4 0-72-15,7 0 40 0,9-10 72 16,5 4-120-16,6 3-8 31,1-4 0-31,8 1 0 0,-1-1 56 16,6 1-56-16,-6 3 0 15,6-7 0-15,-2 7 0 16,-3 0-48-16,-9 3 0 0,1 0-32 31,-4 0 80-31,-4 0-112 16,1 0-48-16,-1 0 88 0,-1 3 0 15,-3-3 72-15,8 0-17 0,-4 0-79 16,4 3 96-16,-5-3-152 16,1 0 8-16,-3 0-8 15,-6 0 96 1,2 4 56-16,-6-4-16 16,6 0 16-16,-2 0 0 0,5 0 0 0,0 0 0 15,0 0-16-15,-4 0 16 16,0 0 0-16,-4-4 0 15,-8 4 0-15,0-3 24 0,0 3-16 32,-4 0-8-32,0 0 56 0,0 0 160 15,0 0 169-15,0 0-73 16,0-3 192-16,0 0-56 16,0-3-264-16,-4-1 184 0,0 1 128 31,0-1-304-31,4-2-16 15,-4 0 72-15,4-4-240 0,-5 0 88 16,2 0-96-16,3-2 8 16,-4-5 0-16,4-2-8 15,0-3 0-15,0-7 0 0,0-3 0 32,0-3-8-32,4-3-40 15,4-4 40-15,-4 1 0 0,4 3-88 16,-4-1 88-16,0 1 8 15,-1-3 0-15,-3 3-16 0,4-4 16 16,1 4 0-16,-1-4 0 0,4 4 0 0,-1-4 8 31,-3 1-8-15,5-1 0-16,-5 4 0 0,0 3 0 16,0 6 96-16,-4 10-96 0,0 3 0 15,0 6 24-15,0 7 24 16,0 3-56-1,0 3 8-15,0-3-56 16,0 3-48-16,0 0-488 16,0 0-168-16,0 0 360 0,0 0 168 15,0 0 128-15,0 0 56 16,0 0 48-16,0 0 8 16,0 0-8-1,0 0 0-15,0 0 0 16,0 0 0-16,0 0 48 0,0 0-48 15,0-3 8-15,0 0-8 16,0 3 0-16,0-4 0 16,0 4-8-16,0 0-8 0,0 0-160 15,0 0-168-15,0 0-185 32,0 0-135-32,0 0-296 0,0 4 256 15,0 2-200-15,0 0 472 16,0 0-633-16,0-2 161 0,0-1-1488 15,0-3-473-15</inkml:trace>
  <inkml:trace contextRef="#ctx0" brushRef="#br3" timeOffset="-90440.58">26953 5492 8089 0,'0'0'1521'0,"0"0"-817"16,0 0-40-16,0 0-176 0,0 0-256 15,24-41-160-15,-24 35 392 16,0 3-120-16,0-4 320 0,0 7-208 16,4-3-79-16,-4 3 31 15,0 0-256-15,0 0-152 32,0 0 0-32,0 0-48 0,0 0-80 15,0 0-144-15,0 3 55 16,0 7 209-16,0 2-40 0,0 5 48 0,-4 1 16 15,0 1-16 1,4 4 8 0,0 2-8-16,0 1 8 15,0-1 40-15,4 4-48 0,0-1-16 16,0-3 16-16,-4 1 0 16,0 2 65-16,0-2-57 0,0-1 0 0,0 4 136 31,0 2-136-31,4 1 88 15,5 6-88-15,2 7 0 16,1 3 80-16,4 6-40 0,4-4-48 16,-4 1 96-16,-5-4-88 15,-2 1-8-15,-5-9 16 0,-4 2-16 16,0-6 128-16,0 2-120 31,0 2-8-31,0-1 88 0,0 0-88 16,0 0 0-16,0 4 0 15,8-1 8-15,-1 0 64 0,2 0-72 16,-1-3 8-16,0 1 48 31,-5-4 144-31,-3-4 104 16,0 1 72-16,0-4-152 0,0 7 8 16,0 0-96-16,0 6-40 15,-3 4-88-15,-1 6 0 0,0 6 80 16,0 3-88-16,4 1 0 15,0-7 32 1,0 0-24-16,0-4 24 16,0-2-32-16,0-7 0 0,0 1 56 15,0-7-56-15,0-4 0 16,8-2-16-16,-4-1 24 0,-1-2-16 16,1-4 16-1,1-6-8 1,-1-3 48-16,-4-7-48 0,0 0 0 15,4-6 16-15,-4 0-16 0,0 0 88 16,0 0 32-16,0 0 24 16,0 0-96-16,4 0-48 0,-1 3-312 31,5-3-544-31,1 0-1225 16,-1-3-6080-16</inkml:trace>
  <inkml:trace contextRef="#ctx0" brushRef="#br3" timeOffset="-89352.74">27236 8191 7737 0,'0'0'1504'16,"0"0"153"0,0 0-513-16,0 0-264 0,0 0-64 15,0 0-175-15,0 0-81 0,0-9-240 16,0 9-184-16,0 0-136 15,-8 9-168-15,4 14 168 16,-7 2 24-16,-2 10-16 0,2 6 0 31,-6 4-8-31,6 2 0 16,-1-3 136-16,0 4-128 0,0-4-8 16,-1-2 208-16,2 2-16 15,-1-2-16-15,0 2-24 0,-4 1 88 31,4-4 184-31,0 7-192 16,4-4-48-16,5 3-104 0,3 1-8 16,0 3 0-16,0 3-72 15,3-3 8-15,5 2 104 16,0 1-104-16,0 1 96 0,-8-1-96 31,0 0 8-31,0 0 64 16,0-4-72-16,-4-2-8 0,-8-4 40 0,4-3-32 15,0-2-8-15,0-4 0 16,4 3 0-16,4-3 16 16,-4-4-16-16,0 1-8 15,4 0 8 1,0-7 8-16,0 1 8 16,0-7-16-16,0 0 0 0,0-3 32 15,0-3-32-15,4-4 0 0,0-6-16 16,-4 0 16-16,0-3 0 15,0 0 0 1,0 0 0-16,0 0-88 16,4 0-64-16,-4 0-896 15,4-6-3113-15</inkml:trace>
  <inkml:trace contextRef="#ctx0" brushRef="#br3" timeOffset="-88592.38">27026 10611 7257 0,'0'0'1696'0,"0"0"-15"16,0 0-481-16,0 0-376 0,0 0 192 31,0 0 401-31,0 0-201 16,0-51-464-16,0 51-336 0,3 0-240 15,-3 0-176-15,0 0-136 16,0 9 128-16,0 10-120 16,0 7 128-16,-8 9 64 0,0 6 88 31,4 4 216-31,-4 5-160 16,5 1 32-16,-6 6 105 0,1-3-137 15,0 0 64-15,-4-3-104 16,0 0-56-16,5 0 48 15,-6-7-152-15,1 0-8 0,1-3 48 16,2 1-48 0,1-7 0-16,1 0 0 15,3 0 8-15,0 0 48 0,4 3-56 0,-5 0-8 16,1-3-8 0,1-3 16-16,-1-4 8 0,-4-9-8 15,8-3 0 1,-4-3 16-16,4-4-8 15,0-6-16-15,0 1 8 16,0-1 0-16,0 0-88 0,0-3-336 16,0 0-529-16,0 0-983 15,0 0-2049-15,0-3-3777 16</inkml:trace>
  <inkml:trace contextRef="#ctx0" brushRef="#br3" timeOffset="-87995.25">27017 12414 10098 0,'0'0'2352'0,"0"0"-479"0,0 0-953 16,0 0-440-16,0 0 80 0,0 0-336 31,4 3-224-31,-4 16 8 16,-8 7 112-16,0 12 256 15,-8 6-32-15,-3 13-248 0,-2 4 152 16,-7 2-136-16,4 4-40 15,1-4-56-15,-1-6 160 0,8 0 24 32,4 1-128-32,0-1-72 15,0-3 136-15,4 3-136 16,0-3 80-16,0 3-64 0,0-3-8 0,0-3 32 16,1-4-40-1,-10-2 0-15,9-7-48 0,-4-3 48 16,4-6-328-16,0-4-464 15,5 3-760 1,3-9-1097-16,0-9-4768 16</inkml:trace>
  <inkml:trace contextRef="#ctx0" brushRef="#br3" timeOffset="-85393.47">26730 5350 3848 0,'0'0'5313'16,"0"0"-3976"-16,0 0-225 0,0 0-456 16,0 0-368-16,0 0-160 15,40-58 208-15,-36 52-240 32,-4-1 88-32,0 7-8 0,0-2-112 15,0-2-64-15,0 4-8 16,-20 0-72-16,-24 0-56 0,-35 0-128 0,-25 0 256 15,4 4-72-15,16-2 80 16,29 2-8 0,15-4 8-1,0 6 48-15,-3-3-48 0,-2 1 0 16,6-1-8-16,7 0 16 16,12 4 24-16,1-2-32 0,2 5-8 15,-3-3 0-15,8 2-32 0,-4 4 40 31,-3 2 8-31,2 2 8 16,2-2-8-16,-2 5-8 0,-2 5 56 16,7-3 24-16,-4 7-64 15,7 2-8-15,2 1 16 0,3 7 56 16,4 2 0-16,0 3 16 31,0 0-40-31,0 7 120 0,0 3-168 16,0 3 80-16,4 17 0 15,0-5 24-15,-1 4 17 0,-3-3-129 16,0-10 8-16,0 4 40 16,0-4-24-16,0 1 24 31,0-4-40-31,0 3 64 0,-3 0 80 0,-5-3-64 16,0 4-16-1,-8-1 72-15,4 0-64 0,4 1 0 16,-8-4-72-16,4 7 96 15,0-1 72-15,4 4-168 16,4-1 40 0,-3 4-48-16,7-3 80 0,0 0 0 15,0-4-80-15,0 0 8 16,0-2 56-16,3-1-48 0,-3 4-8 16,0-4-8-16,0 4 16 15,0-1 40 1,0-3-56-16,-3 1 8 15,3-4 0-15,0 0-8 0,0-3 104 16,0 0 24-16,0 3-48 16,3-3 40-16,1 0-120 0,-4 0 8 15,0-3 176-15,0 0-184 16,0-1 96-16,-7-2-88 0,7 0 80 31,-4-1 48-31,4-2-80 16,0-1-8-16,0 4-40 0,0-1 64 0,0 1-8 15,4 3-64 1,-1 6 8-16,1 0-32 16,-4 3 40-16,0 1-32 0,4-1 16 31,0 0 0-31,0 1 64 16,0-4-64-16,1 0 0 0,-5-6 96 15,0 3-96-15,0-7 0 16,0-2 0-16,0 2 8 15,0-2 88 1,0 3-96-16,0-1 8 0,0 4 136 16,0-7-136-16,-5 1 96 15,5-1-96-15,0 1 88 0,0 6 72 16,0 0-48-16,0 6-16 16,0 3-8-1,0 3 8 1,5 1 40-16,-2-1 40 0,1 1-112 0,-4 0-16 15,0-5-56-15,0 18 0 16,0 18 0-16,0-12 8 0,0-7 56 16,0-12-56-16,0-14 8 15,0 7 80-15,0 10-96 16,4 0 0 0,0-7-8-16,-4-3 8 15,0 0 57-15,0-6-57 0,0-3-9 16,-8-4-7-16,1 1 24 15,-6-7-8-15,5 0 0 32,1-3 8-32,3 3 121 0,4 0-113 15,0 3 48-15,0 0 8 16,0 1 40-16,0-1 184 16,4 4-72-16,-4-4-120 0,0 7-16 15,0-4-88-15,0 3-8 0,-13-2 0 16,5-1 8-16,4-2 8 15,1-1-8 1,3 4-8-16,0 2 8 16,0-2 0-16,3 2 0 15,9 1 8-15,1-4 88 0,-2-3 24 16,-3 4-120-16,1-1 8 16,-2 1 80-16,1-4-80 15,-4-3-8-15,5-3 0 16,-2-7 8-16,5-2 104 15,0 3-8-15,-4-1-32 16,8 1 104-16,-8 3-168 0,0 2 40 31,4-5-8-31,-5 3-32 0,6 0-16 16,-6-1 8-16,1-2-8 16,1-1 8-16,-1 1 0 15,3 0 16-15,2-4-16 0,-2 4 0 16,6 2 56-16,-2 1-56 31,2-3 0-31,-6-4-16 0,1-3 16 16,-4-2 8-16,4-8-8 15,0 4 8-15,4-3 96 16,8 3 136-16,-1-1 96 0,14 1-200 0,2 0-128 16,5-3-16 15,12-10-144-31,20-3-296 0,35-38-504 0,-15-10-1217 15,-1-12-4584-15</inkml:trace>
  <inkml:trace contextRef="#ctx0" brushRef="#br3" timeOffset="-83143.74">27917 5140 4176 0,'0'0'128'0,"0"0"4393"16,0 0-3304-16,0 0-321 31,0 0-224-31,0 0 240 16,0 3 168-16,0-3 345 0,0 0-353 15,0 0-464-15,13 0-400 16,15 0-136-16,7 0-64 0,14 0-8 0,22 0-24 15,0 10-56-15,6 3 56 16,2 2-72 0,-16 4-112-1,10 4 16-15,-13-1 72 0,-13 3-96 16,-11-3-40-16,-16 0-160 16,-9 1-224-16,-11-1 384 0,0-3 184 15,-3 6 72 1,-13 4-8-16,0 6 8 15,0 7-40-15,0 2 40 16,4 13 0-16,4 13 48 0,8 18-48 16,4 30 8-16,16 9 152 15,0 0 8-15,4-15 72 0,-12-21-128 32,-5-8 0-32,-3 2-16 15,-4-2-40-15,0 0-56 0,-4 3 584 16,1 5-152-16,3 5-216 15,0 12-88-15,7 3 104 0,10 0 56 16,-6 0 88-16,2 0-168 16,-2-9 280-16,-7 2-192 31,-4-2 49-31,0-4-49 0,-15 7-48 16,-2 3 88-16,6 7-288 0,-2-4 0 15,6 9 104-15,3 1-32 16,4-3-16-1,4 5-16-15,8-2 16 16,4 0 88-16,0 0-96 16,-5-7-16-16,-7-10-72 0,-4-5 0 15,0-7 72-15,-11-6-80 16,-9-7 0-16,-1 1 56 0,2-4-56 16,3-4 0-1,0 5 8-15,4-11-8 16,0-9 64-16,4-12-64 15,4 9-24-15,0 19-24 0,-8 29 48 16,-3 6 0-16,-2-16 0 16,2-25 0-16,6-23 32 0,1-6-32 15,-3 10-56-15,-2 5 48 32,-2 5 16-32,2 2 32 0,2-6-40 15,-1 6 0-15,7-6-8 16,5 3-88-16,0 4 88 0,0 15-64 15,0 19 72-15,0-6 16 32,-7-10-16-32,-5-8 0 15,-1-24-8-15,-2 0 8 0,-1 11-8 16,-4-10 8-16,0-4 0 16,0-3 0-16,4-3 0 0,5 0-8 15,-6 1-40-15,10 2 96 0,-2 3-40 16,1 4 0-1,0 2-8 1,5 4 16-16,-10-2-16 0,9 1 0 16,-4-2 8-16,5 6-8 15,-5 0 16-15,-5 4-8 0,2-1 40 16,3-3 16-16,-1 1-64 16,2-1-8-1,3-7 8-15,4 11 8 16,-4-4 40-16,4 6-48 0,0 4-8 15,0 0 0-15,0 0 8 16,-4-1-8-16,0-6-40 0,-4 4 40 31,0-7-64-31,-4 0-336 16,4-3 176-16,4-3 224 0,-4-1 8 16,8-2 0-16,0-3-8 15,0-1-136-15,0 1-176 0,4-7-176 16,-4-6-89-16,0-4 9 15,0-2 80-15,0-4 376 32,-12-7 56-32,0 5 64 0,0-5 112 15,-4-2-104-15,-4 3 0 16,-8-3 96-16,-3-1-56 16,-9-2 24-16,-8-4-72 0,-4 0 0 15,-3-6 0-15,-10 0-248 16,-27-18-1008-1,17-11-1825-15,11-6-9105 0</inkml:trace>
  <inkml:trace contextRef="#ctx0" brushRef="#br3" timeOffset="-81979.75">26128 14005 7497 0,'0'0'1985'15,"0"0"-1057"-15,0 0-528 16,0 0-128-16,0 0 112 0,0 0 528 16,13 0-64-16,6 0-440 0,5 0-160 15,4 0-184-15,0 0 81 16,4 0 119-1,-4 0-48-15,4 0-88 16,-4 0-56-16,-4 3-8 16,-1 3-24-16,-3-2-40 0,-3-1-96 15,-10-3 24-15,1 2-16 16,-4-2 88-16,0 0-8 0,-4 0 8 31,0 0 0-31,0 0 0 16,-19 0 0-16,-9-5-8 0,-17-2-160 15,-6-3 168-15,-1 1-8 16,9 3-56-16,2-1 64 16,13 4 0-16,13 3-8 0,7 0 8 31,8 0-80-31,0 0 80 16,11 0-160-16,17 0 160 0,16 0 88 15,8 6 208-15,4 1-144 16,-4-4 176-16,-12 0-24 0,-5 0 120 15,-11 0-424-15,-12 1-376 16,-8 2-904 0,0-3-1073-16,-4 1-2688 15</inkml:trace>
  <inkml:trace contextRef="#ctx0" brushRef="#br3" timeOffset="-78929.06">28886 7921 7009 0,'0'0'1152'16,"0"0"-824"-16,0 0 1513 0,0 0-321 15,0 0-176-15,-4 4 65 32,4-4-17-32,0 0-432 0,0 0-168 15,0 0-392-15,0 0-80 16,0 0-72-16,0 0-31 16,15 0 87-16,30-4-16 0,46-2-240 15,41-3-32-15,19-1 56 16,-3-3-72-16,-21 1 8 0,-27-5-8 15,-20-1 72 1,-25 2-72-16,-15 6-8 16,-21 1 8-16,2-1 0 15,-10 1 0-15,-2-1-120 0,-9 4-368 16,-13 6-969 0,-34 0-1431-1,-1 3 111-15,4 6-1304 0</inkml:trace>
  <inkml:trace contextRef="#ctx0" brushRef="#br3" timeOffset="-78612.64">29638 7585 10058 0,'0'0'1376'15,"0"0"104"-15,0 0-135 0,0 0 119 16,0 0-368-16,0 0-440 31,0 0-224-31,5-51-72 0,7 51-224 16,12 9-72-16,12 11 193 15,20 8-169-15,3 10 16 16,5 0-104-16,0 7 8 0,-21-4-8 16,-11 1-8-16,-24-11-136 31,-8-3 144-31,-40 4-97 0,-39-3 97 0,-25 6 8 15,-20 0 0-15,5 3-8 16,15 3-392-16,21-3-1360 16,23-6-977-16,20-16-4008 0</inkml:trace>
  <inkml:trace contextRef="#ctx0" brushRef="#br3" timeOffset="-69921.04">28790 8582 7257 0,'0'0'0'0,"0"0"1536"16,0 0-911-1,-4 0-449-15,4 0-24 16,0 0 320-16,0 0 200 0,0 0-184 0,0 0-360 31,0 0-120-31,0 0-8 16,0 3-48-16,0-3 40 15,0 6-56-15,-3-2 64 0,3 2 0 16,0-3 0-16,0 0 8 16,0 0-8-16,0-3 0 0,0 4 144 31,0 2 144-31,7 3 600 16,13 4-216-16,0 3-96 0,8 6 9 15,8 4 143-15,-1 6-160 16,10 2-64-16,-6 4-336 0,6 7 56 15,-2-1-216-15,0 4 160 16,-2-1-88-16,-2 1-80 31,-7-4-24-31,0-2 24 0,0-4 0 16,-8 0-40-16,0-3 40 16,-1-3 8-16,2 3 48 0,-5-7-56 15,-1-2 0-15,1-4 8 16,1-3 104-1,-2-3 56-15,-3 0-72 16,0-7 64-16,0 0 40 0,-4-2-152 16,-4-1 64-16,0-2-40 15,-4-1-64-15,-4-3-8 0,0 0-608 16,0 0-1000-16,-4 0-257 16,-8-13-847-1,4 4-4042-15</inkml:trace>
  <inkml:trace contextRef="#ctx0" brushRef="#br3" timeOffset="-69531.43">29527 9077 6601 0,'0'0'3193'0,"0"0"-873"31,0 0-928-31,0 0-551 16,0 0-73-16,0 0-32 0,0 0-344 15,0 0-344-15,0-9-48 16,0 27-8-16,0 14 8 16,4 3 136-16,8 6 24 0,0 4-160 15,0-1 0 1,4 4 0-16,-4-4 16 15,3-2 64-15,-6-4-80 0,-1-3 0 16,-4-7 72-16,-4-2-72 16,0-7 80-16,0-3 56 15,0-1-32-15,-8-2-56 16,-8 0 24 0,-4-4 64-16,-15 1 104 0,-14 0-184 15,-22-8-56-15,-45-2-56 0,17 0-1488 16,3-12-2753-16</inkml:trace>
  <inkml:trace contextRef="#ctx0" brushRef="#br3" timeOffset="-61660.67">17957 6369 2832 0,'0'-6'4217'0,"0"-1"-2793"15,0 1-359-15,0-1-617 16,7-2 16-16,-3 3-72 15,1-1 376-15,3-3-288 16,0 4-88-16,-5 3-8 16,-3 0 80-16,0 3-216 0,0 0-152 15,0 0-88-15,0 0-8 16,0 0 0-16,0 0-56 16,0 6-16-1,0 4 72-15,0 6 0 16,0 3 0-16,0 0 0 0,0 3 8 15,0 0-8-15,0-3 0 16,0-3 0-16,0-3 0 16,0-4 8-16,0-2-8 0,0-7 0 15,0 0 72-15,8 0 513 16,9-7 783 0,7-11-888-16,8-8-272 15,3-6 32-15,13-9-56 16,16-16 8-16,28-23-112 15,19-21-72-15,-7 8-8 0,-25 21 8 16,-27 27 0 0,-28 20 0-16,-1 2-8 15,-2 5-40-15,-5 1-64 0,-8 8-168 16,-8 9-456-16,0 0-1000 16,0 7-817-16,-20 18 913 15,0 4-905-15,-4-7-4176 0</inkml:trace>
  <inkml:trace contextRef="#ctx0" brushRef="#br3" timeOffset="-53177.05">6880 9109 5337 0,'-4'0'1560'15,"0"-3"-520"1,4 0-472-16,-4-1 56 0,1 1 857 0,-1 0-537 16,0 0-152-16,4-1-40 15,-4 4-96-15,4-3 1 0,0 3-25 16,0 0-128-16,0 0-152 31,0 0-128-31,0 0-40 16,0 0-56-16,0 0-56 0,0 0-24 15,4 0-40-15,15 0-8 0,13 0 208 16,32 0 368-16,31 3-80 16,30 4-200-16,17-4-8 31,-5 4-16-31,-14-4-127 0,-36 0-57 15,-22 3 0-15,-18-3-88 16,-19 4 0-16,0-4 8 0,-4 3-8 16,-5-2 0-16,-10-2-96 15,-9 2-393-15,0-4-263 32,-48 9-1000-32,-1-2-80 0,-6-1-2433 0</inkml:trace>
  <inkml:trace contextRef="#ctx0" brushRef="#br3" timeOffset="-52726">6797 9064 8705 0,'0'0'1801'0,"0"0"-81"31,0 0-656-31,0 0-568 0,0 0-127 16,0 0 15-16,0 0-184 15,4 4-200-15,-4 21 120 0,-4 10 544 16,-9 25-168-16,-2 23-264 31,-1 21-24-31,4-2 40 16,-1-22 16-16,10-23-80 0,-1-16-96 16,0 3-8-16,0 10-8 15,0 7-64-15,4-11 0 0,-4-2 8 16,4-10-8-16,-3-3 0 0,-2-3-8 15,5-10-72 1,-8 0-576 0,-4 0-1096-16,5-9-497 0,-6-6-2576 15</inkml:trace>
  <inkml:trace contextRef="#ctx0" brushRef="#br3" timeOffset="-52409.68">6677 10064 9946 0,'0'0'2112'0,"0"0"-1248"32,0 0-504-32,0 0 48 15,0 0 1129-15,84 0-89 0,-16 0-688 16,27 0-288-16,40 0-320 0,13 0 40 15,-4 0-112-15,-17 4 16 16,-39 2 24-16,-24 1-8 31,-21-5-112-31,-11 5-8 0,-8-1-96 16,0-3-88-16,-8 4-8 16,-4-4-280-16,-8-3-488 0,-4 0-136 15,0 0-40-15,-4 0-321 16,-5-6-2480-16</inkml:trace>
  <inkml:trace contextRef="#ctx0" brushRef="#br3" timeOffset="-51969.79">8047 9280 6369 0,'0'0'2928'0,"0"0"-967"16,0 0-257-16,0 0-239 0,0 0-17 15,0 0-592-15,0-35-456 16,0 35-328-16,0 13-72 0,0 12-72 15,0 17 72-15,4 8 160 32,1 11 24-32,-5-1-96 0,4 1-72 15,-4-4-8-15,0 3 8 16,0-6-8-16,0 0 64 16,0 3-72-16,-9-6 0 0,2-4 8 15,-5 1 0-15,-1-7 0 16,2-3 0-1,-4-3 8-15,-10-6 0 0,-3-7 0 16,-3 0 16-16,-5-2-32 16,-5-8-448-16,-14-5-1112 15,11-4-1441-15,4-3-5881 0</inkml:trace>
  <inkml:trace contextRef="#ctx0" brushRef="#br3" timeOffset="-50997.83">7315 9153 7297 0,'0'0'1344'15,"0"0"153"-15,0 0-233 0,0 0-200 16,0 0 152-16,0 0 89 31,0-22-209-31,0 22-552 0,0 0-400 16,0 0-144-16,0 0-48 15,0 13-120-15,0 12 160 0,0 7 8 16,-5 9 48-16,1 13 32 0,-7 3 16 16,3 7-24-1,-1-4 48 1,2 3 136-16,-5-2 40 0,3-1-104 16,6-3-64-16,-5 4-72 15,4 2-48-15,0-2 48 0,-3-4-40 16,2 3-16-16,-3-6 56 0,0 3-40 31,1-3 40-31,-2 0 40 16,5 3 8-16,-4-3-40 0,1 0-16 15,3-6-48-15,-1-7 0 16,1-9 0-16,0-10-32 16,4-6-704-16,0-10-688 0,0-9-648 31,0-16 391-31,0-10-6024 0</inkml:trace>
  <inkml:trace contextRef="#ctx0" brushRef="#br3" timeOffset="-49992.2">7119 10388 6969 0,'0'0'2136'0,"0"0"-951"15,0 0-25-15,0 0 296 0,0 0-223 16,0 0-297 0,0 0 24-1,112 0-432-15,-65 0-56 0,9 0-216 16,4-3-112-16,8 0 0 0,-1 3-24 16,6 0-16-16,2 0-32 15,-3 0-64-15,-4 0 0 0,-1 0 48 31,-3 3 16-31,-4 0 72 16,-4 3-16-16,-9 1-72 16,-6-1-56-16,-6 4-8 0,-7-3 8 15,0-2-96-15,0 2 0 16,4-7 40-16,4 3-112 0,0-3-80 31,-5 0-152-31,-3 0-40 16,-7 0 304-16,-6 0 80 0,-7 0 56 15,-8 0 80-15,0-3 184 16,0-4 120-16,-8 2-384 0,-7-5 0 16,-2-3 0-16,6 6 0 15,-2 1 72-15,5-3-24 32,5 6 32-32,3-10-80 0,0 3 0 15,0-2 48-15,0-4-48 16,0-3 0-16,0-4 8 0,0 1 56 0,0-6-64 15,0-4 0 1,0-6 0 0,3-7 16-16,5-5-16 15,9-17-96-15,-6 3 88 0,9-5-104 16,-4 2 112-16,0 6 0 16,0-5 0-16,0-1 72 0,-4 0-24 0,0 8-48 31,-4 1 120-31,0 10 128 15,-8 11 24-15,3 8-136 16,-3 6-40-16,4 8-48 0,-4 2-40 16,0 4-8-16,5 2 8 15,-5-2-8-15,0 2 0 0,4-2-120 32,-4 2-48-32,0 1-24 15,0-4-16-15,0 4 144 0,0 0 16 16,0 3 48-16,0-7-72 15,0 7-24-15,0-3 40 0,0-1 48 16,0 4 8-16,-4 3-8 31,-1-3 8-31,-2 3-80 16,-9-3-16-16,-8-1-16 0,-4 4 64 16,-4 0 40-16,0 0 8 15,-7 0 0-15,-2 0-8 0,-2-2 8 16,-5 2 0-16,-3-4 8 15,-2 1-8 1,-3 0 8-16,0 3 40 16,2 0 24-16,-6-3 16 0,-5 3-88 15,1 0 0-15,1 0 16 16,-5 0-8-16,1 0-8 0,3 0 8 16,0 0 8-1,4 0-16-15,12-4 16 16,9 1-8-16,7 3 0 15,15-3-8-15,6 3-88 0,11 0-1456 16,0 10-1425-16,0-4-271 16</inkml:trace>
  <inkml:trace contextRef="#ctx0" brushRef="#br3" timeOffset="-47312.58">3422 6864 6673 0,'0'0'2456'15,"0"0"-1543"-15,0 0-673 16,0 0-144-16,0 0 136 0,0 0 304 15,11-38 312-15,-11 38-328 16,0 0-344-16,0 0-176 16,0 0 0-16,0 0-128 0,0 0-120 31,0 3-64-31,0 10 152 16,0 9 152-16,-11 3-48 0,-1 14 56 15,-4 5 56-15,-12 16 104 16,-4 26 72-16,0 16-104 15,0 2-32-15,8-5 112 0,9-10 72 16,7-6-104 0,8-1-48-16,-4-6-56 0,4-9-56 15,-5-16 72 1,5-14-80-16,-3-5 0 0,-1 3 8 16,0 0-8-16,-4 6-8 15,-1-6 0-15,6-9 56 16,-5-4-8-16,4-6-40 15,4-6 0-15,0-4 0 16,0-3-8-16,0-3 64 16,0 3 40-16,0-3-32 0,0 0 0 15,0 0-24-15,0 0 32 16,0 0 97 0,0 0 71-16,0 0-8 15,0 0-112-15,0 0-80 16,12 0-48-16,16 0 0 0,16 0 0 15,24 0 0-15,31 0 0 16,28 0 0-16,17 0 0 0,0 3 0 16,-13 10 0-1,-15 0 8 1,-25 3-8-16,-19-4 0 16,-29 1-16-16,-11-4-40 0,5 4-24 15,-10 3-64-15,1-3 72 16,-8 0 8-16,-5-4 64 0,2 1 0 15,-1-4-8 1,-4-3 0-16,-4 1 0 16,-1-2 0-16,-2-2 8 15,-5 0 8-15,0 0 224 0,0 0 136 16,0 0-216-16,0-6-32 16,0 0-40-16,-5 3-24 15,1-4-48 1,1-3 8-16,3 1-8 0,0-4 16 15,0-6-24-15,0-6 0 16,3-3-56-16,10-11 48 0,-5-2 8 16,3-7-8-16,-2-9-208 0,6-12 8 31,2-17-40-31,2-16 72 16,-2-3 88-16,-10 16 24 15,-3 26 64-15,-4 22-8 0,0 6 8 16,0-4 8-16,0 2 272 15,0-5 200-15,0 7-224 0,0 10-112 32,0 9-88-32,0 0-40 15,0 10 48-15,0 0-64 16,0 2-8-16,0 4 0 0,0 0-8 16,0 0-64-16,0 0-152 15,0 0-312-15,0 0-24 0,0 0-161 16,0 4 417-1,0 2 136-15,0 0-8 16,0 0-96-16,0-2 24 16,0-4 160-16,-4 0 96 0,0 0 80 15,-7 0 280-15,-13 0-136 16,-8 0-224-16,-13 0 8 16,-6-4 0-16,-12-2 0 15,-2 0-8-15,-3-4 16 16,-15-3 0-16,-13 1-8 15,-15-4 0-15,12 7 40 0,15-1 32 16,4 4 40-16,20 6-64 16,0 0-56-1,-4 0-80-15,17 0-288 16,-9 3-488-16,13 6-848 16,15-3-1353-16</inkml:trace>
  <inkml:trace contextRef="#ctx0" brushRef="#br3" timeOffset="-42443.02">24694 9115 10610 0,'0'0'1616'15,"0"0"-208"-15,0-22-431 0,0 19-665 16,0-1-216-16,0 4 0 16,0 0 208-16,0 0-24 15,0 0-184-15,12 7-88 16,12 6-8-16,8 2 104 16,24 11 136-16,28-1-24 15,19 4-48-15,-4-4-80 0,-18-9-24 16,-30-9-56-16,-19-7 40 15,-1 0-32 1,2 0-8-16,-6-7 112 16,-3-6-120-16,-11-2-240 15,-5-5-224-15,-1 5-864 0,-7-11-433 16,0 7-2120-16,0 0-2984 0</inkml:trace>
  <inkml:trace contextRef="#ctx0" brushRef="#br3" timeOffset="-42124.21">25396 8982 11386 0,'0'0'1920'0,"0"0"-631"16,0 0-953-16,0 0-240 0,0 0 64 16,0 0 432-1,0 0-328-15,0-7-208 16,0 20-48-16,11 6 0 0,6 7 104 15,6 2-16-15,5 4 32 16,4 3-56-16,4 0 40 16,-5-4 0-16,-7-2-64 15,-7-3-40 1,-9-4-8-16,-8 0 16 16,-8-3-16-16,-20 3 88 0,-20 4 360 0,-8 2-128 15,-12 4-144-15,-3 3-176 16,3 0-72-16,-8 15-1096 15,16-8-1721 1,24-10-6417-16</inkml:trace>
  <inkml:trace contextRef="#ctx0" brushRef="#br3" timeOffset="-37572.39">10491 14255 7513 0,'0'0'1536'0,"0"0"-479"0,0 0-401 15,0 0 184-15,0 0 544 16,0 0-231-16,3-82 263 0,-3 69-416 31,0 0-440-31,0 1-64 16,-3 2-208-16,-1-3-56 15,4 7-136-15,0-3-16 0,0 2-8 16,-5-2 40-16,5 3 24 16,-8-4-39-16,4 4 23 0,-3-4-104 15,-6-3-8 1,-2 0-8-16,-6 1 0 15,6-4 0-15,-9-3 0 16,3 3 0-16,2-3 0 0,-5 0 0 16,0-3 0-16,4-1 0 15,-8 1-16-15,5 3 8 16,-9-3-72-16,4 3 15 16,0 3 57-16,4-3-40 15,-4 6-16-15,-4-2 64 16,4 2 0-16,0 0 0 0,0 1 0 15,1-1-16-15,-1 3 32 16,0-3-16 0,4 1 0-16,0 2 0 15,0-3 0-15,4 4 0 16,-4-4-48-16,4 4 0 16,-3-4 0-16,2 0 48 0,-3 4-8 15,4-4 8-15,-3 3-8 31,-1 1 0-31,0 0 0 0,0-1 0 16,-4 1 0-16,-4 2-40 16,0-2 32-16,-4 3-40 0,0-1-16 15,-3 1-8-15,-2-1 72 16,2 1-8-16,-1 0 8 31,1 3 0-31,-2-4 0 0,2 4 0 0,-1 0-8 16,0-1 8-16,-4 2-56 15,1-2 56-15,-6 1 8 0,-3 3-16 16,-4-3 8-16,5 3 8 16,-5-3 0-1,4 3 0 1,9-3 8-16,-2 3 0 0,6-4-8 0,7 4 0 16,0-3 0-16,4 3 0 15,0-3 0-15,-4 3 0 0,-3 0-64 16,-9 0 56-16,-4 0-40 31,-4 0 0-31,1 0 40 16,-5 6 0-16,4-2-64 0,4 2 72 15,0 0-8-15,5 0 8 0,-2 1 0 16,6-1-8-16,-5 1 0 16,0 2 8-16,1-3 0 31,-2 4 0-31,2-3 0 0,7 2 0 15,0-3 0-15,0 4-8 16,9-1 8-16,3 1 0 0,-1-4-8 16,1 1 8-16,5-1-8 15,-5 0 8-15,0 4 8 32,-4-7-8-32,4 6 0 0,1-2 0 15,-5 2 0-15,3 1 0 0,-3-4 0 16,0 4 0-16,-3 3 0 0,3-4 0 15,-4 4 0-15,0-1 0 16,-4 1 0 0,8 0-8-1,-4 0 8-15,4-1-8 0,0 4 8 16,4-3 0-16,1 3 0 0,3 3 0 16,-4-3 0-16,3 3 0 0,-2-1-8 31,-1 5 8-31,4-1 0 15,-3 0 0-15,-1 0-8 16,0-2 8-16,-1-1 8 0,1 0-8 16,5-3 0-16,-1-1 8 15,-1 5-8-15,10-5-8 0,-4-2 0 16,2 6 8-16,1-3-8 31,0 3-40-31,-4 3 40 0,0 4 0 16,1-4 8-16,-6 3 0 15,2 1 0-15,-1-1 0 0,-1 3-8 16,2-2 8-16,3 3 0 16,-5 3 0-16,6-4 8 31,-1 0-16-31,8 1 8 0,-4-1-8 16,9 2-64-16,-6-5 64 15,5 3-8-15,0-2 8 0,-4 2 8 16,5 1-8-16,-6 3 0 15,5 0 8 1,-4 2 0-16,4 4 0 16,4 1-8-16,0 5 0 0,0 1-40 15,0-1 40-15,0-3 0 16,0 4 8-16,4-7 0 0,4 0 8 16,-4 0 0-16,5 0 0 0,-2 3 0 31,5 1-8-31,-3 2 8 15,2-3 0-15,1 4-8 0,4-4 8 16,-4 0 8-16,4-3-8 16,3-6-8-16,-2 0 0 0,-1-3 0 15,3-4 0-15,-2-3 0 32,2 0 0-32,5 0 8 0,0 4 0 15,4-4 72-15,0 3-64 16,0 1-8-16,-1-1 0 0,-3 1-8 15,1-1 8-15,-1 0-8 16,0 1 8-16,-5-1 80 16,9 1-16-16,-4-1 16 0,4 0 24 31,4 1-112-31,0-1 56 16,0-3 0-16,0 1-48 0,-1-4 64 15,5 3-64-15,0 0 0 0,1 1 8 16,-6-5-8-1,9 1 40 1,-4 1-40-16,-1-1 40 0,5 0-40 16,0 0 16-16,-4 0-24 15,0 3 0-15,-1 1 0 0,-3-5 0 16,-4 1-56-16,0 0 8 16,0-3 0-1,4-3 48-15,4 0 0 16,-1 0 8-16,14-4 40 0,3 0 48 15,-1 1 176-15,5-1-103 16,0 1-121-16,-9 2-48 16,-2 1 0-16,-2 0 0 0,-7 0 0 31,0 0 8-31,4-4-8 0,-4 1-40 16,12-1 40-16,7-3 0 15,17 1-8-15,20-4-8 16,-4 0 16-16,-9 0 8 0,-16 1-8 15,-14 2 0-15,3 3-49 32,3-2-47-32,-7 2-88 0,-5 1 72 15,2-4 96-15,2 0-48 16,1-2 64-16,20-4 0 16,16 0 8-16,-1 0 64 0,-7 0-72 15,-16-4 136-15,-8 4-56 16,-5-3-72-1,5 3 0-15,-8 0-8 0,-8 0 0 16,4-3 0-16,-4 0 8 16,-1 0 0-16,5-1-8 15,4 2 0-15,0-5 0 0,0 4-8 16,3-7 0 0,2 1 8-16,2-1 8 15,-7 1-8-15,-8-4-8 0,0 4 0 16,-8-1 8-16,-4 4 0 15,-5-4 0-15,5 0 0 16,0-2 8-16,8-4-8 0,0 0 0 31,4 0 0-31,3-3 0 16,2 0 8-16,-6-3 72 0,1 6 41 16,-8-3-49-16,0 3 72 15,-4 0-16-15,-1 0 40 0,1-3-120 16,4 4-40-16,0-5 0 31,-3 5 40-31,3-5-40 0,-4 1 8 16,-1 1-8-16,1-1 0 15,0-4 40-15,0 1-40 16,-4 0 40-16,0 0 16 0,-5-7-8 16,5-3 16-16,1 0-64 31,-2-6 40-31,-3 0-40 0,5 0 0 0,-6 0-8 15,5 0 48-15,0 0-40 16,0-4 0-16,-5 1 40 16,2 3-40-16,-1-3-8 0,-4 3 8 15,-1 6 0 1,-2-3 0 0,-5 3 40-16,0 4-40 0,0-4-8 0,-1 1 0 15,1-1 0-15,4 3 8 16,-3-3 8-16,3 4-16 15,-1-1-8-15,-3 1 8 0,-4-1 0 32,0-3 0-32,0 4 56 15,0-1-56-15,0 0 0 0,0 1 0 16,-4 3 0-16,0-4 0 16,-3 0 8-16,3 1-8 0,-1-4 0 15,1-3 0-15,0 3 0 31,-3-6 16-31,3 7-16 0,-4-1 8 16,-1 3-8-16,-2 4 0 16,-1 0 0-16,0 2 0 15,0 1 0-15,-4 3 0 0,0 0-8 16,0-4 8-16,0 8 0 31,0-5 0-31,1 2-8 0,-6-5-48 16,1 5 56-16,-3-2 0 0,-5 1-48 15,0-3 40-15,-4 3 0 16,0 0-64-16,-3-3-8 0,3 0 72 16,4-1 0-16,0 1-40 15,0 0 40-15,4 0 0 16,-4-1 0 0,4-2-8-16,0-1 8 0,0 4 8 15,-8-3-8-15,1-4 8 16,-1 4-8-16,-13 2 8 0,-2-2 0 31,-5 3 0-31,-4 3-16 16,-4 3 8-16,0 3-64 0,-3 4-8 15,-5 6-504-15,1 3-633 16,-21 0-463-16,16 3-457 0,13 0-1767 16</inkml:trace>
  <inkml:trace contextRef="#ctx0" brushRef="#br3" timeOffset="-33342.52">16303 15487 10098 0,'0'0'1784'16,"0"0"-632"-16,5 0-816 15,6 7-328-15,17-4 136 16,12 7 320-16,8-4 521 0,24 7 175 16,31-1-448-16,24-2-296 15,9-1-48-15,-8-3-208 31,-33-6-144-31,-39 0 64 0,-16 0-64 16,-16 0 24-16,-4 0-40 16,-5-6 0-16,-2 6-376 0,-13 0-1152 15,-5 6-1209-15,-10 7-2160 0</inkml:trace>
  <inkml:trace contextRef="#ctx0" brushRef="#br3" timeOffset="-32658.88">16375 17351 11522 0,'0'0'2537'0,"0"0"-905"0,0 0-1176 16,0 0-304-16,0 0 304 16,0-6 384-16,16 6-24 0,16 0-151 0,27 13-265 15,33 2-160-15,24 4-120 16,11-3-112-16,-7-3-8 15,-21-7 64 1,-26-6-56-16,-18 0 0 16,-24 0 8-16,-6 0-16 15,-5 0 8-15,-9 0 72 0,-3 0-8 16,-3 0-16-16,-5 0-56 31,0 0-432-31,0 0-1073 0,-5 0-1647 16,-6 0-2850-16</inkml:trace>
  <inkml:trace contextRef="#ctx0" brushRef="#br3" timeOffset="-28364.55">7993 13671 7761 0,'0'0'2105'15,"0"0"-865"1,0 0-856-16,0 0 56 16,0 0 528-16,-5 0-8 0,5 0-95 15,0 0-105-15,0 0-152 16,0 0-72-16,0 0-48 16,0 0-32-16,0 0-40 0,0 0 80 31,0-13 209-31,5-12-129 15,10-13-456-15,5-13-48 0,12-18-16 16,8-20-8-16,8-22-40 16,-1-4-8-16,-2 4-56 15,-10 25-48-15,-16 26 32 0,2 19 0 32,-10 9 72-32,-2 3 0 15,-1 10 16-15,-4 0-16 0,-1 19-56 0,-3 0-680 16,0 29-801-16,-3 9 1121 15,-9 16 32-15,-4 19-1528 16,4-13-2585-16,-1-15-1665 0</inkml:trace>
  <inkml:trace contextRef="#ctx0" brushRef="#br3" timeOffset="-27891.32">8100 12986 10850 0,'0'0'1712'0,"0"0"-480"16,0 0-479-16,0 0-169 0,0 0-128 31,0 0-8-31,0 0-232 16,-17-17-72-16,17 17-144 0,0 0 0 15,0 0-16-15,0 0 16 16,0 0 16-16,0 0 88 16,0-3 224-16,13-6 136 0,7-1-40 31,7-12-96-31,14-3-184 16,6-10-80-16,1-3-64 15,-1-7 80-15,2 1-16 0,-14 3-56 0,-7 6 80 16,-7 6 217-16,-14 13 255 15,-3 3-120-15,0 7-144 16,-4 6-128 0,0 0-168-16,0 13-328 15,-4 12 120-15,-4 19 200 16,1 14 0-16,2 5-8 0,1 1 8 16,4-4-408-16,0-3-96 0,16-3-201 15,0-3-743 1,12 9-400-16,-4-12-745 15,-4-13-4544-15</inkml:trace>
  <inkml:trace contextRef="#ctx0" brushRef="#br3" timeOffset="-21218.08">8116 13922 4849 0,'83'-35'248'0,"-3"6"-248"15,-1 4-1689-15</inkml:trace>
  <inkml:trace contextRef="#ctx0" brushRef="#br3" timeOffset="-18570.45">24403 4032 7153 0,'0'0'2032'0,"0"0"-535"0,0 0-649 16,0 0-416 0,0 0-152-1,0 0 0-15,0 0 80 0,0 0 264 16,-4 0-256-16,4 0 1 16,0 0-65-16,0 0-24 0,0 0-16 0,0 0-264 15,0 0 64-15,0 0-24 31,13 0-32-31,6 0-16 16,9 0 16-16,16 0-8 0,11 0 40 16,5 6-40-16,9-2 0 15,-2 2 8-15,5-3 48 0,-5 0-56 16,-7-3 0-16,-4 0 120 31,-8 0 136-31,-8 0-248 0,-5 0 40 16,5-3 152-16,1 0-192 15,6 0 80-15,5 3-88 0,4 0 8 16,8 0 64-16,3 0-72 16,1 0 0-16,-5 0-24 31,-7 0 24-31,-4 0 0 0,-12 0 0 16,0 0 0-16,-5 0 56 15,6 0-56-15,-2 0 0 0,10 0 8 0,-2 0-8 16,5 0 64-16,4 6-64 15,4 0 0 1,0-3 16 0,-9 4-16-16,1-4 0 0,-9-3 0 15,-6 3 32-15,-1-3-32 16,-1 0-8-16,-3 0 8 0,8 0 72 16,4 4-72-1,-1-4-8-15,10 3-72 16,3 0 80-16,-1 0 0 15,0 0 0-15,1 0 0 0,0 4-24 16,-8-4 32-16,-4 0-16 16,-4 0 16-16,-5 1 32 0,-3-2 16 15,-4 2-56-15,8-1 0 32,4 0-48-32,0 7 96 15,7-4-56-15,1 0 8 0,1 4 0 16,-2-4 32-16,-7 3-32 0,-4-2-8 15,-4-4-40-15,-5 4 96 16,-3-4-48-16,-4 0 0 31,-4 0 0-31,4-3 40 0,-3 3-40 16,6 0-8-16,-3 1 0 16,4 2 8-16,4-3 0 0,-5 4-8 15,1-5 8-15,0 2-56 16,1-1 16-1,-1 0-48-15,-1 0 88 16,1-3 0-16,8 4-56 0,-4-1-384 16,4 3-144-16,3 0-24 15,6 4-489-15,19 6-247 16,-17 0-616-16,1-7-2297 0</inkml:trace>
  <inkml:trace contextRef="#ctx0" brushRef="#br3" timeOffset="-134.22">6861 3654 8025 0,'0'0'2865'16,"0"0"-2241"-16,0 0-624 16,0 0-416-16,0 0 416 0,0 0 0 15,0 0 408-15,0 0-272 0,0 0-136 16,0 0 0-16,0 3-8 15,4 0-48 1,-1 1 56-16,1 2 8 16,4-3-8-16,1 1 0 15,2 1 96-15,6-1-48 0,6-1 296 16,1 0 136-16,8 0 0 0,20 1-40 16,27-4-32-1,25 0 81-15,20 0 87 16,-1 0-368-16,-7 0 88 15,-13 0-88-15,0 0 8 16,2 3-16-16,-10 7-200 0,1-1 8 16,-5 0 200-16,-15 1-160 0,-17-1-40 31,-14 1 0-31,2-4 0 0,17 4 48 16,24 3-56-1,31-1 0-15,9-2 24 0,-5-4 24 16,1 3-48-16,-12-5 0 15,-5-1 8-15,-3 3 160 0,-21-6-168 32,-23 4 0-32,-12-1 88 15,-1 0-80-15,1-3 112 16,8 0 80-16,12 0 152 0,7 0-32 16,17-3-224-16,24-4-88 15,-4-2 160-15,-17 5-72 0,-24-2 8 16,-26 6-104-1,-9 0 80-15,-1 0 24 16,1 0-104-16,-4 0-56 16,-4 0 56-16,-8 0 8 0,-5 0 56 15,6 0-64-15,-6 0 0 16,-2 0 24-16,6 0-24 16,1 0 0-16,1 4-48 15,-2-2 48-15,5 2-232 16,4 5-648-16,8 7-960 15,-8 0-169-15,-4-3-3448 0</inkml:trace>
  <inkml:trace contextRef="#ctx0" brushRef="#br3" timeOffset="1450.87">14486 3899 8481 0,'0'0'1457'0,"0"0"-369"32,0 0-600-32,0 0-312 0,0 0-96 15,0 0 120-15,0 0 168 0,13-13 80 16,11 13-392-16,8 0 0 0,7 0-48 15,13 3 0-15,20 10 96 16,27-1-48 0,21 4-48-1,3 0 288-15,1 3-136 0,-21-3 40 16,-15-3-80-16,-12-1 8 0,-16-5 25 16,-9-4-49-16,9 4-96 0,20-1 288 15,23-3-240-15,17 3 144 31,-17-2-56-31,-7-1 8 16,-20 0-16-16,-16 0-136 0,-12 0 8 16,-5-3 80-16,9 0 0 15,-1 0-128-15,9 0 104 0,0 0-64 16,0 0 216-16,16 0-128 31,20 0-40-31,18-3 32 0,10 0-24 16,-12 0-56-16,-13 3 0 15,-23 0 8-15,-16-3 16 0,-12 3-24 16,-4 0 0-16,7-4 64 16,5 4-64-16,12-3 0 31,-5 3 8-31,6 0 0 0,14 0 120 16,21 0-128-16,27 3 0 15,9 1 16-15,-5-1-16 0,-15 0 0 0,-36-3 0 16,-17 0 0-16,-16 0 40 15,-2 0-40 1,3 0-64 0,3 0 64-1,5 0 0-15,-1-3 112 0,-3 3-112 0,4-3 0 16,16 3 32-16,15-4-32 0,-3 1 0 0,-12 0-48 16,-8 0 48-16,-12 3 0 31,0-4 0-31,-1-2 0 15,-11 3-8-15,-16-3 56 0,-9 2-48 16,-6 1 0-16,-9 0 64 16,0 3 8-16,-4 0-72 0,0 0-1016 15,0 10-905-15,0 5-31 32,-4-2-2521-32</inkml:trace>
  <inkml:trace contextRef="#ctx0" brushRef="#br1" timeOffset="-187025">23053 16052 10298 0,'0'0'2488'0,"0"0"-1304"0,0 0-759 31,0 0 439-31,0 0 320 16,0 0-64-16,0 0-176 0,0 0-359 15,0 0-233-15,4 0-16 16,4 0-64-16,16 0 96 16,12 0-152-16,31 0-120 0,36 7-24 31,33 2-72-31,20 4 8 16,3 0-16-16,-8-1 16 0,-15-2 40 15,-13 0-48-15,-7-4 8 16,-25-3 56-16,-23 0-64 0,-20 0 0 15,-12-3 0-15,0 0 0 16,-5 4 0 0,-3-4 0-16,-15 0 0 15,-1 3-8-15,-1 0-40 0,-2 3-288 16,2 0-248-16,1 1-280 16,-3-1-513-16,2 1-911 0,-11-7 31 15,0 0-791 1,0-3-2241-16</inkml:trace>
  <inkml:trace contextRef="#ctx0" brushRef="#br1" timeOffset="-186693.38">24495 15903 9394 0,'0'0'1560'15,"0"0"-280"-15,0 0-136 0,0 0-351 16,0 0 351-16,0-16 136 15,0 16 32-15,0 0-367 16,0 0-305-16,0 0-368 0,0 0-80 31,0 0-136-31,5 10-8 16,6 9 16-16,13 13 128 0,8 3 64 16,8 9-144-16,3-3-112 15,1-3 96-15,-8-6-96 16,-4-7 0-16,-12-5 0 0,-12-5 0 15,-8 2 0 1,-8-5-64-16,-44 7 40 16,-32 0 24-16,-39 7 0 0,-5 2 0 15,25-6 0-15,19 10-408 16,41-12-1112-16,19-5-4090 16</inkml:trace>
  <inkml:trace contextRef="#ctx0" brushRef="#br1" timeOffset="-181250.06">19379 14766 3712 0,'0'0'928'15,"0"0"-607"-15,0 0-169 0,0 0 0 16,0 0 280-16,-19-9 336 31,19 9 200-31,0-3 0 16,0 0-320-16,0 0-31 0,0-1 159 15,0 1-64-15,0 3-144 16,0-3-160-16,0 3-24 0,0-3-88 16,7 0 352-16,5 0-176 15,8-1-456-15,4-2 24 16,4 3-32-1,12 0-8-15,-1 3 16 0,10 0-8 16,2 0 73-16,5 0-81 16,4 0 0-16,-4 6 8 0,3 0-8 15,5 4 16-15,-4-7-8 16,7 7 72 0,1-4-16-16,4 0-64 15,0-2 0-15,3-2-8 0,1 5 8 16,-1-7 0-16,2 3 0 15,-6-3 8-15,-7 0 64 0,-4 0-72 16,-8 0 0-16,0 0 112 31,-1 0-112-31,-7 0 80 0,7 0-72 16,-2-3 0-16,7 3 64 16,-1 0-72-16,9 0-8 0,0 6 8 15,-4 4-8-15,-5-4 8 16,-3 0-8-16,-4 4 8 31,-4-7-8-31,-9 3 8 0,1 1 0 16,5-4 0-16,-6 4 8 15,9-7-8-15,0 6 0 0,3-3 0 0,9 0 0 16,0 0 0 0,0 0-8-16,4 4 8 15,-5-4 0 1,-3 4 0-16,0-4-8 0,-1 0 8 15,-2-3 0-15,3 3 0 16,-5-3-8-16,1 0 8 0,-1 0 8 16,9 0 56-16,-3 0-64 15,6 0 0 1,5 3 0 0,-4 0 0-16,0 4-16 0,0-1 16 0,3 1 16 15,-7-1-16-15,-1 0 0 16,5 0 0-16,0-2 48 0,7 5-48 15,2-6 8-15,-5 7 0 32,7-7 0-32,-4 4 8 15,1-2-16-15,-3-1 0 0,2-1 64 16,-3 0-64-16,0 0 48 0,-1-3-48 16,-3 0 72-16,0 0-64 31,4 0 0-31,-1 4 0 15,1-4-16-15,0 3-16 0,-1 0 16 16,-3 0-48-16,0 0 8 16,-4 4 48-16,-4-4-24 0,3 3-48 15,1 1 72-15,0 2-80 16,4-3 72-16,-4 4-80 31,4-4 80-31,-5 0-56 0,-3 1 16 16,0-1-16-16,-1 1 64 0,-3-4-16 15,4 3-32-15,-1 0 40 0,5-2 0 16,-7 2 8-16,-2 1 0 16,1-5 0-1,-1 2 0-15,-2 2 48 0,-2-6-16 16,-7 3-24 0,4-3 96-16,-4 3 0 0,-4-3-104 15,0 0-8-15,3 4 8 16,-3-1-320-1,0 3-17-15,-4 0 105 16,-4 1 224-16,-3-4 8 16,-14 0 0-16,1 3 0 0,-4-3 0 15,-4 1 0-15,0 2 176 16,0 1-40-16,0 5-55 0,4 1-9 16,0-1-24-16,-4 5-32 31,4-2 40-31,0 8 96 0,-4-1 24 15,4 7-56-15,-4 2 32 16,0 4-48-16,0 3-8 16,0 4 56-16,0-1 32 0,0 7 168 15,8-1-48-15,0 4 16 32,0 3-112-32,4 3 48 0,-1 3-136 15,2 4-56-15,-2 3-8 16,-7-4-56-16,5 0 0 0,-9-2 0 15,0-4 0-15,0-3 16 0,0 0-16 16,0-4-8 0,-9 5 8-1,5-1 16-15,-3 3 24 0,3-3-40 16,4 0 0-16,0-4 64 0,0-2-56 16,0-3 144-1,0-4 192-15,4 0 88 0,3 1-160 0,-3 2-160 31,-4 1-104-31,0-1 112 16,0 6-120-16,0 1 0 0,0 4 0 16,0-5 0-16,-4 1 8 15,-3-4-8-15,3-5 0 0,-5 2 40 16,2-6-40-16,-1-3 0 31,0-3 0-31,-1 0 0 0,2-1 8 16,-5-2-8-16,0 0 8 15,-4 2-8-15,5-2 0 16,-10 6 8-16,5-3-8 0,0 3 0 16,0-3 8-16,1-4-8 31,2 1-16-31,5-1 16 0,-3 0 0 16,3 1 0-16,-5 0 8 15,6 0-8-15,-6-4 0 16,2 0 0-16,-1 1-40 0,-4-4 32 0,-4 3 8 15,-4-3-72 1,0-2-56 0,-8 2-16-16,-3-7 0 0,-6 2 40 15,-6-11 24-15,3-3 8 16,-8-3 56-16,0-3 8 16,-4-13 8-16,-4 0 8 0,5-3 104 0,-8 0 128 31,7 0 0-31,-8 3-40 15,-4 0-31-15,0 3 87 0,-3 4-160 16,-13-1-40-16,5 7 16 16,2 0-72-16,-2 0 0 15,11 3 0-15,-4 0-24 0,-3 0 16 32,7 0 8-32,-4 0-104 0,8 0 16 15,-7 0-40-15,-1-6 32 16,0 3 40-16,1-4 40 15,2 1 16-15,2 2-8 0,-1-2 0 16,1 6 8-16,-1 0-8 31,-4 0 0-31,0 3 8 0,-3 4 0 0,3 6 0 16,0-4 0 0,9 0 8-16,3 1-8 15,0-4 0-15,0 1-16 0,8-4 16 16,-3 0 0-16,-1 0 0 15,0 4 0 1,-7 2 0-16,-1 1-8 0,-4 3 8 16,-4-1-8-16,-3 4-137 15,-2-3-31-15,-2-1 8 16,3-2 48-16,1-7-104 0,7-3 24 16,5 0 48-1,3 0 80-15,4-3-32 16,-4-7 56-16,4 1 0 0,-8-4 0 15,1 4-8-15,-5-4 56 16,1 4 0-16,-6-1 16 16,6 0 112-16,-1 7-24 0,1 0-8 31,2-1-48-31,1 4-48 0,4 0 0 16,2 0-64-16,-2-2 56 15,0-8-104-15,-4 4 96 16,-4-4-40-16,-4-3-64 0,5 4-24 15,-5-4 144-15,8 0-16 32,0 1-40-32,4-1 48 15,1 1 8-15,0 2 0 0,3 0 0 16,-4 1 0-16,0 6 8 16,0-4-8-16,-3 1 8 0,-1-1-8 15,0 1 8-15,4-3 8 16,1 6-16-1,6-7 8-15,1 7 0 16,9-3 0-16,-1-1-8 0,4 1 8 16,0-1-8-16,5-2 0 15,-1-1-8-15,4 1 8 0,-4 0 0 16,0-4 0 0,8-3 0-1,1 0 0-15,7 0 8 0,3-6 48 16,6 3 8-16,7-7-16 0,0 1 232 15,0 0-64-15,4-1 144 16,0 4-40-16,0-4-152 0,-5 1-23 31,-3 0-97-31,5-4 32 16,-1-3 24-16,0 0-88 16,4-5 40-16,0-11-56 0,0-3 0 15,11-15-184-15,17-23-201 0,4-16 9 16,-4-3 8-16,-4 12 192 31,-8 20 168-31,-11 22-8 16,2 13 16-16,-7 0 8 0,4-7 0 15,0-5 72-15,0-8 32 16,0 1-104-16,4 3 8 0,4 5 40 16,3-1-48-16,2-1 48 15,3 0-48 1,-4 3-8-16,4 4 80 15,-5-1 88-15,-2 3-48 0,-5 4 32 16,-1 6-72-16,1 0 24 16,-3 0-104-16,3 0 0 0,3 0 8 15,2-6 0 1,6 3 0 0,1-6 0-16,0-1 0 0,4 1-8 15,0-1-80-15,-4-2 80 0,-1 2-8 16,-2 1 8-16,-2 3 0 15,2-1 80-15,-6-2-32 0,6 2 25 32,-6-2 7-32,6-4 8 15,-2-6-80-15,1 0-8 0,0-3 56 16,-4 3-8-16,0 7 88 16,-4 9 168-16,-5 12-88 0,-3 10-72 15,0 7-136-15,0 2-8 31,0 7-680-31,0 0-2337 16,0 0-5761-16</inkml:trace>
  <inkml:trace contextRef="#ctx0" brushRef="#br1" timeOffset="-179959.6">24013 13122 11202 0,'0'0'2384'0,"0"0"-567"31,0 0-945-31,0 0-32 0,0 0 232 16,4-10-159-16,8 1-521 15,12-4-168-15,11-6-160 0,14 3-16 16,18-9 56-16,25-7-88 15,24-6-16-15,11-3-16 16,-3-7-112-16,-13-9 32 0,-11-3-24 31,-5-7 0-31,1 1 72 16,-21 14-248-16,-15 18 24 0,-19 11 95 16,-10 11 33-16,-7 2 144 15,0 0 0-15,-4 1 0 16,-9 9-8-16,-3-3-56 0,-3 3-128 15,-1 0-296 1,-4 0-360-16,0 0-392 16,0 0 104-16,0 0-329 0,-9 0-807 15,-6 0 679-15,-2 0-2391 16</inkml:trace>
  <inkml:trace contextRef="#ctx0" brushRef="#br1" timeOffset="-179621.41">25144 12328 7513 0,'0'0'1873'16,"0"0"-705"-16,0 0 168 0,0 0-152 31,0 0 49-31,0 0 39 16,0 0-416-16,-8-35-432 0,8 35-144 15,0 0 8-15,13 0-176 16,6 10-40-16,17 2 72 15,8 5-40-15,7-2-56 0,-2-2-48 32,-1 3-200-32,-9-6 120 15,-7-1-16-15,-11 0 80 0,-14 1-112 16,-7 3 24-16,-4 9-72 16,-20 3 168-16,-8 10 8 15,-7 6 144 1,-6 10-40-16,-2 0-56 0,3 6-40 15,0 0-8-15,9 7-288 16,7-14-2152-16,19-11-5890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269CA-B222-4E66-B8F6-21FDAA4F2511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CD14D-9B52-4448-A1BC-DCA36A00B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1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1895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70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31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96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144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22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9302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59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356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851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80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84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340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1841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95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8248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05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650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881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216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952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51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242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054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883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4039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081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067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06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881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74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956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591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064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051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324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2777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1709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553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229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003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4114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69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48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967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571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0204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2517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88068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688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5727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627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1060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1377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662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9752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7484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6537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6993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5168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6657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830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9700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1366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8497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066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770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91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7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69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 b="1">
                <a:solidFill>
                  <a:srgbClr val="125D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334726"/>
            <a:ext cx="10515600" cy="8752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125D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9530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27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 b="1">
                <a:solidFill>
                  <a:srgbClr val="125D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5085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14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92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13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4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35D75-7A1E-4A8A-8EED-165EBB6208E7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4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5.xml"/><Relationship Id="rId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8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21.xml"/><Relationship Id="rId4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4.xml"/><Relationship Id="rId4" Type="http://schemas.openxmlformats.org/officeDocument/2006/relationships/image" Target="../media/image2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26.xml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1.xml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33.xml"/><Relationship Id="rId4" Type="http://schemas.openxmlformats.org/officeDocument/2006/relationships/image" Target="../media/image2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35.xml"/><Relationship Id="rId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39.xml"/><Relationship Id="rId4" Type="http://schemas.openxmlformats.org/officeDocument/2006/relationships/image" Target="../media/image2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41.xml"/><Relationship Id="rId4" Type="http://schemas.openxmlformats.org/officeDocument/2006/relationships/image" Target="../media/image2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43.xml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customXml" Target="../ink/ink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5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customXml" Target="../ink/ink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fe=active&amp;q=siamese+network+CNN&amp;spell=1&amp;sa=X&amp;ved=2ahUKEwjI28qJjtLrAhUj2-AKHbEzAtwQBSgAegQIDRAk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Digital Image: Gray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86B5B-28F6-47BB-92D7-3D44B451F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79" y="2065250"/>
            <a:ext cx="8939682" cy="368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ai.stanford.edu</a:t>
            </a:r>
            <a:endParaRPr lang="en-PK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A52A4D-14BC-4711-A8CD-A5A6755CFD2F}"/>
                  </a:ext>
                </a:extLst>
              </p14:cNvPr>
              <p14:cNvContentPartPr/>
              <p14:nvPr/>
            </p14:nvContentPartPr>
            <p14:xfrm>
              <a:off x="626560" y="1227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A52A4D-14BC-4711-A8CD-A5A6755CFD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920" y="12190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206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Parametric Shape Detection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youtube.com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85664-2407-491D-BDED-ED9E96DE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50" y="1788160"/>
            <a:ext cx="7481899" cy="42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Activity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C87FC7-C0CF-481F-8FF7-55EEE1B3FC01}"/>
                  </a:ext>
                </a:extLst>
              </p14:cNvPr>
              <p14:cNvContentPartPr/>
              <p14:nvPr/>
            </p14:nvContentPartPr>
            <p14:xfrm>
              <a:off x="308160" y="1388520"/>
              <a:ext cx="8908920" cy="4849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C87FC7-C0CF-481F-8FF7-55EEE1B3FC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800" y="1379160"/>
                <a:ext cx="8927640" cy="48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37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Object Detection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Wikipedia.org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5A091-AEF6-4BE1-B95F-E55BF10D6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56" y="1495848"/>
            <a:ext cx="7360888" cy="4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0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Classification Pipeline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slideshare.net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D4DBC-6209-4CE7-B114-AB986EB15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31" y="1862454"/>
            <a:ext cx="7339137" cy="1764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DE06D4-6C31-4D90-B838-84ACC18291D0}"/>
                  </a:ext>
                </a:extLst>
              </p14:cNvPr>
              <p14:cNvContentPartPr/>
              <p14:nvPr/>
            </p14:nvContentPartPr>
            <p14:xfrm>
              <a:off x="3357720" y="2298600"/>
              <a:ext cx="4669200" cy="262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DE06D4-6C31-4D90-B838-84ACC18291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8360" y="2289240"/>
                <a:ext cx="4687920" cy="26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89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Sliding Window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sites.google.com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54658-4839-494D-AC9E-D0B53512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26" y="1788160"/>
            <a:ext cx="5454748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4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Feature Extraction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researchgate.net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0AFCB-D2BA-44B5-B4E7-C1ADD388F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57" y="2187892"/>
            <a:ext cx="9207085" cy="28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Shift Invariance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342880" y="6086782"/>
            <a:ext cx="184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quora.com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E1590-37F1-437C-92FC-6D9BBE28D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97" y="2025173"/>
            <a:ext cx="6898805" cy="28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5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Scale and Rotation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48240" y="6086782"/>
            <a:ext cx="214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stackoverflow.com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9130A9-0345-41EC-BE35-B725A09ED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4270" y="782577"/>
            <a:ext cx="4823460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Person Detection: HOG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48240" y="6086782"/>
            <a:ext cx="214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semanticscholar.org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65238-84C0-40DD-AD2A-FA1D1FC2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26" y="1866216"/>
            <a:ext cx="5255347" cy="2933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0C5CFE-906B-4A38-A876-ACE7410A7422}"/>
                  </a:ext>
                </a:extLst>
              </p14:cNvPr>
              <p14:cNvContentPartPr/>
              <p14:nvPr/>
            </p14:nvContentPartPr>
            <p14:xfrm>
              <a:off x="150480" y="1315440"/>
              <a:ext cx="10664640" cy="5457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0C5CFE-906B-4A38-A876-ACE7410A74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120" y="1306080"/>
                <a:ext cx="10683360" cy="54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3712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Hand Engineering vs CNN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48240" y="6086782"/>
            <a:ext cx="214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semanticscholar.org</a:t>
            </a:r>
            <a:endParaRPr lang="en-PK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31B472-E27D-4667-877F-6382DA3621D6}"/>
                  </a:ext>
                </a:extLst>
              </p14:cNvPr>
              <p14:cNvContentPartPr/>
              <p14:nvPr/>
            </p14:nvContentPartPr>
            <p14:xfrm>
              <a:off x="453240" y="270720"/>
              <a:ext cx="11103480" cy="6073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31B472-E27D-4667-877F-6382DA362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880" y="261360"/>
                <a:ext cx="11122200" cy="60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48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Digital Image: RGB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12742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GeeksforGeeks.org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94C29-E134-4D99-B7E2-B33518169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1604430"/>
            <a:ext cx="8666138" cy="45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80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Activity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358288-6140-4BF9-96F3-52F4D956CD40}"/>
                  </a:ext>
                </a:extLst>
              </p14:cNvPr>
              <p14:cNvContentPartPr/>
              <p14:nvPr/>
            </p14:nvContentPartPr>
            <p14:xfrm>
              <a:off x="978120" y="1370160"/>
              <a:ext cx="10290240" cy="548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358288-6140-4BF9-96F3-52F4D956CD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760" y="1360800"/>
                <a:ext cx="10308960" cy="55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81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CNN: Filter bank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621520" y="6086782"/>
            <a:ext cx="257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programmersought.com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606E4-5AE4-44BF-A22B-3F717E98C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14" y="2425382"/>
            <a:ext cx="7246572" cy="17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71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CNN: Padding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621520" y="6086782"/>
            <a:ext cx="257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medium.com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B7569-F661-4C93-A371-9272AC681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29" y="1947544"/>
            <a:ext cx="7648342" cy="33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93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CNN: Stride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621520" y="6086782"/>
            <a:ext cx="257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slideshare.net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B6ED8-CC3A-473B-B742-3658803AE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15" y="1989454"/>
            <a:ext cx="5322570" cy="25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9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CNN: Pooling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621520" y="6086782"/>
            <a:ext cx="257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computersciencewiki.org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95182-C10B-4FFD-9396-B1F19B42D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82" y="2503514"/>
            <a:ext cx="4435236" cy="18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7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CNN: Tensors and Volumes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621520" y="6086782"/>
            <a:ext cx="257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towardsdatascience.com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964E1-7E00-4A9B-A5B5-6D7BE30F8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11" y="1701164"/>
            <a:ext cx="5190377" cy="4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12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CNN: Architecture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9621520" y="6086782"/>
            <a:ext cx="257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researchgate.net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D58E3-C976-45F9-8552-C3069C30E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44" y="1928336"/>
            <a:ext cx="8213511" cy="30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7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Activity</a:t>
            </a:r>
            <a:endParaRPr sz="6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41734E-6792-44F1-AB7A-B431BA375447}"/>
                  </a:ext>
                </a:extLst>
              </p14:cNvPr>
              <p14:cNvContentPartPr/>
              <p14:nvPr/>
            </p14:nvContentPartPr>
            <p14:xfrm>
              <a:off x="744120" y="1735200"/>
              <a:ext cx="9802800" cy="4452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41734E-6792-44F1-AB7A-B431BA3754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760" y="1725840"/>
                <a:ext cx="9821520" cy="44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365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Gradient Descent in CNNs</a:t>
            </a:r>
            <a:endParaRPr sz="6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96CE73-07FE-4FB0-8A7F-6A4618798977}"/>
              </a:ext>
            </a:extLst>
          </p:cNvPr>
          <p:cNvGrpSpPr/>
          <p:nvPr/>
        </p:nvGrpSpPr>
        <p:grpSpPr>
          <a:xfrm>
            <a:off x="1095800" y="1764600"/>
            <a:ext cx="10649822" cy="2944440"/>
            <a:chOff x="1150618" y="200844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1150618" y="237744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1191240" y="200844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880" y="199908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1054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A7C779-F807-4292-B607-855F18FF651A}"/>
              </a:ext>
            </a:extLst>
          </p:cNvPr>
          <p:cNvGrpSpPr/>
          <p:nvPr/>
        </p:nvGrpSpPr>
        <p:grpSpPr>
          <a:xfrm>
            <a:off x="771089" y="128840"/>
            <a:ext cx="10649822" cy="2944440"/>
            <a:chOff x="771089" y="14916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771089" y="51816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811711" y="14916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2351" y="13980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15605E-7F03-490B-9A40-75FA7D38C039}"/>
                  </a:ext>
                </a:extLst>
              </p14:cNvPr>
              <p14:cNvContentPartPr/>
              <p14:nvPr/>
            </p14:nvContentPartPr>
            <p14:xfrm>
              <a:off x="224280" y="284760"/>
              <a:ext cx="11778480" cy="6488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15605E-7F03-490B-9A40-75FA7D38C0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920" y="275400"/>
                <a:ext cx="11797200" cy="65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82F2EE-02AE-46E5-B3E2-EF5B66D6A0F9}"/>
                  </a:ext>
                </a:extLst>
              </p14:cNvPr>
              <p14:cNvContentPartPr/>
              <p14:nvPr/>
            </p14:nvContentPartPr>
            <p14:xfrm>
              <a:off x="579960" y="3938400"/>
              <a:ext cx="4043160" cy="358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82F2EE-02AE-46E5-B3E2-EF5B66D6A0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0600" y="3929040"/>
                <a:ext cx="4061880" cy="3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77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Formation</a:t>
            </a:r>
            <a:endParaRPr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04BDD-05BC-4018-B4E7-D353AE1124D5}"/>
              </a:ext>
            </a:extLst>
          </p:cNvPr>
          <p:cNvSpPr txBox="1"/>
          <p:nvPr/>
        </p:nvSpPr>
        <p:spPr>
          <a:xfrm>
            <a:off x="9804400" y="6086782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Kimberley Photography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29A992-0D04-42D6-9CBB-FC0BB0D39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6" y="2310447"/>
            <a:ext cx="5681468" cy="25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1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A7C779-F807-4292-B607-855F18FF651A}"/>
              </a:ext>
            </a:extLst>
          </p:cNvPr>
          <p:cNvGrpSpPr/>
          <p:nvPr/>
        </p:nvGrpSpPr>
        <p:grpSpPr>
          <a:xfrm>
            <a:off x="771089" y="128840"/>
            <a:ext cx="10649822" cy="2944440"/>
            <a:chOff x="771089" y="14916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771089" y="51816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811711" y="14916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2351" y="13980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52FBB5-0302-4029-A889-4C6822388D4C}"/>
                  </a:ext>
                </a:extLst>
              </p14:cNvPr>
              <p14:cNvContentPartPr/>
              <p14:nvPr/>
            </p14:nvContentPartPr>
            <p14:xfrm>
              <a:off x="719640" y="750600"/>
              <a:ext cx="11169720" cy="6016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52FBB5-0302-4029-A889-4C6822388D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0280" y="741240"/>
                <a:ext cx="11188440" cy="60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C456FC-3234-489E-86F6-AB3B20AE666D}"/>
                  </a:ext>
                </a:extLst>
              </p14:cNvPr>
              <p14:cNvContentPartPr/>
              <p14:nvPr/>
            </p14:nvContentPartPr>
            <p14:xfrm>
              <a:off x="2797560" y="3123000"/>
              <a:ext cx="2274120" cy="227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C456FC-3234-489E-86F6-AB3B20AE66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8200" y="3113640"/>
                <a:ext cx="2292840" cy="22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283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A7C779-F807-4292-B607-855F18FF651A}"/>
              </a:ext>
            </a:extLst>
          </p:cNvPr>
          <p:cNvGrpSpPr/>
          <p:nvPr/>
        </p:nvGrpSpPr>
        <p:grpSpPr>
          <a:xfrm>
            <a:off x="771089" y="128840"/>
            <a:ext cx="10649822" cy="2944440"/>
            <a:chOff x="771089" y="14916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771089" y="51816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811711" y="14916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2351" y="13980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F74222-0F25-4426-AA5C-2351C0AAD7EB}"/>
                  </a:ext>
                </a:extLst>
              </p14:cNvPr>
              <p14:cNvContentPartPr/>
              <p14:nvPr/>
            </p14:nvContentPartPr>
            <p14:xfrm>
              <a:off x="275400" y="266760"/>
              <a:ext cx="11684160" cy="656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F74222-0F25-4426-AA5C-2351C0AAD7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040" y="257400"/>
                <a:ext cx="11702880" cy="65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7C429B-E075-43F4-932C-05901006014E}"/>
                  </a:ext>
                </a:extLst>
              </p14:cNvPr>
              <p14:cNvContentPartPr/>
              <p14:nvPr/>
            </p14:nvContentPartPr>
            <p14:xfrm>
              <a:off x="828000" y="5337360"/>
              <a:ext cx="484560" cy="7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7C429B-E075-43F4-932C-0590100601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640" y="5328000"/>
                <a:ext cx="503280" cy="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9486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A7C779-F807-4292-B607-855F18FF651A}"/>
              </a:ext>
            </a:extLst>
          </p:cNvPr>
          <p:cNvGrpSpPr/>
          <p:nvPr/>
        </p:nvGrpSpPr>
        <p:grpSpPr>
          <a:xfrm>
            <a:off x="771089" y="128840"/>
            <a:ext cx="10649822" cy="2944440"/>
            <a:chOff x="771089" y="14916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771089" y="51816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811711" y="14916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2351" y="13980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324346-DFF4-4855-B6D4-1215EC1BCDDC}"/>
                  </a:ext>
                </a:extLst>
              </p14:cNvPr>
              <p14:cNvContentPartPr/>
              <p14:nvPr/>
            </p14:nvContentPartPr>
            <p14:xfrm>
              <a:off x="767520" y="433800"/>
              <a:ext cx="11299680" cy="6423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324346-DFF4-4855-B6D4-1215EC1BCD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160" y="424440"/>
                <a:ext cx="11318400" cy="64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772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A7C779-F807-4292-B607-855F18FF651A}"/>
              </a:ext>
            </a:extLst>
          </p:cNvPr>
          <p:cNvGrpSpPr/>
          <p:nvPr/>
        </p:nvGrpSpPr>
        <p:grpSpPr>
          <a:xfrm>
            <a:off x="771089" y="128840"/>
            <a:ext cx="10649822" cy="2944440"/>
            <a:chOff x="771089" y="14916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771089" y="51816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811711" y="14916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2351" y="13980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AA43F2-391E-4430-84BF-BA97AC0619FF}"/>
                  </a:ext>
                </a:extLst>
              </p14:cNvPr>
              <p14:cNvContentPartPr/>
              <p14:nvPr/>
            </p14:nvContentPartPr>
            <p14:xfrm>
              <a:off x="539640" y="576360"/>
              <a:ext cx="11523240" cy="616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AA43F2-391E-4430-84BF-BA97AC0619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280" y="567000"/>
                <a:ext cx="11541960" cy="61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8666A0-94A1-4014-A2BD-12E04C7B5FF0}"/>
                  </a:ext>
                </a:extLst>
              </p14:cNvPr>
              <p14:cNvContentPartPr/>
              <p14:nvPr/>
            </p14:nvContentPartPr>
            <p14:xfrm>
              <a:off x="5024520" y="5749920"/>
              <a:ext cx="1059480" cy="16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8666A0-94A1-4014-A2BD-12E04C7B5F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5160" y="5740560"/>
                <a:ext cx="107820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242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Gradient Descent in CNNs</a:t>
            </a:r>
            <a:endParaRPr sz="6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BB0D0-84FD-4713-944E-935B8AD512AF}"/>
              </a:ext>
            </a:extLst>
          </p:cNvPr>
          <p:cNvGrpSpPr/>
          <p:nvPr/>
        </p:nvGrpSpPr>
        <p:grpSpPr>
          <a:xfrm>
            <a:off x="1150618" y="1457296"/>
            <a:ext cx="9890764" cy="2103120"/>
            <a:chOff x="1127760" y="1778000"/>
            <a:chExt cx="9890764" cy="21031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86FE86-5E0B-4A3C-9631-09444EEE7F7C}"/>
                </a:ext>
              </a:extLst>
            </p:cNvPr>
            <p:cNvSpPr/>
            <p:nvPr/>
          </p:nvSpPr>
          <p:spPr>
            <a:xfrm>
              <a:off x="1127760" y="2164080"/>
              <a:ext cx="1381760" cy="1336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7F8B06-BA32-438F-8B2E-D7F2DD5505AB}"/>
                </a:ext>
              </a:extLst>
            </p:cNvPr>
            <p:cNvSpPr/>
            <p:nvPr/>
          </p:nvSpPr>
          <p:spPr>
            <a:xfrm>
              <a:off x="3068330" y="2479040"/>
              <a:ext cx="721360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DDBE5B-F0DB-4AAE-A5A0-054F0C4BBC9B}"/>
                </a:ext>
              </a:extLst>
            </p:cNvPr>
            <p:cNvSpPr/>
            <p:nvPr/>
          </p:nvSpPr>
          <p:spPr>
            <a:xfrm>
              <a:off x="5283200" y="2164080"/>
              <a:ext cx="1381760" cy="1336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614413-D09B-448B-AC31-9FE882C7F479}"/>
                </a:ext>
              </a:extLst>
            </p:cNvPr>
            <p:cNvSpPr/>
            <p:nvPr/>
          </p:nvSpPr>
          <p:spPr>
            <a:xfrm>
              <a:off x="7734293" y="2270760"/>
              <a:ext cx="1158240" cy="111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5989D7-C83F-4D61-A9BE-98545D37390F}"/>
                </a:ext>
              </a:extLst>
            </p:cNvPr>
            <p:cNvCxnSpPr>
              <a:cxnSpLocks/>
            </p:cNvCxnSpPr>
            <p:nvPr/>
          </p:nvCxnSpPr>
          <p:spPr>
            <a:xfrm>
              <a:off x="9519920" y="1778000"/>
              <a:ext cx="0" cy="21031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5A92E7-7846-4E38-8008-8F0950FEB175}"/>
                </a:ext>
              </a:extLst>
            </p:cNvPr>
            <p:cNvSpPr/>
            <p:nvPr/>
          </p:nvSpPr>
          <p:spPr>
            <a:xfrm>
              <a:off x="10195575" y="2509520"/>
              <a:ext cx="822949" cy="64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9AAD9A6-8D87-4203-9598-730F8498325D}"/>
                  </a:ext>
                </a:extLst>
              </p14:cNvPr>
              <p14:cNvContentPartPr/>
              <p14:nvPr/>
            </p14:nvContentPartPr>
            <p14:xfrm>
              <a:off x="1260360" y="1288080"/>
              <a:ext cx="10202040" cy="516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9AAD9A6-8D87-4203-9598-730F849832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000" y="1278720"/>
                <a:ext cx="10220760" cy="51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427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Gradient Descent in CNNs</a:t>
            </a:r>
            <a:endParaRPr sz="6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BB0D0-84FD-4713-944E-935B8AD512AF}"/>
              </a:ext>
            </a:extLst>
          </p:cNvPr>
          <p:cNvGrpSpPr/>
          <p:nvPr/>
        </p:nvGrpSpPr>
        <p:grpSpPr>
          <a:xfrm>
            <a:off x="1150618" y="1457296"/>
            <a:ext cx="9890764" cy="2103120"/>
            <a:chOff x="1127760" y="1778000"/>
            <a:chExt cx="9890764" cy="21031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86FE86-5E0B-4A3C-9631-09444EEE7F7C}"/>
                </a:ext>
              </a:extLst>
            </p:cNvPr>
            <p:cNvSpPr/>
            <p:nvPr/>
          </p:nvSpPr>
          <p:spPr>
            <a:xfrm>
              <a:off x="1127760" y="2164080"/>
              <a:ext cx="1381760" cy="1336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7F8B06-BA32-438F-8B2E-D7F2DD5505AB}"/>
                </a:ext>
              </a:extLst>
            </p:cNvPr>
            <p:cNvSpPr/>
            <p:nvPr/>
          </p:nvSpPr>
          <p:spPr>
            <a:xfrm>
              <a:off x="3068330" y="2479040"/>
              <a:ext cx="721360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DDBE5B-F0DB-4AAE-A5A0-054F0C4BBC9B}"/>
                </a:ext>
              </a:extLst>
            </p:cNvPr>
            <p:cNvSpPr/>
            <p:nvPr/>
          </p:nvSpPr>
          <p:spPr>
            <a:xfrm>
              <a:off x="5283200" y="2164080"/>
              <a:ext cx="1381760" cy="1336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614413-D09B-448B-AC31-9FE882C7F479}"/>
                </a:ext>
              </a:extLst>
            </p:cNvPr>
            <p:cNvSpPr/>
            <p:nvPr/>
          </p:nvSpPr>
          <p:spPr>
            <a:xfrm>
              <a:off x="7734293" y="2270760"/>
              <a:ext cx="1158240" cy="1117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5989D7-C83F-4D61-A9BE-98545D37390F}"/>
                </a:ext>
              </a:extLst>
            </p:cNvPr>
            <p:cNvCxnSpPr>
              <a:cxnSpLocks/>
            </p:cNvCxnSpPr>
            <p:nvPr/>
          </p:nvCxnSpPr>
          <p:spPr>
            <a:xfrm>
              <a:off x="9519920" y="1778000"/>
              <a:ext cx="0" cy="21031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5A92E7-7846-4E38-8008-8F0950FEB175}"/>
                </a:ext>
              </a:extLst>
            </p:cNvPr>
            <p:cNvSpPr/>
            <p:nvPr/>
          </p:nvSpPr>
          <p:spPr>
            <a:xfrm>
              <a:off x="10195575" y="2509520"/>
              <a:ext cx="822949" cy="64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587596-C5A5-46EE-B435-4E040D2566C8}"/>
                  </a:ext>
                </a:extLst>
              </p14:cNvPr>
              <p14:cNvContentPartPr/>
              <p14:nvPr/>
            </p14:nvContentPartPr>
            <p14:xfrm>
              <a:off x="244800" y="1434600"/>
              <a:ext cx="11847600" cy="505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587596-C5A5-46EE-B435-4E040D2566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40" y="1425240"/>
                <a:ext cx="11866320" cy="50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43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Implementation: Sigmoid</a:t>
            </a:r>
            <a:endParaRPr sz="6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96CE73-07FE-4FB0-8A7F-6A4618798977}"/>
              </a:ext>
            </a:extLst>
          </p:cNvPr>
          <p:cNvGrpSpPr/>
          <p:nvPr/>
        </p:nvGrpSpPr>
        <p:grpSpPr>
          <a:xfrm>
            <a:off x="1136440" y="1428492"/>
            <a:ext cx="10649822" cy="2944440"/>
            <a:chOff x="1150618" y="200844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1150618" y="237744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1191240" y="200844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880" y="199908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6D80DA-EC67-4DFF-8868-AA46C254CD2A}"/>
                  </a:ext>
                </a:extLst>
              </p14:cNvPr>
              <p14:cNvContentPartPr/>
              <p14:nvPr/>
            </p14:nvContentPartPr>
            <p14:xfrm>
              <a:off x="1134360" y="1691640"/>
              <a:ext cx="10086840" cy="4106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6D80DA-EC67-4DFF-8868-AA46C254CD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000" y="1682280"/>
                <a:ext cx="10105560" cy="41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40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Implementation: </a:t>
            </a:r>
            <a:r>
              <a:rPr lang="en-US" sz="6000" dirty="0" err="1"/>
              <a:t>Dw</a:t>
            </a:r>
            <a:endParaRPr sz="6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96CE73-07FE-4FB0-8A7F-6A4618798977}"/>
              </a:ext>
            </a:extLst>
          </p:cNvPr>
          <p:cNvGrpSpPr/>
          <p:nvPr/>
        </p:nvGrpSpPr>
        <p:grpSpPr>
          <a:xfrm>
            <a:off x="1095800" y="1764600"/>
            <a:ext cx="10649822" cy="2944440"/>
            <a:chOff x="1150618" y="200844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1150618" y="237744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1191240" y="200844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880" y="199908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6FE75B-2697-4428-9516-BDE3E53A3BA0}"/>
                  </a:ext>
                </a:extLst>
              </p14:cNvPr>
              <p14:cNvContentPartPr/>
              <p14:nvPr/>
            </p14:nvContentPartPr>
            <p14:xfrm>
              <a:off x="720000" y="1362240"/>
              <a:ext cx="10723320" cy="450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6FE75B-2697-4428-9516-BDE3E53A3B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0640" y="1352880"/>
                <a:ext cx="10742040" cy="45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984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Implementation: </a:t>
            </a:r>
            <a:r>
              <a:rPr lang="en-US" sz="6000" dirty="0" err="1"/>
              <a:t>Dbf</a:t>
            </a:r>
            <a:endParaRPr sz="6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96CE73-07FE-4FB0-8A7F-6A4618798977}"/>
              </a:ext>
            </a:extLst>
          </p:cNvPr>
          <p:cNvGrpSpPr/>
          <p:nvPr/>
        </p:nvGrpSpPr>
        <p:grpSpPr>
          <a:xfrm>
            <a:off x="1095800" y="1764600"/>
            <a:ext cx="10649822" cy="2944440"/>
            <a:chOff x="1150618" y="200844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1150618" y="237744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1191240" y="200844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880" y="199908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87963B-5B1D-4A62-90CC-C8A81496413C}"/>
                  </a:ext>
                </a:extLst>
              </p14:cNvPr>
              <p14:cNvContentPartPr/>
              <p14:nvPr/>
            </p14:nvContentPartPr>
            <p14:xfrm>
              <a:off x="1145880" y="1324800"/>
              <a:ext cx="9794160" cy="4461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87963B-5B1D-4A62-90CC-C8A8149641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520" y="1315440"/>
                <a:ext cx="9812880" cy="44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228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Implementation: DK</a:t>
            </a:r>
            <a:endParaRPr sz="6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96CE73-07FE-4FB0-8A7F-6A4618798977}"/>
              </a:ext>
            </a:extLst>
          </p:cNvPr>
          <p:cNvGrpSpPr/>
          <p:nvPr/>
        </p:nvGrpSpPr>
        <p:grpSpPr>
          <a:xfrm>
            <a:off x="1095800" y="1764600"/>
            <a:ext cx="10649822" cy="2944440"/>
            <a:chOff x="1150618" y="200844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1150618" y="237744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1191240" y="200844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880" y="199908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850217-0C2F-47BD-8C3E-458C3CBEC444}"/>
                  </a:ext>
                </a:extLst>
              </p14:cNvPr>
              <p14:cNvContentPartPr/>
              <p14:nvPr/>
            </p14:nvContentPartPr>
            <p14:xfrm>
              <a:off x="1117080" y="1310760"/>
              <a:ext cx="9822960" cy="549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850217-0C2F-47BD-8C3E-458C3CBEC4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720" y="1301400"/>
                <a:ext cx="9841680" cy="55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97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Blurring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Teckmixer.com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BFBA0-9CD3-4C98-A069-E701D19F1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32" y="1937702"/>
            <a:ext cx="7277735" cy="37849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63E329-8B48-42F6-B69A-17D349672D38}"/>
                  </a:ext>
                </a:extLst>
              </p14:cNvPr>
              <p14:cNvContentPartPr/>
              <p14:nvPr/>
            </p14:nvContentPartPr>
            <p14:xfrm>
              <a:off x="6422760" y="3353400"/>
              <a:ext cx="1744920" cy="1287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63E329-8B48-42F6-B69A-17D349672D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3400" y="3344040"/>
                <a:ext cx="1763640" cy="13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361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Implementation: DK</a:t>
            </a:r>
            <a:endParaRPr sz="6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96CE73-07FE-4FB0-8A7F-6A4618798977}"/>
              </a:ext>
            </a:extLst>
          </p:cNvPr>
          <p:cNvGrpSpPr/>
          <p:nvPr/>
        </p:nvGrpSpPr>
        <p:grpSpPr>
          <a:xfrm>
            <a:off x="1095800" y="1764600"/>
            <a:ext cx="10649822" cy="2944440"/>
            <a:chOff x="1150618" y="200844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1150618" y="237744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1191240" y="200844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880" y="199908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192CA7-0AFF-4686-879B-1615F08B6B6B}"/>
                  </a:ext>
                </a:extLst>
              </p14:cNvPr>
              <p14:cNvContentPartPr/>
              <p14:nvPr/>
            </p14:nvContentPartPr>
            <p14:xfrm>
              <a:off x="694080" y="1547640"/>
              <a:ext cx="11116440" cy="511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192CA7-0AFF-4686-879B-1615F08B6B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720" y="1538280"/>
                <a:ext cx="11135160" cy="51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218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Implementation: Db</a:t>
            </a:r>
            <a:endParaRPr sz="6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96CE73-07FE-4FB0-8A7F-6A4618798977}"/>
              </a:ext>
            </a:extLst>
          </p:cNvPr>
          <p:cNvGrpSpPr/>
          <p:nvPr/>
        </p:nvGrpSpPr>
        <p:grpSpPr>
          <a:xfrm>
            <a:off x="1095800" y="1764600"/>
            <a:ext cx="10649822" cy="2944440"/>
            <a:chOff x="1150618" y="2008440"/>
            <a:chExt cx="10649822" cy="29444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BB0D0-84FD-4713-944E-935B8AD512AF}"/>
                </a:ext>
              </a:extLst>
            </p:cNvPr>
            <p:cNvGrpSpPr/>
            <p:nvPr/>
          </p:nvGrpSpPr>
          <p:grpSpPr>
            <a:xfrm>
              <a:off x="1150618" y="2377440"/>
              <a:ext cx="9890764" cy="2103120"/>
              <a:chOff x="1127760" y="1778000"/>
              <a:chExt cx="9890764" cy="210312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186FE86-5E0B-4A3C-9631-09444EEE7F7C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7F8B06-BA32-438F-8B2E-D7F2DD5505A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DDBE5B-F0DB-4AAE-A5A0-054F0C4BBC9B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614413-D09B-448B-AC31-9FE882C7F479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45989D7-C83F-4D61-A9BE-98545D37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5A92E7-7846-4E38-8008-8F0950FEB175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14:cNvPr>
                <p14:cNvContentPartPr/>
                <p14:nvPr/>
              </p14:nvContentPartPr>
              <p14:xfrm>
                <a:off x="1191240" y="200844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880" y="199908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979140-312F-4520-8539-05F06F59EB2F}"/>
                  </a:ext>
                </a:extLst>
              </p14:cNvPr>
              <p14:cNvContentPartPr/>
              <p14:nvPr/>
            </p14:nvContentPartPr>
            <p14:xfrm>
              <a:off x="1099800" y="1843560"/>
              <a:ext cx="10866960" cy="457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979140-312F-4520-8539-05F06F59EB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0440" y="1834200"/>
                <a:ext cx="10885680" cy="45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190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Activity</a:t>
            </a:r>
            <a:endParaRPr sz="6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B0E234-33F9-40CF-996E-2B3C8BD53022}"/>
              </a:ext>
            </a:extLst>
          </p:cNvPr>
          <p:cNvGrpSpPr/>
          <p:nvPr/>
        </p:nvGrpSpPr>
        <p:grpSpPr>
          <a:xfrm>
            <a:off x="1095800" y="1764600"/>
            <a:ext cx="10649822" cy="2944440"/>
            <a:chOff x="1150618" y="2008440"/>
            <a:chExt cx="10649822" cy="29444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88E2A2-E0D5-4E67-B885-C77E1F93902D}"/>
                </a:ext>
              </a:extLst>
            </p:cNvPr>
            <p:cNvGrpSpPr/>
            <p:nvPr/>
          </p:nvGrpSpPr>
          <p:grpSpPr>
            <a:xfrm>
              <a:off x="1150618" y="2377440"/>
              <a:ext cx="9890764" cy="2103120"/>
              <a:chOff x="1127760" y="1778000"/>
              <a:chExt cx="9890764" cy="21031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80571-81B6-420E-9CDC-B5E08808E1B5}"/>
                  </a:ext>
                </a:extLst>
              </p:cNvPr>
              <p:cNvSpPr/>
              <p:nvPr/>
            </p:nvSpPr>
            <p:spPr>
              <a:xfrm>
                <a:off x="112776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11121D-6B70-49F7-BBFC-4EE5995FCCDB}"/>
                  </a:ext>
                </a:extLst>
              </p:cNvPr>
              <p:cNvSpPr/>
              <p:nvPr/>
            </p:nvSpPr>
            <p:spPr>
              <a:xfrm>
                <a:off x="3068330" y="2479040"/>
                <a:ext cx="721360" cy="701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2BA26D2-02C2-4441-B20D-BF0D4E3F1654}"/>
                  </a:ext>
                </a:extLst>
              </p:cNvPr>
              <p:cNvSpPr/>
              <p:nvPr/>
            </p:nvSpPr>
            <p:spPr>
              <a:xfrm>
                <a:off x="5283200" y="2164080"/>
                <a:ext cx="1381760" cy="1336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A9CF18-4B8F-451C-81A5-8C348121C5EE}"/>
                  </a:ext>
                </a:extLst>
              </p:cNvPr>
              <p:cNvSpPr/>
              <p:nvPr/>
            </p:nvSpPr>
            <p:spPr>
              <a:xfrm>
                <a:off x="7734293" y="2270760"/>
                <a:ext cx="1158240" cy="1117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FB124D6-019C-4F7C-8340-B72FC8C9A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9920" y="1778000"/>
                <a:ext cx="0" cy="210312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3D88018-377D-4765-8746-FED6FD1C1BB8}"/>
                  </a:ext>
                </a:extLst>
              </p:cNvPr>
              <p:cNvSpPr/>
              <p:nvPr/>
            </p:nvSpPr>
            <p:spPr>
              <a:xfrm>
                <a:off x="10195575" y="2509520"/>
                <a:ext cx="822949" cy="64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226A14-B1B9-4781-9A40-CCDE0C69E93A}"/>
                    </a:ext>
                  </a:extLst>
                </p14:cNvPr>
                <p14:cNvContentPartPr/>
                <p14:nvPr/>
              </p14:nvContentPartPr>
              <p14:xfrm>
                <a:off x="1191240" y="2008440"/>
                <a:ext cx="10609200" cy="29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12BD4F-445D-48F0-A62C-05C7BB101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880" y="1999080"/>
                  <a:ext cx="10627920" cy="29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6D6D07-5E53-4EB8-9C0D-13EC9B8EE3C7}"/>
                  </a:ext>
                </a:extLst>
              </p14:cNvPr>
              <p14:cNvContentPartPr/>
              <p14:nvPr/>
            </p14:nvContentPartPr>
            <p14:xfrm>
              <a:off x="2243160" y="1964520"/>
              <a:ext cx="9739800" cy="408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6D6D07-5E53-4EB8-9C0D-13EC9B8EE3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3800" y="1955160"/>
                <a:ext cx="9758520" cy="410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062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 err="1"/>
              <a:t>LeNet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2EDD20-572F-453D-9529-ED445D6A8DCB}"/>
                  </a:ext>
                </a:extLst>
              </p14:cNvPr>
              <p14:cNvContentPartPr/>
              <p14:nvPr/>
            </p14:nvContentPartPr>
            <p14:xfrm>
              <a:off x="232200" y="890280"/>
              <a:ext cx="11338920" cy="4943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2EDD20-572F-453D-9529-ED445D6A8D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840" y="880920"/>
                <a:ext cx="11357640" cy="49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055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 err="1"/>
              <a:t>AlexNet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D512B4-C928-4D87-A726-6800C3297970}"/>
                  </a:ext>
                </a:extLst>
              </p14:cNvPr>
              <p14:cNvContentPartPr/>
              <p14:nvPr/>
            </p14:nvContentPartPr>
            <p14:xfrm>
              <a:off x="996840" y="514080"/>
              <a:ext cx="11195640" cy="6265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D512B4-C928-4D87-A726-6800C32979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480" y="504720"/>
                <a:ext cx="11214360" cy="62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892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VGG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4BA33D-2E8C-40D9-BF8F-2FD275EBFF26}"/>
                  </a:ext>
                </a:extLst>
              </p14:cNvPr>
              <p14:cNvContentPartPr/>
              <p14:nvPr/>
            </p14:nvContentPartPr>
            <p14:xfrm>
              <a:off x="826200" y="773640"/>
              <a:ext cx="10511280" cy="607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4BA33D-2E8C-40D9-BF8F-2FD275EBFF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840" y="764280"/>
                <a:ext cx="10530000" cy="60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682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Inception Net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7E1929-3BE7-4453-AE27-42543CA24F6C}"/>
                  </a:ext>
                </a:extLst>
              </p14:cNvPr>
              <p14:cNvContentPartPr/>
              <p14:nvPr/>
            </p14:nvContentPartPr>
            <p14:xfrm>
              <a:off x="560880" y="1195560"/>
              <a:ext cx="11437560" cy="5662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7E1929-3BE7-4453-AE27-42543CA24F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520" y="1186200"/>
                <a:ext cx="11456280" cy="56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17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 err="1"/>
              <a:t>GoogLeNet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79D96C-B6EB-4D68-AAD0-D0E0B3FE0346}"/>
                  </a:ext>
                </a:extLst>
              </p14:cNvPr>
              <p14:cNvContentPartPr/>
              <p14:nvPr/>
            </p14:nvContentPartPr>
            <p14:xfrm>
              <a:off x="590760" y="565560"/>
              <a:ext cx="10515600" cy="6202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79D96C-B6EB-4D68-AAD0-D0E0B3FE03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400" y="556200"/>
                <a:ext cx="10534320" cy="62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242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Resnet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72A825-C15F-47EF-9CD6-869FDED60B94}"/>
                  </a:ext>
                </a:extLst>
              </p14:cNvPr>
              <p14:cNvContentPartPr/>
              <p14:nvPr/>
            </p14:nvContentPartPr>
            <p14:xfrm>
              <a:off x="826200" y="1025280"/>
              <a:ext cx="11196720" cy="545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72A825-C15F-47EF-9CD6-869FDED60B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840" y="1015920"/>
                <a:ext cx="11215440" cy="54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413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Activity</a:t>
            </a:r>
            <a:endParaRPr sz="6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1E57D1-6344-4398-9849-933159B2BFBE}"/>
                  </a:ext>
                </a:extLst>
              </p14:cNvPr>
              <p14:cNvContentPartPr/>
              <p14:nvPr/>
            </p14:nvContentPartPr>
            <p14:xfrm>
              <a:off x="1629360" y="695880"/>
              <a:ext cx="4287600" cy="413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1E57D1-6344-4398-9849-933159B2B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000" y="686520"/>
                <a:ext cx="4306320" cy="41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393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Blurring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A38452-DE7E-439C-A82E-7089A047A9F4}"/>
                  </a:ext>
                </a:extLst>
              </p14:cNvPr>
              <p14:cNvContentPartPr/>
              <p14:nvPr/>
            </p14:nvContentPartPr>
            <p14:xfrm>
              <a:off x="84600" y="1317600"/>
              <a:ext cx="8793000" cy="268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A38452-DE7E-439C-A82E-7089A047A9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40" y="1308240"/>
                <a:ext cx="8811720" cy="27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89A8D2-2A4A-4BEE-9216-7B362B50DA74}"/>
                  </a:ext>
                </a:extLst>
              </p14:cNvPr>
              <p14:cNvContentPartPr/>
              <p14:nvPr/>
            </p14:nvContentPartPr>
            <p14:xfrm>
              <a:off x="728640" y="1340640"/>
              <a:ext cx="11426040" cy="515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89A8D2-2A4A-4BEE-9216-7B362B50DA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280" y="1331280"/>
                <a:ext cx="11444760" cy="51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699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Activity</a:t>
            </a:r>
            <a:endParaRPr sz="6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A287BE-2C9F-43EA-92B9-88625DA028A4}"/>
                  </a:ext>
                </a:extLst>
              </p14:cNvPr>
              <p14:cNvContentPartPr/>
              <p14:nvPr/>
            </p14:nvContentPartPr>
            <p14:xfrm>
              <a:off x="1611720" y="1619640"/>
              <a:ext cx="4477320" cy="1938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A287BE-2C9F-43EA-92B9-88625DA028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2360" y="1610280"/>
                <a:ext cx="4496040" cy="19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759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Transfer Learning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learnopencv.com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2EF57-749B-41BA-B76B-D20E93E01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80" y="1537599"/>
            <a:ext cx="8371840" cy="46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6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Why Transfer Learning?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medium.com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E87D1-9136-4FDE-88CA-E564F654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2" y="1494532"/>
            <a:ext cx="66579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90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ImageNet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B47BB-7B84-4F1E-BF21-27067FDD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3" y="1798320"/>
            <a:ext cx="10610693" cy="4155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F069F0-AE63-43B8-824B-AE22B962F6F6}"/>
                  </a:ext>
                </a:extLst>
              </p14:cNvPr>
              <p14:cNvContentPartPr/>
              <p14:nvPr/>
            </p14:nvContentPartPr>
            <p14:xfrm>
              <a:off x="844560" y="779400"/>
              <a:ext cx="8167680" cy="101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F069F0-AE63-43B8-824B-AE22B962F6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200" y="770040"/>
                <a:ext cx="8186400" cy="10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1774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Practical Transfer Learning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BF986F-2EF0-4A4F-8934-0A889E9E4FC9}"/>
                  </a:ext>
                </a:extLst>
              </p14:cNvPr>
              <p14:cNvContentPartPr/>
              <p14:nvPr/>
            </p14:nvContentPartPr>
            <p14:xfrm>
              <a:off x="752760" y="1599120"/>
              <a:ext cx="10213200" cy="515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BF986F-2EF0-4A4F-8934-0A889E9E4F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400" y="1589760"/>
                <a:ext cx="10231920" cy="51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5662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Transfer Learning: Python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761039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Activity</a:t>
            </a:r>
            <a:endParaRPr sz="6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31A54D-51E7-4142-8FB0-8D8A25D065E6}"/>
                  </a:ext>
                </a:extLst>
              </p14:cNvPr>
              <p14:cNvContentPartPr/>
              <p14:nvPr/>
            </p14:nvContentPartPr>
            <p14:xfrm>
              <a:off x="1283760" y="1607040"/>
              <a:ext cx="8100000" cy="2517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31A54D-51E7-4142-8FB0-8D8A25D065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400" y="1597680"/>
                <a:ext cx="8118720" cy="25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652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Classification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9BF0E-423B-4B34-A31C-45B040F9F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77" y="2149792"/>
            <a:ext cx="7963274" cy="29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9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Object Localization</a:t>
            </a:r>
            <a:endParaRPr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C04D7-9177-454B-A20F-49DDD6589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12" y="1587531"/>
            <a:ext cx="7218348" cy="46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3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Sliding Window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7F2E3-3062-4AF9-9C9D-12487080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" y="2073910"/>
            <a:ext cx="11476673" cy="2023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Andrew Ng</a:t>
            </a:r>
            <a:endParaRPr lang="en-PK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98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General Image Filtering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slideshare.net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30BD6-1200-4B0E-A9B6-FA59FA6E1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82" y="2084704"/>
            <a:ext cx="5938835" cy="28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DC7587-E904-4AE7-A5C4-9D2AF29FA225}"/>
                  </a:ext>
                </a:extLst>
              </p14:cNvPr>
              <p14:cNvContentPartPr/>
              <p14:nvPr/>
            </p14:nvContentPartPr>
            <p14:xfrm>
              <a:off x="9874132" y="334526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DC7587-E904-4AE7-A5C4-9D2AF29FA2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65492" y="33366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579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YOLO Idea</a:t>
            </a:r>
            <a:endParaRPr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Andrew Ng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D02FE-72BD-459E-A52B-91ABE70DE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27" y="1594484"/>
            <a:ext cx="4070985" cy="3815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8B210-FA2C-4073-970D-E06138F79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4" y="1601432"/>
            <a:ext cx="1022985" cy="38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24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YOLO Training Data</a:t>
            </a:r>
            <a:endParaRPr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Andrew Ng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D02FE-72BD-459E-A52B-91ABE70DE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27" y="1594484"/>
            <a:ext cx="4070985" cy="38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1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YOLO Anchor Boxes</a:t>
            </a:r>
            <a:endParaRPr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Andrew Ng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D02FE-72BD-459E-A52B-91ABE70DE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27" y="1594484"/>
            <a:ext cx="4070985" cy="3815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B62B4A-2C92-4307-9970-5465BECAC27D}"/>
                  </a:ext>
                </a:extLst>
              </p14:cNvPr>
              <p14:cNvContentPartPr/>
              <p14:nvPr/>
            </p14:nvContentPartPr>
            <p14:xfrm>
              <a:off x="613440" y="1313280"/>
              <a:ext cx="10913400" cy="554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B62B4A-2C92-4307-9970-5465BECAC2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080" y="1303920"/>
                <a:ext cx="10932120" cy="55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7716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YOLO Summary</a:t>
            </a:r>
            <a:endParaRPr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Andrew Ng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D02FE-72BD-459E-A52B-91ABE70DE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27" y="1594484"/>
            <a:ext cx="4070985" cy="3815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AE9B59-2A3F-42E6-9B16-57C667C8E84C}"/>
                  </a:ext>
                </a:extLst>
              </p14:cNvPr>
              <p14:cNvContentPartPr/>
              <p14:nvPr/>
            </p14:nvContentPartPr>
            <p14:xfrm>
              <a:off x="341280" y="1347480"/>
              <a:ext cx="10647360" cy="510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AE9B59-2A3F-42E6-9B16-57C667C8E8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920" y="1338120"/>
                <a:ext cx="10666080" cy="51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621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Non Maxima Suppression</a:t>
            </a:r>
            <a:endParaRPr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3C852-FB5F-46BC-809F-DDF772FC8F64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medium.com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70414-09A5-4BD4-B01C-3D93336AA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48" y="1522987"/>
            <a:ext cx="6594903" cy="4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1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RCNN</a:t>
            </a:r>
            <a:endParaRPr sz="6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F1569-490B-4CC9-93C9-6C5C79214F61}"/>
                  </a:ext>
                </a:extLst>
              </p14:cNvPr>
              <p14:cNvContentPartPr/>
              <p14:nvPr/>
            </p14:nvContentPartPr>
            <p14:xfrm>
              <a:off x="1343880" y="346320"/>
              <a:ext cx="10439640" cy="5511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F1569-490B-4CC9-93C9-6C5C79214F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4520" y="336960"/>
                <a:ext cx="104583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7411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Activity</a:t>
            </a:r>
            <a:endParaRPr sz="6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E6B33D-4BE1-4686-921D-FD6C4D4D196A}"/>
                  </a:ext>
                </a:extLst>
              </p14:cNvPr>
              <p14:cNvContentPartPr/>
              <p14:nvPr/>
            </p14:nvContentPartPr>
            <p14:xfrm>
              <a:off x="1247760" y="1513080"/>
              <a:ext cx="7616880" cy="373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E6B33D-4BE1-4686-921D-FD6C4D4D19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8400" y="1503720"/>
                <a:ext cx="7635600" cy="37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939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Face Verification(</a:t>
            </a:r>
            <a:r>
              <a:rPr lang="en-US" sz="3600" b="1" i="1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siamese</a:t>
            </a:r>
            <a:r>
              <a:rPr lang="en-US" sz="3600" b="0" i="0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 network</a:t>
            </a:r>
            <a:r>
              <a:rPr lang="en-US" sz="6000" dirty="0"/>
              <a:t>)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0A575-0468-4344-8DDF-3A1A47542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50" y="1964998"/>
            <a:ext cx="2381250" cy="238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A3F65-50EE-4ED8-9623-102127B8E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69" y="1964998"/>
            <a:ext cx="2381250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B629D4-5FCA-4559-8011-116EBCD8E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31" y="1964998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68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Activity</a:t>
            </a:r>
            <a:endParaRPr sz="6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4541B0-78F8-4F8C-A980-BD2E4BBFEEF5}"/>
                  </a:ext>
                </a:extLst>
              </p14:cNvPr>
              <p14:cNvContentPartPr/>
              <p14:nvPr/>
            </p14:nvContentPartPr>
            <p14:xfrm>
              <a:off x="1131480" y="1761120"/>
              <a:ext cx="9907560" cy="158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4541B0-78F8-4F8C-A980-BD2E4BBFEE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2120" y="1751760"/>
                <a:ext cx="9926280" cy="16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8972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Neural Style Transfer</a:t>
            </a:r>
            <a:endParaRPr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4B927-04F0-4B10-8944-DF4FE616F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60" y="3839177"/>
            <a:ext cx="3396272" cy="2799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CD6BE2-64A5-4B2E-B662-1975456C2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2" y="1403093"/>
            <a:ext cx="2955388" cy="2436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341B5-A137-4E99-A828-FF1856949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28" y="1403093"/>
            <a:ext cx="3127533" cy="2436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11D232-8CC5-46D4-BACF-3C63611CB59A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tensorflow.org</a:t>
            </a:r>
            <a:endParaRPr lang="en-PK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92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Convolution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slideshare.net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6FAD31-2BEF-4363-9AEC-543B38FA3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82" y="2084704"/>
            <a:ext cx="5938835" cy="28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18CBE-CE8B-44B9-9B2B-A602CC789B3A}"/>
                  </a:ext>
                </a:extLst>
              </p14:cNvPr>
              <p14:cNvContentPartPr/>
              <p14:nvPr/>
            </p14:nvContentPartPr>
            <p14:xfrm>
              <a:off x="158760" y="761040"/>
              <a:ext cx="10951920" cy="609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18CBE-CE8B-44B9-9B2B-A602CC789B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00" y="751680"/>
                <a:ext cx="10970640" cy="61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15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Edge Detection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pyimagesearch.com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F7592-9098-4EE2-A9CF-AA4CC310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05" y="1823686"/>
            <a:ext cx="6715190" cy="25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5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Sharpening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10078720" y="608678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enviragallery.com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A7903-2465-400C-B819-A78E5C0CE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46" y="1996782"/>
            <a:ext cx="7225707" cy="34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96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BF5227CD614C4083910210122B1DAC" ma:contentTypeVersion="3" ma:contentTypeDescription="Create a new document." ma:contentTypeScope="" ma:versionID="4926541507ca0172c7a6772910f90c6f">
  <xsd:schema xmlns:xsd="http://www.w3.org/2001/XMLSchema" xmlns:xs="http://www.w3.org/2001/XMLSchema" xmlns:p="http://schemas.microsoft.com/office/2006/metadata/properties" xmlns:ns2="5a8abcca-e72b-4972-8860-790ad669d2fb" targetNamespace="http://schemas.microsoft.com/office/2006/metadata/properties" ma:root="true" ma:fieldsID="6b901c2f6ead450626273565d85f9fb8" ns2:_="">
    <xsd:import namespace="5a8abcca-e72b-4972-8860-790ad669d2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8abcca-e72b-4972-8860-790ad669d2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B98BBB-EF5E-4456-B7E5-F9318D2FC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8abcca-e72b-4972-8860-790ad669d2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C3836C-89E9-41FB-B1BA-4585980B9E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3EEFC1-64A0-40EF-B7DE-7AC10E0C84A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25624</TotalTime>
  <Words>347</Words>
  <Application>Microsoft Office PowerPoint</Application>
  <PresentationFormat>Widescreen</PresentationFormat>
  <Paragraphs>96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Arial</vt:lpstr>
      <vt:lpstr>Calibri</vt:lpstr>
      <vt:lpstr>Calibri Light</vt:lpstr>
      <vt:lpstr>Thème Office</vt:lpstr>
      <vt:lpstr>Digital Image: Gray</vt:lpstr>
      <vt:lpstr>Digital Image: RGB</vt:lpstr>
      <vt:lpstr>Image Formation</vt:lpstr>
      <vt:lpstr>Image Blurring</vt:lpstr>
      <vt:lpstr>Image Blurring</vt:lpstr>
      <vt:lpstr>General Image Filtering</vt:lpstr>
      <vt:lpstr>Convolution</vt:lpstr>
      <vt:lpstr>Edge Detection</vt:lpstr>
      <vt:lpstr>Image Sharpening</vt:lpstr>
      <vt:lpstr>Parametric Shape Detection</vt:lpstr>
      <vt:lpstr>Activity</vt:lpstr>
      <vt:lpstr>Object Detection</vt:lpstr>
      <vt:lpstr>Classification Pipeline</vt:lpstr>
      <vt:lpstr>Sliding Window</vt:lpstr>
      <vt:lpstr>Image Feature Extraction</vt:lpstr>
      <vt:lpstr>Shift Invariance</vt:lpstr>
      <vt:lpstr>Scale and Rotation</vt:lpstr>
      <vt:lpstr>Person Detection: HOG</vt:lpstr>
      <vt:lpstr>Hand Engineering vs CNN</vt:lpstr>
      <vt:lpstr>Activity</vt:lpstr>
      <vt:lpstr>CNN: Filter bank</vt:lpstr>
      <vt:lpstr>CNN: Padding</vt:lpstr>
      <vt:lpstr>CNN: Stride</vt:lpstr>
      <vt:lpstr>CNN: Pooling</vt:lpstr>
      <vt:lpstr>CNN: Tensors and Volumes</vt:lpstr>
      <vt:lpstr>CNN: Architecture</vt:lpstr>
      <vt:lpstr>Activity</vt:lpstr>
      <vt:lpstr>Gradient Descent in CNNs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in CNNs</vt:lpstr>
      <vt:lpstr>Gradient Descent in CNNs</vt:lpstr>
      <vt:lpstr>Implementation: Sigmoid</vt:lpstr>
      <vt:lpstr>Implementation: Dw</vt:lpstr>
      <vt:lpstr>Implementation: Dbf</vt:lpstr>
      <vt:lpstr>Implementation: DK</vt:lpstr>
      <vt:lpstr>Implementation: DK</vt:lpstr>
      <vt:lpstr>Implementation: Db</vt:lpstr>
      <vt:lpstr>Activity</vt:lpstr>
      <vt:lpstr>LeNet</vt:lpstr>
      <vt:lpstr>AlexNet</vt:lpstr>
      <vt:lpstr>VGG</vt:lpstr>
      <vt:lpstr>Inception Net</vt:lpstr>
      <vt:lpstr>GoogLeNet</vt:lpstr>
      <vt:lpstr>Resnet</vt:lpstr>
      <vt:lpstr>Activity</vt:lpstr>
      <vt:lpstr>Activity</vt:lpstr>
      <vt:lpstr>Transfer Learning</vt:lpstr>
      <vt:lpstr>Why Transfer Learning?</vt:lpstr>
      <vt:lpstr>ImageNet</vt:lpstr>
      <vt:lpstr>Practical Transfer Learning</vt:lpstr>
      <vt:lpstr>Transfer Learning: Python</vt:lpstr>
      <vt:lpstr>Activity</vt:lpstr>
      <vt:lpstr>Image Classification</vt:lpstr>
      <vt:lpstr>Object Localization</vt:lpstr>
      <vt:lpstr>Sliding Window</vt:lpstr>
      <vt:lpstr>YOLO Idea</vt:lpstr>
      <vt:lpstr>YOLO Training Data</vt:lpstr>
      <vt:lpstr>YOLO Anchor Boxes</vt:lpstr>
      <vt:lpstr>YOLO Summary</vt:lpstr>
      <vt:lpstr>Non Maxima Suppression</vt:lpstr>
      <vt:lpstr>RCNN</vt:lpstr>
      <vt:lpstr>Activity</vt:lpstr>
      <vt:lpstr>Face Verification(siamese network)</vt:lpstr>
      <vt:lpstr>Activity</vt:lpstr>
      <vt:lpstr>Neural Style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CHADAD</dc:creator>
  <cp:lastModifiedBy>Kashif Murtaza</cp:lastModifiedBy>
  <cp:revision>1341</cp:revision>
  <dcterms:created xsi:type="dcterms:W3CDTF">2019-01-15T19:27:36Z</dcterms:created>
  <dcterms:modified xsi:type="dcterms:W3CDTF">2020-09-05T16:42:27Z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0x010100BFBF5227CD614C4083910210122B1DAC</vt:lpwstr>
  </property>
</Properties>
</file>